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07" d="100"/>
          <a:sy n="107" d="100"/>
        </p:scale>
        <p:origin x="1328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98593"/>
            <a:ext cx="51435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921087"/>
            <a:ext cx="51435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5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4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94733"/>
            <a:ext cx="1478756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94733"/>
            <a:ext cx="4350544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3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1860"/>
            <a:ext cx="591502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447714"/>
            <a:ext cx="591502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2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4734"/>
            <a:ext cx="591502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96620"/>
            <a:ext cx="290125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336040"/>
            <a:ext cx="290125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96620"/>
            <a:ext cx="291554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336040"/>
            <a:ext cx="2915543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2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8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5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26627"/>
            <a:ext cx="347186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5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26627"/>
            <a:ext cx="347186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3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94734"/>
            <a:ext cx="591502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73666"/>
            <a:ext cx="591502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D5E0-D7D5-654C-9969-C7F3B68AA2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390054"/>
            <a:ext cx="231457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5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8A923B0-5413-C0A4-6EED-AF117083D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5418" y="-911673"/>
            <a:ext cx="5726564" cy="57265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A81F9C-7633-5B98-3F09-0D7036363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0" t="2773" r="7160" b="2498"/>
          <a:stretch/>
        </p:blipFill>
        <p:spPr>
          <a:xfrm>
            <a:off x="4193800" y="144089"/>
            <a:ext cx="2290442" cy="34818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E49901-779D-F267-B638-7C7E7DBFE114}"/>
              </a:ext>
            </a:extLst>
          </p:cNvPr>
          <p:cNvSpPr txBox="1"/>
          <p:nvPr/>
        </p:nvSpPr>
        <p:spPr>
          <a:xfrm>
            <a:off x="108857" y="0"/>
            <a:ext cx="77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(a)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D7C1A5-FF71-CBA6-54A2-60751B4163F1}"/>
              </a:ext>
            </a:extLst>
          </p:cNvPr>
          <p:cNvSpPr txBox="1"/>
          <p:nvPr/>
        </p:nvSpPr>
        <p:spPr>
          <a:xfrm>
            <a:off x="3624342" y="0"/>
            <a:ext cx="77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63383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Blonder</dc:creator>
  <cp:lastModifiedBy>Benjamin Blonder</cp:lastModifiedBy>
  <cp:revision>3</cp:revision>
  <dcterms:created xsi:type="dcterms:W3CDTF">2022-11-23T04:13:59Z</dcterms:created>
  <dcterms:modified xsi:type="dcterms:W3CDTF">2022-11-23T04:24:08Z</dcterms:modified>
</cp:coreProperties>
</file>