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59" r:id="rId5"/>
    <p:sldId id="260" r:id="rId6"/>
    <p:sldId id="261" r:id="rId7"/>
    <p:sldId id="271" r:id="rId8"/>
    <p:sldId id="280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64" r:id="rId17"/>
    <p:sldId id="262" r:id="rId18"/>
    <p:sldId id="263" r:id="rId19"/>
    <p:sldId id="278" r:id="rId20"/>
    <p:sldId id="270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1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7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2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0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23E6-077E-4EB3-AF03-934EF5511D1D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0E96-54D4-4159-88CF-141A43AF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tools.vipshop.com/shanghaiandroidteam/vip_sd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Android SDK 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导引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/>
              <a:t>-</a:t>
            </a:r>
            <a:r>
              <a:rPr lang="zh-CN" altLang="en-US" dirty="0" smtClean="0"/>
              <a:t>赵勇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54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 </a:t>
            </a:r>
            <a:r>
              <a:rPr lang="zh-CN" altLang="en-US" dirty="0" smtClean="0"/>
              <a:t>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覆写定制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布局文件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尺寸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Style</a:t>
            </a:r>
          </a:p>
          <a:p>
            <a:pPr marL="514350" indent="-514350">
              <a:buAutoNum type="arabicPeriod" startAt="5"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marL="514350" indent="-514350">
              <a:buAutoNum type="arabicPeriod" startAt="5"/>
            </a:pPr>
            <a:r>
              <a:rPr lang="en-US" altLang="zh-CN" dirty="0" smtClean="0"/>
              <a:t>Activity </a:t>
            </a:r>
            <a:r>
              <a:rPr lang="zh-CN" altLang="en-US" dirty="0" smtClean="0"/>
              <a:t>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185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</a:t>
            </a:r>
            <a:r>
              <a:rPr lang="zh-CN" altLang="en-US" dirty="0" smtClean="0"/>
              <a:t>定制 （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通过定制的</a:t>
            </a:r>
            <a:r>
              <a:rPr lang="en-US" altLang="zh-CN" dirty="0" err="1" smtClean="0"/>
              <a:t>AdapterCreator</a:t>
            </a:r>
            <a:r>
              <a:rPr lang="zh-CN" altLang="en-US" dirty="0" smtClean="0"/>
              <a:t>完成对各种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定制。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定制的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一定要从原有的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 </a:t>
            </a:r>
            <a:r>
              <a:rPr lang="zh-CN" altLang="en-US" dirty="0" smtClean="0"/>
              <a:t>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通过定制的</a:t>
            </a:r>
            <a:r>
              <a:rPr lang="en-US" altLang="zh-CN" dirty="0" err="1" smtClean="0"/>
              <a:t>FragmentCreator</a:t>
            </a:r>
            <a:r>
              <a:rPr lang="zh-CN" altLang="en-US" dirty="0" smtClean="0"/>
              <a:t>完成对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定制。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定制的</a:t>
            </a:r>
            <a:r>
              <a:rPr lang="en-US" altLang="zh-CN" dirty="0" smtClean="0"/>
              <a:t>Fragment </a:t>
            </a:r>
            <a:r>
              <a:rPr lang="zh-CN" altLang="en-US" dirty="0" smtClean="0"/>
              <a:t>要从原有的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继承。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617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通过继承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，并实现相对应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的接口完成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的定制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55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）层</a:t>
            </a:r>
            <a:r>
              <a:rPr lang="zh-CN" altLang="en-US" dirty="0"/>
              <a:t>定制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每一个模块的</a:t>
            </a:r>
            <a:r>
              <a:rPr lang="en-US" altLang="zh-CN" dirty="0" smtClean="0"/>
              <a:t>Creator </a:t>
            </a:r>
            <a:r>
              <a:rPr lang="zh-CN" altLang="en-US" dirty="0" smtClean="0"/>
              <a:t>都提供了一个相应的</a:t>
            </a:r>
            <a:r>
              <a:rPr lang="en-US" altLang="zh-CN" dirty="0" err="1" smtClean="0"/>
              <a:t>SetXxxController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SetXxxManager</a:t>
            </a:r>
            <a:r>
              <a:rPr lang="zh-CN" altLang="en-US" dirty="0" smtClean="0"/>
              <a:t>的静态方法。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调用此方法可以完成对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的定制。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0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个术语的解释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</a:p>
          <a:p>
            <a:r>
              <a:rPr lang="en-US" altLang="zh-CN" dirty="0" smtClean="0"/>
              <a:t>Manager</a:t>
            </a:r>
          </a:p>
          <a:p>
            <a:r>
              <a:rPr lang="en-US" altLang="zh-CN" dirty="0" smtClean="0"/>
              <a:t>Flow</a:t>
            </a:r>
          </a:p>
          <a:p>
            <a:r>
              <a:rPr lang="en-US" altLang="zh-CN" dirty="0"/>
              <a:t>Creator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0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80492"/>
            <a:ext cx="6768752" cy="143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777866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7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Adapter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25178"/>
            <a:ext cx="6696744" cy="170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" y="1700808"/>
            <a:ext cx="739101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如何定制 </a:t>
            </a:r>
            <a:r>
              <a:rPr lang="en-US" altLang="zh-CN" dirty="0" smtClean="0"/>
              <a:t>Title bar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4" y="2348880"/>
            <a:ext cx="76328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一点建议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不要直接使用</a:t>
            </a:r>
            <a:r>
              <a:rPr lang="en-US" altLang="zh-CN" dirty="0" err="1" smtClean="0"/>
              <a:t>VipCallback</a:t>
            </a:r>
            <a:r>
              <a:rPr lang="en-US" altLang="zh-CN" dirty="0" smtClean="0"/>
              <a:t>, app </a:t>
            </a:r>
            <a:r>
              <a:rPr lang="zh-CN" altLang="en-US" dirty="0" smtClean="0"/>
              <a:t>端最好对</a:t>
            </a:r>
            <a:r>
              <a:rPr lang="en-US" altLang="zh-CN" dirty="0" err="1" smtClean="0"/>
              <a:t>VIPCallback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进行一次封装。</a:t>
            </a:r>
            <a:endParaRPr lang="en-US" altLang="zh-CN" dirty="0" smtClean="0"/>
          </a:p>
          <a:p>
            <a:r>
              <a:rPr lang="zh-CN" altLang="en-US" dirty="0" smtClean="0"/>
              <a:t>定制的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，启动的新的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最好直接从原有的</a:t>
            </a:r>
            <a:r>
              <a:rPr lang="en-US" altLang="zh-CN" dirty="0" smtClean="0"/>
              <a:t>Activity 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的调用，可以考虑在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侧也进行一次封装。这样即使将来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所提供的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有变化，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侧的改动也是很小的。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Android SDK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如何使用</a:t>
            </a:r>
            <a:r>
              <a:rPr lang="en-US" altLang="zh-CN" dirty="0" smtClean="0"/>
              <a:t>Android SDK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推荐</a:t>
            </a:r>
            <a:r>
              <a:rPr lang="zh-CN" altLang="en-US" dirty="0" smtClean="0"/>
              <a:t>使用</a:t>
            </a:r>
            <a:r>
              <a:rPr lang="zh-CN" altLang="en-US" dirty="0"/>
              <a:t>方式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Q&amp;A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605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75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66653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43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SDK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3350" y="2348880"/>
            <a:ext cx="1160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3310" y="3573016"/>
            <a:ext cx="618097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76256" y="2348880"/>
            <a:ext cx="817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2348880"/>
            <a:ext cx="41764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checkout,address,cart,logistics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6216" y="4202008"/>
            <a:ext cx="6178072" cy="59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Manager(API)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3349" y="5013176"/>
            <a:ext cx="62009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24328" y="4797152"/>
            <a:ext cx="9144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24328" y="3573016"/>
            <a:ext cx="914400" cy="9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Base-UI</a:t>
            </a:r>
          </a:p>
        </p:txBody>
      </p:sp>
      <p:sp>
        <p:nvSpPr>
          <p:cNvPr id="13" name="矩形 12"/>
          <p:cNvSpPr/>
          <p:nvPr/>
        </p:nvSpPr>
        <p:spPr>
          <a:xfrm>
            <a:off x="7837343" y="2348880"/>
            <a:ext cx="817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4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95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UI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数据控制层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网络层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5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高度可定制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 UI </a:t>
            </a:r>
            <a:r>
              <a:rPr lang="zh-CN" altLang="en-US" sz="2800" dirty="0" smtClean="0"/>
              <a:t>定制</a:t>
            </a:r>
            <a:endParaRPr lang="en-US" altLang="zh-CN" sz="2800" dirty="0" smtClean="0"/>
          </a:p>
          <a:p>
            <a:pPr lvl="1"/>
            <a:r>
              <a:rPr lang="zh-CN" altLang="en-US" sz="1800" dirty="0" smtClean="0"/>
              <a:t>简单修改</a:t>
            </a:r>
            <a:r>
              <a:rPr lang="en-US" altLang="zh-CN" sz="1800" dirty="0" smtClean="0"/>
              <a:t>xml</a:t>
            </a:r>
            <a:r>
              <a:rPr lang="zh-CN" altLang="en-US" sz="1800" dirty="0" smtClean="0"/>
              <a:t>可以实现</a:t>
            </a:r>
            <a:r>
              <a:rPr lang="en-US" altLang="zh-CN" sz="1800" dirty="0" smtClean="0"/>
              <a:t>UI Style, Color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, String</a:t>
            </a:r>
            <a:r>
              <a:rPr lang="en-US" altLang="zh-CN" sz="1800" dirty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Dimension</a:t>
            </a:r>
            <a:r>
              <a:rPr lang="zh-CN" altLang="en-US" sz="1800" dirty="0" smtClean="0"/>
              <a:t>的定制</a:t>
            </a:r>
            <a:endParaRPr lang="en-US" altLang="zh-CN" sz="1800" dirty="0"/>
          </a:p>
          <a:p>
            <a:pPr lvl="1"/>
            <a:r>
              <a:rPr lang="zh-CN" altLang="en-US" sz="1800" dirty="0"/>
              <a:t>引入</a:t>
            </a:r>
            <a:r>
              <a:rPr lang="en-US" altLang="zh-CN" sz="1800" dirty="0"/>
              <a:t>Flow</a:t>
            </a:r>
            <a:r>
              <a:rPr lang="zh-CN" altLang="en-US" sz="1800" dirty="0"/>
              <a:t>接口，可以实现</a:t>
            </a:r>
            <a:r>
              <a:rPr lang="en-US" altLang="zh-CN" sz="1800" dirty="0"/>
              <a:t>Activity</a:t>
            </a:r>
            <a:r>
              <a:rPr lang="zh-CN" altLang="en-US" sz="1800" dirty="0"/>
              <a:t>跳转的定制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通过</a:t>
            </a:r>
            <a:r>
              <a:rPr lang="en-US" altLang="zh-CN" sz="1800" dirty="0" err="1" smtClean="0"/>
              <a:t>FragmentCreator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定制</a:t>
            </a:r>
            <a:r>
              <a:rPr lang="en-US" altLang="zh-CN" sz="1800" dirty="0"/>
              <a:t>Fragment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通过</a:t>
            </a:r>
            <a:r>
              <a:rPr lang="en-US" altLang="zh-CN" sz="1800" dirty="0" err="1" smtClean="0"/>
              <a:t>AdapterCreater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定制和</a:t>
            </a:r>
            <a:r>
              <a:rPr lang="en-US" altLang="zh-CN" sz="1800" dirty="0" smtClean="0"/>
              <a:t>Adapter</a:t>
            </a:r>
          </a:p>
          <a:p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 数据</a:t>
            </a:r>
            <a:r>
              <a:rPr lang="zh-CN" altLang="en-US" sz="2800" dirty="0"/>
              <a:t>控制层和</a:t>
            </a:r>
            <a:r>
              <a:rPr lang="en-US" altLang="zh-CN" sz="2800" dirty="0"/>
              <a:t>API</a:t>
            </a:r>
            <a:r>
              <a:rPr lang="zh-CN" altLang="en-US" sz="2800" dirty="0"/>
              <a:t>访问</a:t>
            </a:r>
            <a:r>
              <a:rPr lang="zh-CN" altLang="en-US" sz="2800" dirty="0" smtClean="0"/>
              <a:t>层定制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  模块内参数可配置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66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源代码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u="sng" dirty="0">
                <a:hlinkClick r:id="rId2"/>
              </a:rPr>
              <a:t>http://</a:t>
            </a:r>
            <a:r>
              <a:rPr lang="en-US" altLang="zh-CN" sz="2600" u="sng" dirty="0" smtClean="0">
                <a:hlinkClick r:id="rId2"/>
              </a:rPr>
              <a:t>gitlab.tools.vipshop.com/shanghaiandroidteam/vip_sdk</a:t>
            </a:r>
            <a:endParaRPr lang="en-US" altLang="zh-CN" sz="2600" u="sng" dirty="0" smtClean="0"/>
          </a:p>
          <a:p>
            <a:pPr marL="0" indent="0">
              <a:buNone/>
            </a:pPr>
            <a:endParaRPr lang="en-US" altLang="zh-CN" sz="26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建立依赖关系</a:t>
            </a:r>
            <a:endParaRPr lang="en-US" altLang="zh-CN" dirty="0"/>
          </a:p>
          <a:p>
            <a:pPr marL="0" indent="0">
              <a:buNone/>
            </a:pPr>
            <a:endParaRPr lang="en-US" altLang="zh-CN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SDK 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SDK API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SDK </a:t>
            </a:r>
            <a:r>
              <a:rPr lang="zh-CN" altLang="en-US" dirty="0"/>
              <a:t>定制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16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建立依赖关系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build.gradle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dependencies {</a:t>
            </a:r>
          </a:p>
          <a:p>
            <a:pPr marL="0" indent="0">
              <a:buNone/>
            </a:pPr>
            <a:r>
              <a:rPr lang="en-US" altLang="zh-CN" sz="2800" dirty="0"/>
              <a:t>    compile </a:t>
            </a:r>
            <a:r>
              <a:rPr lang="en-US" altLang="zh-CN" sz="2800" dirty="0" err="1"/>
              <a:t>fileTree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dir</a:t>
            </a:r>
            <a:r>
              <a:rPr lang="en-US" altLang="zh-CN" sz="2800" dirty="0"/>
              <a:t>: 'libs', include: ['*.jar'])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compile project(':cart')</a:t>
            </a:r>
          </a:p>
          <a:p>
            <a:pPr marL="0" indent="0">
              <a:buNone/>
            </a:pPr>
            <a:r>
              <a:rPr lang="en-US" altLang="zh-CN" sz="2800" dirty="0"/>
              <a:t>    compile 'org.apache.httpcomponents:httpmime:4.3.6'</a:t>
            </a:r>
          </a:p>
          <a:p>
            <a:pPr marL="0" indent="0">
              <a:buNone/>
            </a:pPr>
            <a:r>
              <a:rPr lang="en-US" altLang="zh-CN" sz="2800" dirty="0"/>
              <a:t>    compile 'org.apache.httpcomponents:httpcore:4.3.3'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902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void </a:t>
            </a:r>
            <a:r>
              <a:rPr lang="en-US" altLang="zh-CN" dirty="0" err="1"/>
              <a:t>initSDK</a:t>
            </a:r>
            <a:r>
              <a:rPr lang="en-US" altLang="zh-CN" dirty="0"/>
              <a:t>(){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ParametersUtils.setAPIKey</a:t>
            </a:r>
            <a:r>
              <a:rPr lang="en-US" altLang="zh-CN" dirty="0"/>
              <a:t>(API_KEY);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ParametersUtils.setAPISecret</a:t>
            </a:r>
            <a:r>
              <a:rPr lang="en-US" altLang="zh-CN" dirty="0"/>
              <a:t>(API_SECRET);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BaseConfig.DOMAIN</a:t>
            </a:r>
            <a:r>
              <a:rPr lang="en-US" altLang="zh-CN" dirty="0"/>
              <a:t>= </a:t>
            </a:r>
            <a:r>
              <a:rPr lang="en-US" altLang="zh-CN" dirty="0" err="1"/>
              <a:t>BaseDomain.NORMAL_SERVER_URL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BaseConfig.SESSION_DOMAIN</a:t>
            </a:r>
            <a:r>
              <a:rPr lang="en-US" altLang="zh-CN" dirty="0"/>
              <a:t> = </a:t>
            </a:r>
            <a:r>
              <a:rPr lang="en-US" altLang="zh-CN" dirty="0" err="1"/>
              <a:t>BaseDomain.NORMAL_SERVER_URL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BaseConfig.SOURCE</a:t>
            </a:r>
            <a:r>
              <a:rPr lang="en-US" altLang="zh-CN" dirty="0"/>
              <a:t> = "</a:t>
            </a:r>
            <a:r>
              <a:rPr lang="en-US" altLang="zh-CN" dirty="0" err="1"/>
              <a:t>zuida_android</a:t>
            </a:r>
            <a:r>
              <a:rPr lang="en-US" altLang="zh-CN" dirty="0"/>
              <a:t>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BaseConfig.API_KEY</a:t>
            </a:r>
            <a:r>
              <a:rPr lang="en-US" altLang="zh-CN" dirty="0"/>
              <a:t> = API_KEY;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BaseConfig.API_SECRET</a:t>
            </a:r>
            <a:r>
              <a:rPr lang="en-US" altLang="zh-CN" dirty="0"/>
              <a:t> = API_SECRET;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PayConfig.APP_NAME</a:t>
            </a:r>
            <a:r>
              <a:rPr lang="en-US" altLang="zh-CN" dirty="0"/>
              <a:t> = "</a:t>
            </a:r>
            <a:r>
              <a:rPr lang="en-US" altLang="zh-CN" dirty="0" err="1"/>
              <a:t>zuida_android</a:t>
            </a:r>
            <a:r>
              <a:rPr lang="en-US" altLang="zh-CN" dirty="0" smtClean="0"/>
              <a:t>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PayConfig.APP_VERSION</a:t>
            </a:r>
            <a:r>
              <a:rPr lang="en-US" altLang="zh-CN" dirty="0"/>
              <a:t> = "1.0.0";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PayConfig.CLIENT_TYPE</a:t>
            </a:r>
            <a:r>
              <a:rPr lang="en-US" altLang="zh-CN" dirty="0"/>
              <a:t> = "android";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PayConfig.SYSTEM_TYPE</a:t>
            </a:r>
            <a:r>
              <a:rPr lang="en-US" altLang="zh-CN" dirty="0"/>
              <a:t> = "android";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PayConfig.OPERATE</a:t>
            </a:r>
            <a:r>
              <a:rPr lang="en-US" altLang="zh-CN" dirty="0"/>
              <a:t> = "app";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PayConfig.PAY_SHARE_KEY</a:t>
            </a:r>
            <a:r>
              <a:rPr lang="en-US" altLang="zh-CN" dirty="0"/>
              <a:t> = "pay";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   </a:t>
            </a: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11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408</Words>
  <Application>Microsoft Office PowerPoint</Application>
  <PresentationFormat>全屏显示(4:3)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Android SDK 使用导引        -赵勇   </vt:lpstr>
      <vt:lpstr>议程</vt:lpstr>
      <vt:lpstr>Android SDK 架构</vt:lpstr>
      <vt:lpstr>模块化</vt:lpstr>
      <vt:lpstr>分层结构</vt:lpstr>
      <vt:lpstr>高度可定制</vt:lpstr>
      <vt:lpstr>如何使用SDK</vt:lpstr>
      <vt:lpstr>建立依赖关系</vt:lpstr>
      <vt:lpstr>SDK初始化</vt:lpstr>
      <vt:lpstr>SDK 定制</vt:lpstr>
      <vt:lpstr>UI 定制 （Adapter）</vt:lpstr>
      <vt:lpstr>Fragment 定制</vt:lpstr>
      <vt:lpstr>Activity定制</vt:lpstr>
      <vt:lpstr>Controller和Manager（API）层定制</vt:lpstr>
      <vt:lpstr>几个术语的解释</vt:lpstr>
      <vt:lpstr>启动Activity</vt:lpstr>
      <vt:lpstr>创建Adapter</vt:lpstr>
      <vt:lpstr>如何定制 Title bar</vt:lpstr>
      <vt:lpstr>一点建议</vt:lpstr>
      <vt:lpstr>Q&amp;A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 重构总结</dc:title>
  <dc:creator>testvip</dc:creator>
  <cp:lastModifiedBy>test</cp:lastModifiedBy>
  <cp:revision>63</cp:revision>
  <dcterms:created xsi:type="dcterms:W3CDTF">2015-03-04T04:00:37Z</dcterms:created>
  <dcterms:modified xsi:type="dcterms:W3CDTF">2015-03-10T09:28:04Z</dcterms:modified>
</cp:coreProperties>
</file>