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8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E64EF-4AF8-4DDC-9939-56AE4AE3E385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889B-B31E-4C76-8AF2-AE1D879A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经常会看到参数是可选的，这样的实现就是基于动态参数；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每一个“函数”内都含有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F889B-B31E-4C76-8AF2-AE1D879A5C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7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{};</a:t>
            </a:r>
            <a:r>
              <a:rPr lang="zh-CN" altLang="en-US" dirty="0" smtClean="0"/>
              <a:t>无具体类型，即</a:t>
            </a:r>
            <a:r>
              <a:rPr lang="en-US" altLang="zh-CN" smtClean="0"/>
              <a:t>new</a:t>
            </a:r>
            <a:r>
              <a:rPr lang="en-US" altLang="zh-CN" baseline="0" smtClean="0"/>
              <a:t> Object();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F889B-B31E-4C76-8AF2-AE1D879A5C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2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err="1" smtClean="0">
                <a:latin typeface="Consolas" pitchFamily="49" charset="0"/>
                <a:cs typeface="Consolas" pitchFamily="49" charset="0"/>
              </a:rPr>
              <a:t>javascript</a:t>
            </a:r>
            <a:endParaRPr lang="zh-CN" altLang="en-US" sz="6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1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/>
              <a:t>标示符：大小写敏感；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/>
              <a:t>常量、变量、函数、“类”的声明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跟</a:t>
            </a:r>
            <a:r>
              <a:rPr lang="en-US" altLang="zh-CN" sz="2400" dirty="0"/>
              <a:t>java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基本</a:t>
            </a:r>
            <a:r>
              <a:rPr lang="zh-CN" altLang="en-US" sz="2400" dirty="0" smtClean="0"/>
              <a:t>类似</a:t>
            </a:r>
            <a:endParaRPr lang="zh-CN" altLang="en-US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800" dirty="0"/>
              <a:t>循环</a:t>
            </a:r>
            <a:r>
              <a:rPr lang="zh-CN" altLang="en-US" sz="2800" dirty="0" smtClean="0"/>
              <a:t>语句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for/ for each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while/ do while</a:t>
            </a:r>
            <a:endParaRPr lang="zh-CN" altLang="en-US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800" dirty="0"/>
              <a:t>switch</a:t>
            </a:r>
            <a:r>
              <a:rPr lang="zh-CN" altLang="en-US" sz="2800" dirty="0" smtClean="0"/>
              <a:t>语句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with</a:t>
            </a:r>
            <a:r>
              <a:rPr lang="zh-CN" altLang="en-US" sz="2800" dirty="0" smtClean="0"/>
              <a:t>语句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8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For each</a:t>
            </a:r>
            <a:r>
              <a:rPr lang="zh-CN" altLang="en-US" dirty="0" smtClean="0"/>
              <a:t>中的</a:t>
            </a:r>
            <a:r>
              <a:rPr lang="zh-CN" altLang="en-US" dirty="0"/>
              <a:t>参数为“属性名”而非属性值，在</a:t>
            </a:r>
            <a:r>
              <a:rPr lang="en-US" altLang="zh-CN" dirty="0" err="1"/>
              <a:t>arr</a:t>
            </a:r>
            <a:r>
              <a:rPr lang="zh-CN" altLang="en-US" dirty="0"/>
              <a:t>中体现为下标，在</a:t>
            </a:r>
            <a:r>
              <a:rPr lang="en-US" altLang="zh-CN" dirty="0"/>
              <a:t>hash/map</a:t>
            </a:r>
            <a:r>
              <a:rPr lang="zh-CN" altLang="en-US" dirty="0"/>
              <a:t>中体现为键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while</a:t>
            </a:r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其他跟大多数语言类似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2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的基础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用途：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|- </a:t>
            </a:r>
            <a:r>
              <a:rPr lang="zh-CN" altLang="en-US" dirty="0"/>
              <a:t>仅代表一个方法，执行一段代码</a:t>
            </a:r>
          </a:p>
          <a:p>
            <a:pPr marL="457200" lvl="1" indent="0">
              <a:buNone/>
            </a:pPr>
            <a:r>
              <a:rPr lang="en-US" altLang="zh-CN" dirty="0" smtClean="0"/>
              <a:t>|- </a:t>
            </a:r>
            <a:r>
              <a:rPr lang="zh-CN" altLang="en-US" dirty="0"/>
              <a:t>作为参数，</a:t>
            </a:r>
            <a:r>
              <a:rPr lang="zh-CN" altLang="en-US" dirty="0" smtClean="0"/>
              <a:t>委派操作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回调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smtClean="0"/>
              <a:t>|- </a:t>
            </a:r>
            <a:r>
              <a:rPr lang="zh-CN" altLang="en-US" dirty="0"/>
              <a:t>作为“类”声明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74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类似</a:t>
            </a:r>
            <a:r>
              <a:rPr lang="en-US" altLang="zh-CN" dirty="0" smtClean="0"/>
              <a:t>Ruby, Python</a:t>
            </a:r>
            <a:endParaRPr lang="en-US" altLang="zh-CN" dirty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概念：运行时检查类型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err="1"/>
              <a:t>v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</a:t>
            </a:r>
            <a:r>
              <a:rPr lang="zh-CN" altLang="en-US" dirty="0"/>
              <a:t>静态</a:t>
            </a:r>
            <a:r>
              <a:rPr lang="zh-CN" altLang="en-US" dirty="0" smtClean="0"/>
              <a:t>语言（编译时检查类型，如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单个变量可以任意类型赋值（弱类型，隐式转换）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88988"/>
            <a:ext cx="5472608" cy="334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9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体现一：参数无类型声明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体现二：参数无个数限定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无参函数可以传参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有参函数可以变参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12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声明一个动态对象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为对象增加属性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上述方式中，不能使用外部变量作为属性名：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257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14414"/>
            <a:ext cx="1524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33464"/>
            <a:ext cx="16668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左右箭头 3"/>
          <p:cNvSpPr/>
          <p:nvPr/>
        </p:nvSpPr>
        <p:spPr>
          <a:xfrm>
            <a:off x="5938912" y="2738072"/>
            <a:ext cx="576064" cy="3051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40" y="4497699"/>
            <a:ext cx="1591791" cy="145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106516"/>
            <a:ext cx="33623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3041552" y="5167858"/>
            <a:ext cx="1584176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238</Words>
  <Application>Microsoft Office PowerPoint</Application>
  <PresentationFormat>全屏显示(4:3)</PresentationFormat>
  <Paragraphs>50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javascript</vt:lpstr>
      <vt:lpstr>基本语法</vt:lpstr>
      <vt:lpstr>循环语句</vt:lpstr>
      <vt:lpstr>函数</vt:lpstr>
      <vt:lpstr>动态语言</vt:lpstr>
      <vt:lpstr>动态——变量</vt:lpstr>
      <vt:lpstr>动态——参数</vt:lpstr>
      <vt:lpstr>动态——对象/类型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Administrator</dc:creator>
  <cp:lastModifiedBy>vipsh</cp:lastModifiedBy>
  <cp:revision>41</cp:revision>
  <dcterms:created xsi:type="dcterms:W3CDTF">2014-05-21T05:23:06Z</dcterms:created>
  <dcterms:modified xsi:type="dcterms:W3CDTF">2014-05-21T09:41:03Z</dcterms:modified>
</cp:coreProperties>
</file>