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4" r:id="rId3"/>
    <p:sldId id="27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" y="4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2594C-22D1-4178-9623-1304601E7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EDB3D-5CC1-47D3-94F5-9F2FD9635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F7A52-C4B2-4A31-ABB9-8ACC4C29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D45D8-7560-40C1-922E-DFCFF8AB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654DE-0238-4AB2-AFD0-C58C1716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79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24C2F-3BBB-43B2-8E9D-A0BD059C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1051A9-DBF3-4030-8149-C488FA4E5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FE535-B9CD-4A8C-8ECD-5265610B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E9EFD-08BD-4233-8337-199F9083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25155-F061-4112-998D-00DC28FF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22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26766D-55F9-4ACA-AEFA-1021B39F1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BAB93D-DE9B-4E1C-B7BF-B61E45C37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7E7E6-5570-49A1-8A67-AF27C6EA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20AEA-ABDC-49D7-B1C3-A9719FAB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C75674-4355-4DBD-9F9B-2B34E7A9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18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832E5-9570-4D30-9523-EF5F5601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AE968B-DCDF-497F-92F8-A52FE3E5F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D0161-2E49-4AB8-A041-0A58F933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C352D-D02B-4D66-B7DA-76A81765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CF6FD-7D6B-4006-ABF7-5818AF29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86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7DA33-8E30-48DC-B23A-260AE6E9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07315C-0A0B-4953-BA4C-478EAD136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4ACB98-A8FD-4EF8-9B49-82F5D53F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27E30-3BFB-437E-88E7-F1BDE7A8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5DD73-5E7C-4439-A238-2BB8CC17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35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CAF95-084C-48E5-8D8F-9B599AEB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FA7CE1-7BFB-4600-B99D-0D0D627FA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47F761-1A43-4EFE-B479-DB0DE1D85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DB70F5-E96A-439C-8B7A-DB17FCEC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414F1-6DBD-45A5-817A-ACCCE7DD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80F676-359C-4962-B7BE-B291C484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14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EBBD2-BFDB-4322-93C5-8C6F537B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BF5437-4CA9-4243-A25D-FB765EE5C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9B921B-FFE1-4671-B8F8-D903C3A21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89E5D1-88C2-4DD2-A038-616EE7556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AF4D35-C26E-4249-BDB8-1AE4D2B17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24EC48-E438-4C31-B273-AB3A3A51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A6F507-3C5A-4620-89CF-87A3BACE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BF2307-B7FD-4610-8D05-31B5D308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97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6D232-1660-4C03-A2E5-90A6475C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BD8DC5-74B2-4A9B-A9C0-6D1B8FA5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D7C65C-7259-43C3-A753-CEE1687F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E48663-B146-4924-B1DB-87254438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4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3F2BE5-C1CD-4D66-9448-EE139F90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179C96-6EF6-4D17-ACF6-4A55267E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81CEC-8E08-4C04-AA55-34D196B4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74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6C8D3-6273-4814-849B-5077C3E64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7B05D-F9DF-4923-B39A-37B64FF1D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DF3010-F534-4F1E-8C29-6DC7F5084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A715F8-3DB3-416A-906F-8253307E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48B010-D71D-4D6A-88DF-EA495C69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35ED60-F04E-4C65-A5FC-14094EFF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1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9B51E-26EA-4657-96D8-2B0B17FF3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91698C-FF7F-4BE0-B249-F8171029E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E4A6A7-77D0-4972-B524-D8995F5DC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AFA839-2959-4396-A969-D6C354D3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8EB735-CA94-40D8-8D87-D3182032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E714F-09DB-44FA-8713-EAF0D899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16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74DD5-001E-4418-90B4-98379342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0A686D-4588-46C3-BFA1-A8B2B18F8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53E4A-C1A7-4321-8DC3-AD6183A56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6BE45-F664-4EC8-9F17-E745434129A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D4297A-7770-4771-B3D8-40389B0A5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1D333-3911-4A4A-B6AC-231DEC550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14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FFCEA5-7B84-48BD-A005-D6C3FDEFC26F}"/>
              </a:ext>
            </a:extLst>
          </p:cNvPr>
          <p:cNvSpPr txBox="1"/>
          <p:nvPr/>
        </p:nvSpPr>
        <p:spPr>
          <a:xfrm>
            <a:off x="4678787" y="2890391"/>
            <a:ext cx="28344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2022 </a:t>
            </a:r>
            <a:r>
              <a:rPr lang="ko-KR" altLang="en-US" sz="3200" dirty="0" err="1"/>
              <a:t>캡스톤</a:t>
            </a:r>
            <a:r>
              <a:rPr lang="ko-KR" altLang="en-US" sz="3200" dirty="0"/>
              <a:t> </a:t>
            </a:r>
            <a:r>
              <a:rPr lang="en-US" altLang="ko-KR" sz="3200" dirty="0"/>
              <a:t>3</a:t>
            </a:r>
          </a:p>
          <a:p>
            <a:pPr algn="ctr"/>
            <a:r>
              <a:rPr lang="ko-KR" altLang="en-US" sz="3200" dirty="0"/>
              <a:t>주차보고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24878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D135981-B482-450B-9EA9-9CC550131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9810750" cy="6381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CE076F-C5F8-4B86-B77A-C90F5E837759}"/>
              </a:ext>
            </a:extLst>
          </p:cNvPr>
          <p:cNvSpPr txBox="1"/>
          <p:nvPr/>
        </p:nvSpPr>
        <p:spPr>
          <a:xfrm>
            <a:off x="6381750" y="317500"/>
            <a:ext cx="58224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점선은 정기적으로 업데이트 예정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실선은 사용자가 요청할 경우 실행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MBTI</a:t>
            </a:r>
            <a:r>
              <a:rPr lang="ko-KR" altLang="en-US" dirty="0"/>
              <a:t>별 가중치 조정은 사전연구를 통해 조정 예정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네이버 지도에서 장소 별 고유 </a:t>
            </a:r>
            <a:r>
              <a:rPr lang="en-US" altLang="ko-KR" dirty="0"/>
              <a:t>“data-</a:t>
            </a:r>
            <a:r>
              <a:rPr lang="en-US" altLang="ko-KR" dirty="0" err="1"/>
              <a:t>cid</a:t>
            </a:r>
            <a:r>
              <a:rPr lang="en-US" altLang="ko-KR" dirty="0"/>
              <a:t>”</a:t>
            </a:r>
            <a:r>
              <a:rPr lang="ko-KR" altLang="en-US" dirty="0" err="1"/>
              <a:t>크롤링</a:t>
            </a:r>
            <a:r>
              <a:rPr lang="ko-KR" altLang="en-US" dirty="0"/>
              <a:t> 성공</a:t>
            </a:r>
            <a:endParaRPr lang="en-US" altLang="ko-KR" dirty="0"/>
          </a:p>
          <a:p>
            <a:r>
              <a:rPr lang="en-US" altLang="ko-KR" dirty="0"/>
              <a:t>*MBTI</a:t>
            </a:r>
            <a:r>
              <a:rPr lang="ko-KR" altLang="en-US" dirty="0"/>
              <a:t>연구 문헌연구 어려움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637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45AC65D-5338-473F-BDCB-93D7F833FB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2423" b="48211"/>
          <a:stretch/>
        </p:blipFill>
        <p:spPr>
          <a:xfrm>
            <a:off x="260253" y="230575"/>
            <a:ext cx="10482546" cy="27875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9B50759-916C-416F-9227-592CAA60C8C0}"/>
              </a:ext>
            </a:extLst>
          </p:cNvPr>
          <p:cNvSpPr/>
          <p:nvPr/>
        </p:nvSpPr>
        <p:spPr>
          <a:xfrm>
            <a:off x="8848285" y="2260368"/>
            <a:ext cx="971922" cy="24722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E90C77-4A41-4737-B937-ABD98B2877EC}"/>
              </a:ext>
            </a:extLst>
          </p:cNvPr>
          <p:cNvSpPr/>
          <p:nvPr/>
        </p:nvSpPr>
        <p:spPr>
          <a:xfrm>
            <a:off x="9334246" y="987098"/>
            <a:ext cx="971922" cy="247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D7F771A-AC9A-42B5-ABEC-3BE4A140D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09" y="3327896"/>
            <a:ext cx="4528636" cy="329952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FD13EC9-EC4F-43FD-8859-C8BCE996CF59}"/>
              </a:ext>
            </a:extLst>
          </p:cNvPr>
          <p:cNvSpPr/>
          <p:nvPr/>
        </p:nvSpPr>
        <p:spPr>
          <a:xfrm>
            <a:off x="9090442" y="3305390"/>
            <a:ext cx="474294" cy="22824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87602578-3B54-433E-B5AB-B47B05713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750" y="3105127"/>
            <a:ext cx="3672415" cy="347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84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7626</TotalTime>
  <Words>37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Reuben</dc:creator>
  <cp:lastModifiedBy>1</cp:lastModifiedBy>
  <cp:revision>24</cp:revision>
  <dcterms:created xsi:type="dcterms:W3CDTF">2020-12-20T06:57:16Z</dcterms:created>
  <dcterms:modified xsi:type="dcterms:W3CDTF">2022-04-14T04:19:46Z</dcterms:modified>
</cp:coreProperties>
</file>