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8" r:id="rId10"/>
    <p:sldId id="271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86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2594C-22D1-4178-9623-1304601E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EDB3D-5CC1-47D3-94F5-9F2FD963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F7A52-C4B2-4A31-ABB9-8ACC4C29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D45D8-7560-40C1-922E-DFCFF8AB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54DE-0238-4AB2-AFD0-C58C1716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9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4C2F-3BBB-43B2-8E9D-A0BD059C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051A9-DBF3-4030-8149-C488FA4E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FE535-B9CD-4A8C-8ECD-5265610B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E9EFD-08BD-4233-8337-199F9083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25155-F061-4112-998D-00DC28F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2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26766D-55F9-4ACA-AEFA-1021B39F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AB93D-DE9B-4E1C-B7BF-B61E45C3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7E7E6-5570-49A1-8A67-AF27C6EA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20AEA-ABDC-49D7-B1C3-A9719FAB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75674-4355-4DBD-9F9B-2B34E7A9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8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32E5-9570-4D30-9523-EF5F5601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E968B-DCDF-497F-92F8-A52FE3E5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61-2E49-4AB8-A041-0A58F933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C352D-D02B-4D66-B7DA-76A81765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CF6FD-7D6B-4006-ABF7-5818AF29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DA33-8E30-48DC-B23A-260AE6E9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7315C-0A0B-4953-BA4C-478EAD13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ACB98-A8FD-4EF8-9B49-82F5D53F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27E30-3BFB-437E-88E7-F1BDE7A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5DD73-5E7C-4439-A238-2BB8CC17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CAF95-084C-48E5-8D8F-9B599AEB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A7CE1-7BFB-4600-B99D-0D0D627FA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7F761-1A43-4EFE-B479-DB0DE1D8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B70F5-E96A-439C-8B7A-DB17FCE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414F1-6DBD-45A5-817A-ACCCE7DD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0F676-359C-4962-B7BE-B291C48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BBD2-BFDB-4322-93C5-8C6F537B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F5437-4CA9-4243-A25D-FB765EE5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B921B-FFE1-4671-B8F8-D903C3A21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89E5D1-88C2-4DD2-A038-616EE7556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AF4D35-C26E-4249-BDB8-1AE4D2B17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4EC48-E438-4C31-B273-AB3A3A51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A6F507-3C5A-4620-89CF-87A3BACE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F2307-B7FD-4610-8D05-31B5D308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7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6D232-1660-4C03-A2E5-90A6475C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BD8DC5-74B2-4A9B-A9C0-6D1B8FA5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7C65C-7259-43C3-A753-CEE1687F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E48663-B146-4924-B1DB-87254438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3F2BE5-C1CD-4D66-9448-EE139F90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179C96-6EF6-4D17-ACF6-4A55267E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81CEC-8E08-4C04-AA55-34D196B4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6C8D3-6273-4814-849B-5077C3E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7B05D-F9DF-4923-B39A-37B64FF1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F3010-F534-4F1E-8C29-6DC7F508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715F8-3DB3-416A-906F-8253307E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8B010-D71D-4D6A-88DF-EA495C6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5ED60-F04E-4C65-A5FC-14094EFF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B51E-26EA-4657-96D8-2B0B17FF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91698C-FF7F-4BE0-B249-F8171029E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4A6A7-77D0-4972-B524-D8995F5D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FA839-2959-4396-A969-D6C354D3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EB735-CA94-40D8-8D87-D3182032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E714F-09DB-44FA-8713-EAF0D89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74DD5-001E-4418-90B4-98379342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A686D-4588-46C3-BFA1-A8B2B18F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3E4A-C1A7-4321-8DC3-AD6183A56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BE45-F664-4EC8-9F17-E745434129A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4297A-7770-4771-B3D8-40389B0A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1D333-3911-4A4A-B6AC-231DEC55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CB9E-25F5-453E-8BE1-2C5ED2F48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4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1A262-CFC8-41BC-ABC9-BA112E3E5A06}"/>
              </a:ext>
            </a:extLst>
          </p:cNvPr>
          <p:cNvSpPr txBox="1"/>
          <p:nvPr/>
        </p:nvSpPr>
        <p:spPr>
          <a:xfrm>
            <a:off x="9646920" y="5154930"/>
            <a:ext cx="2246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전찬혁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: 2018103297</a:t>
            </a:r>
          </a:p>
          <a:p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경영정보학과</a:t>
            </a:r>
            <a:endParaRPr lang="en-US" altLang="ko-KR" dirty="0"/>
          </a:p>
          <a:p>
            <a:r>
              <a:rPr lang="ko-KR" altLang="en-US" dirty="0"/>
              <a:t>학년 </a:t>
            </a:r>
            <a:r>
              <a:rPr lang="en-US" altLang="ko-KR" dirty="0"/>
              <a:t>: 3</a:t>
            </a:r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일시 </a:t>
            </a:r>
            <a:r>
              <a:rPr lang="en-US" altLang="ko-KR" dirty="0"/>
              <a:t>: 2020.12.21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FCEA5-7B84-48BD-A005-D6C3FDEFC26F}"/>
              </a:ext>
            </a:extLst>
          </p:cNvPr>
          <p:cNvSpPr txBox="1"/>
          <p:nvPr/>
        </p:nvSpPr>
        <p:spPr>
          <a:xfrm>
            <a:off x="3602368" y="2890391"/>
            <a:ext cx="4987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기말고사</a:t>
            </a:r>
            <a:endParaRPr lang="en-US" altLang="ko-KR" sz="3200" dirty="0"/>
          </a:p>
          <a:p>
            <a:pPr algn="ctr"/>
            <a:r>
              <a:rPr lang="ko-KR" altLang="en-US" sz="3200" dirty="0"/>
              <a:t>코드기술서 및 작동설명서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4878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B288A-1099-4A4A-907A-A5FC22B9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03" y="248575"/>
            <a:ext cx="8708994" cy="4898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799A5-E358-4BEF-B98F-E6A058190DC5}"/>
              </a:ext>
            </a:extLst>
          </p:cNvPr>
          <p:cNvSpPr txBox="1"/>
          <p:nvPr/>
        </p:nvSpPr>
        <p:spPr>
          <a:xfrm>
            <a:off x="656537" y="5494501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종료직전 코드가 </a:t>
            </a:r>
            <a:r>
              <a:rPr lang="ko-KR" altLang="en-US" dirty="0" err="1"/>
              <a:t>실행되서</a:t>
            </a:r>
            <a:r>
              <a:rPr lang="ko-KR" altLang="en-US" dirty="0"/>
              <a:t> 첨부합니다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07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F2D2C8-61B9-4F66-98D8-D86E0462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491490"/>
            <a:ext cx="8206740" cy="46162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6BC30A-D5BB-4E44-8A1C-D59078800A3D}"/>
              </a:ext>
            </a:extLst>
          </p:cNvPr>
          <p:cNvSpPr/>
          <p:nvPr/>
        </p:nvSpPr>
        <p:spPr>
          <a:xfrm>
            <a:off x="3764502" y="4095194"/>
            <a:ext cx="4891596" cy="3625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5FBD8-8D38-4CA1-8FEC-EF15F6E5D95E}"/>
              </a:ext>
            </a:extLst>
          </p:cNvPr>
          <p:cNvSpPr txBox="1"/>
          <p:nvPr/>
        </p:nvSpPr>
        <p:spPr>
          <a:xfrm>
            <a:off x="1776677" y="5700241"/>
            <a:ext cx="91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받아온 중심 좌표를 지도에 표시해서 원하는 충전소를 중앙으로 오게 하는 코드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83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0CB16-DC0D-4613-AD19-0522C750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237023-1F72-4784-9C87-C7C3CFF8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70" y="1714500"/>
            <a:ext cx="6579870" cy="3701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95F55-2485-445B-9B3D-A7F1718D910A}"/>
              </a:ext>
            </a:extLst>
          </p:cNvPr>
          <p:cNvSpPr txBox="1"/>
          <p:nvPr/>
        </p:nvSpPr>
        <p:spPr>
          <a:xfrm>
            <a:off x="850847" y="5574511"/>
            <a:ext cx="976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이후의 </a:t>
            </a:r>
            <a:r>
              <a:rPr lang="en-US" altLang="ko-KR" dirty="0"/>
              <a:t>maps </a:t>
            </a:r>
            <a:r>
              <a:rPr lang="ko-KR" altLang="en-US" dirty="0"/>
              <a:t>코드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다른 정보를 조회하고 싶을 땐 </a:t>
            </a:r>
            <a:r>
              <a:rPr lang="en-US" altLang="ko-KR" dirty="0"/>
              <a:t>HOME</a:t>
            </a:r>
            <a:r>
              <a:rPr lang="ko-KR" altLang="en-US" dirty="0"/>
              <a:t>을 누르면 </a:t>
            </a:r>
            <a:r>
              <a:rPr lang="en-US" altLang="ko-KR" dirty="0"/>
              <a:t>index.html</a:t>
            </a:r>
            <a:r>
              <a:rPr lang="ko-KR" altLang="en-US" dirty="0"/>
              <a:t>로 돌아갈 수도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878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077620-3269-489B-9BE7-6128FF0907AA}"/>
              </a:ext>
            </a:extLst>
          </p:cNvPr>
          <p:cNvSpPr/>
          <p:nvPr/>
        </p:nvSpPr>
        <p:spPr>
          <a:xfrm>
            <a:off x="488272" y="355107"/>
            <a:ext cx="2024109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AC2EE-6BE0-46D7-95BB-994EA2740DB6}"/>
              </a:ext>
            </a:extLst>
          </p:cNvPr>
          <p:cNvSpPr txBox="1"/>
          <p:nvPr/>
        </p:nvSpPr>
        <p:spPr>
          <a:xfrm>
            <a:off x="1110635" y="4394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22FD4-C496-4789-AF04-B2ABDDD6350F}"/>
              </a:ext>
            </a:extLst>
          </p:cNvPr>
          <p:cNvSpPr/>
          <p:nvPr/>
        </p:nvSpPr>
        <p:spPr>
          <a:xfrm>
            <a:off x="3417904" y="355107"/>
            <a:ext cx="5230426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176B1-6B9C-433E-AFEF-B1E119B8C59C}"/>
              </a:ext>
            </a:extLst>
          </p:cNvPr>
          <p:cNvSpPr/>
          <p:nvPr/>
        </p:nvSpPr>
        <p:spPr>
          <a:xfrm>
            <a:off x="9859275" y="2945351"/>
            <a:ext cx="2175029" cy="1260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7F24F-9599-4014-A8CF-45D2C43001E1}"/>
              </a:ext>
            </a:extLst>
          </p:cNvPr>
          <p:cNvSpPr txBox="1"/>
          <p:nvPr/>
        </p:nvSpPr>
        <p:spPr>
          <a:xfrm>
            <a:off x="10508207" y="33868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네이버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15BAAD-321B-42E9-AFAB-7B8678A15523}"/>
              </a:ext>
            </a:extLst>
          </p:cNvPr>
          <p:cNvSpPr/>
          <p:nvPr/>
        </p:nvSpPr>
        <p:spPr>
          <a:xfrm>
            <a:off x="3650202" y="1143251"/>
            <a:ext cx="4891596" cy="554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36C59E-B8D3-4623-830F-11112A2CA3B2}"/>
              </a:ext>
            </a:extLst>
          </p:cNvPr>
          <p:cNvSpPr/>
          <p:nvPr/>
        </p:nvSpPr>
        <p:spPr>
          <a:xfrm>
            <a:off x="488272" y="3428999"/>
            <a:ext cx="2024109" cy="29895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6E330-78E8-4F54-BB7B-AF3A6CA05E20}"/>
              </a:ext>
            </a:extLst>
          </p:cNvPr>
          <p:cNvSpPr txBox="1"/>
          <p:nvPr/>
        </p:nvSpPr>
        <p:spPr>
          <a:xfrm>
            <a:off x="4332927" y="12663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BEA55-6850-4964-991A-7FDF6CEE771E}"/>
              </a:ext>
            </a:extLst>
          </p:cNvPr>
          <p:cNvSpPr txBox="1"/>
          <p:nvPr/>
        </p:nvSpPr>
        <p:spPr>
          <a:xfrm>
            <a:off x="5643426" y="439446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45114-21E1-4D04-85D2-8DD5BA0C8762}"/>
              </a:ext>
            </a:extLst>
          </p:cNvPr>
          <p:cNvSpPr/>
          <p:nvPr/>
        </p:nvSpPr>
        <p:spPr>
          <a:xfrm>
            <a:off x="803429" y="2251720"/>
            <a:ext cx="1393792" cy="369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3D41F-F65D-42D4-B84D-DAB02FA9B730}"/>
              </a:ext>
            </a:extLst>
          </p:cNvPr>
          <p:cNvSpPr txBox="1"/>
          <p:nvPr/>
        </p:nvSpPr>
        <p:spPr>
          <a:xfrm>
            <a:off x="527371" y="1982716"/>
            <a:ext cx="1933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어떤 </a:t>
            </a:r>
            <a:r>
              <a:rPr lang="ko-KR" altLang="en-US" sz="900" dirty="0" err="1"/>
              <a:t>공공와아파이를</a:t>
            </a:r>
            <a:r>
              <a:rPr lang="ko-KR" altLang="en-US" sz="900" dirty="0"/>
              <a:t> 찾으시나요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56F307-042A-4103-84C6-DB292943BFF0}"/>
              </a:ext>
            </a:extLst>
          </p:cNvPr>
          <p:cNvSpPr/>
          <p:nvPr/>
        </p:nvSpPr>
        <p:spPr>
          <a:xfrm>
            <a:off x="803429" y="2852588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405A3-E00D-4137-8EA6-1529C5264D2B}"/>
              </a:ext>
            </a:extLst>
          </p:cNvPr>
          <p:cNvSpPr txBox="1"/>
          <p:nvPr/>
        </p:nvSpPr>
        <p:spPr>
          <a:xfrm>
            <a:off x="776639" y="2352750"/>
            <a:ext cx="9044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동네명을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C395F-B7B8-4419-B284-DBA781712D7E}"/>
              </a:ext>
            </a:extLst>
          </p:cNvPr>
          <p:cNvSpPr txBox="1"/>
          <p:nvPr/>
        </p:nvSpPr>
        <p:spPr>
          <a:xfrm>
            <a:off x="907140" y="292221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제출</a:t>
            </a:r>
            <a:endParaRPr lang="ko-KR" altLang="en-US" sz="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43F040-10AF-47C7-8022-988BDAB89E09}"/>
              </a:ext>
            </a:extLst>
          </p:cNvPr>
          <p:cNvCxnSpPr>
            <a:cxnSpLocks/>
          </p:cNvCxnSpPr>
          <p:nvPr/>
        </p:nvCxnSpPr>
        <p:spPr>
          <a:xfrm>
            <a:off x="2512381" y="13121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86E2BD-D4E2-4DAF-B1C5-2D0D971E44DD}"/>
              </a:ext>
            </a:extLst>
          </p:cNvPr>
          <p:cNvSpPr/>
          <p:nvPr/>
        </p:nvSpPr>
        <p:spPr>
          <a:xfrm>
            <a:off x="3650202" y="2088026"/>
            <a:ext cx="4891596" cy="5046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CA464-658A-42F3-9357-F18DD8B66FA3}"/>
              </a:ext>
            </a:extLst>
          </p:cNvPr>
          <p:cNvSpPr txBox="1"/>
          <p:nvPr/>
        </p:nvSpPr>
        <p:spPr>
          <a:xfrm>
            <a:off x="2615552" y="1027834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접속</a:t>
            </a:r>
            <a:r>
              <a:rPr lang="en-US" altLang="ko-KR" sz="900" dirty="0"/>
              <a:t>, </a:t>
            </a:r>
            <a:r>
              <a:rPr lang="ko-KR" altLang="en-US" sz="900" dirty="0"/>
              <a:t>요청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AA9708-4B46-4B34-8618-55A7B3D17F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096000" y="1697951"/>
            <a:ext cx="0" cy="390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902EAE-C8ED-4F30-92E1-EB677E7212DE}"/>
              </a:ext>
            </a:extLst>
          </p:cNvPr>
          <p:cNvSpPr txBox="1"/>
          <p:nvPr/>
        </p:nvSpPr>
        <p:spPr>
          <a:xfrm>
            <a:off x="6226479" y="17755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F9D9-3A54-4B55-A91C-128E8E78EF46}"/>
              </a:ext>
            </a:extLst>
          </p:cNvPr>
          <p:cNvSpPr txBox="1"/>
          <p:nvPr/>
        </p:nvSpPr>
        <p:spPr>
          <a:xfrm>
            <a:off x="4332927" y="217507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22EB95-EBC4-4914-A3A2-7404A82A63D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512381" y="2340354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DD0E99-7D82-46E4-8C99-FFB588ED34AB}"/>
              </a:ext>
            </a:extLst>
          </p:cNvPr>
          <p:cNvSpPr txBox="1"/>
          <p:nvPr/>
        </p:nvSpPr>
        <p:spPr>
          <a:xfrm>
            <a:off x="2615552" y="207543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34336-7954-4230-AD5E-360B390C0154}"/>
              </a:ext>
            </a:extLst>
          </p:cNvPr>
          <p:cNvSpPr/>
          <p:nvPr/>
        </p:nvSpPr>
        <p:spPr>
          <a:xfrm>
            <a:off x="3650202" y="2866285"/>
            <a:ext cx="4891596" cy="17909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7916D-E5FF-4042-B256-656A335CEA6B}"/>
              </a:ext>
            </a:extLst>
          </p:cNvPr>
          <p:cNvSpPr txBox="1"/>
          <p:nvPr/>
        </p:nvSpPr>
        <p:spPr>
          <a:xfrm>
            <a:off x="4332927" y="30596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Views.maps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914D506-7134-4313-8B14-D15568817A46}"/>
              </a:ext>
            </a:extLst>
          </p:cNvPr>
          <p:cNvCxnSpPr>
            <a:cxnSpLocks/>
          </p:cNvCxnSpPr>
          <p:nvPr/>
        </p:nvCxnSpPr>
        <p:spPr>
          <a:xfrm>
            <a:off x="2512381" y="31409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A315DC-5DE1-4CB3-8044-C54E6B2B41B9}"/>
              </a:ext>
            </a:extLst>
          </p:cNvPr>
          <p:cNvSpPr txBox="1"/>
          <p:nvPr/>
        </p:nvSpPr>
        <p:spPr>
          <a:xfrm>
            <a:off x="2615552" y="2838751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값</a:t>
            </a:r>
            <a:r>
              <a:rPr lang="en-US" altLang="ko-KR" sz="900" dirty="0"/>
              <a:t> </a:t>
            </a:r>
            <a:r>
              <a:rPr lang="ko-KR" altLang="en-US" sz="900" dirty="0"/>
              <a:t>전달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BCF61A-024C-4898-9040-922222522B38}"/>
              </a:ext>
            </a:extLst>
          </p:cNvPr>
          <p:cNvCxnSpPr>
            <a:cxnSpLocks/>
          </p:cNvCxnSpPr>
          <p:nvPr/>
        </p:nvCxnSpPr>
        <p:spPr>
          <a:xfrm>
            <a:off x="8541798" y="3140912"/>
            <a:ext cx="131747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807058-139B-49B7-B350-54B6475CD254}"/>
              </a:ext>
            </a:extLst>
          </p:cNvPr>
          <p:cNvSpPr txBox="1"/>
          <p:nvPr/>
        </p:nvSpPr>
        <p:spPr>
          <a:xfrm>
            <a:off x="8915041" y="283875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조건문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4A03DEF-DEE6-4634-8932-6B7EEA51327F}"/>
              </a:ext>
            </a:extLst>
          </p:cNvPr>
          <p:cNvCxnSpPr>
            <a:cxnSpLocks/>
          </p:cNvCxnSpPr>
          <p:nvPr/>
        </p:nvCxnSpPr>
        <p:spPr>
          <a:xfrm flipH="1">
            <a:off x="8541798" y="3882735"/>
            <a:ext cx="1311200" cy="7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3604E4-5B78-48E9-B06B-7BE6F09C2989}"/>
              </a:ext>
            </a:extLst>
          </p:cNvPr>
          <p:cNvSpPr txBox="1"/>
          <p:nvPr/>
        </p:nvSpPr>
        <p:spPr>
          <a:xfrm>
            <a:off x="8795430" y="397053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조건에 맞는 값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930D68-851F-473F-8733-E9A27D8BEC5B}"/>
              </a:ext>
            </a:extLst>
          </p:cNvPr>
          <p:cNvSpPr/>
          <p:nvPr/>
        </p:nvSpPr>
        <p:spPr>
          <a:xfrm>
            <a:off x="3650202" y="5023156"/>
            <a:ext cx="4891596" cy="1169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C59824-40A2-4667-AF26-016FBCBA0838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6096000" y="4657276"/>
            <a:ext cx="0" cy="365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8C1B4C-E2F5-4717-854A-6E0943412037}"/>
              </a:ext>
            </a:extLst>
          </p:cNvPr>
          <p:cNvSpPr txBox="1"/>
          <p:nvPr/>
        </p:nvSpPr>
        <p:spPr>
          <a:xfrm>
            <a:off x="6136568" y="47248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1A9C6-4637-43D2-B891-C6FB39FE3A27}"/>
              </a:ext>
            </a:extLst>
          </p:cNvPr>
          <p:cNvSpPr txBox="1"/>
          <p:nvPr/>
        </p:nvSpPr>
        <p:spPr>
          <a:xfrm>
            <a:off x="4332927" y="542316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maps.html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5D4C04-A95E-46CB-9623-77677EB2F831}"/>
              </a:ext>
            </a:extLst>
          </p:cNvPr>
          <p:cNvCxnSpPr>
            <a:cxnSpLocks/>
          </p:cNvCxnSpPr>
          <p:nvPr/>
        </p:nvCxnSpPr>
        <p:spPr>
          <a:xfrm flipH="1">
            <a:off x="2512381" y="5287682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493F36-5F93-4D19-B7A7-273055FBAB0E}"/>
              </a:ext>
            </a:extLst>
          </p:cNvPr>
          <p:cNvSpPr txBox="1"/>
          <p:nvPr/>
        </p:nvSpPr>
        <p:spPr>
          <a:xfrm>
            <a:off x="2615552" y="502276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A3AD63-D1B1-44E3-BD39-CDB565378BD1}"/>
              </a:ext>
            </a:extLst>
          </p:cNvPr>
          <p:cNvSpPr/>
          <p:nvPr/>
        </p:nvSpPr>
        <p:spPr>
          <a:xfrm>
            <a:off x="803429" y="3888820"/>
            <a:ext cx="1393792" cy="11339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5A3B4C-ED34-4ECF-9B21-37A2D4B820FE}"/>
              </a:ext>
            </a:extLst>
          </p:cNvPr>
          <p:cNvSpPr/>
          <p:nvPr/>
        </p:nvSpPr>
        <p:spPr>
          <a:xfrm>
            <a:off x="708996" y="5269018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124615-AB0C-4F6B-A720-A7560AF8DCA4}"/>
              </a:ext>
            </a:extLst>
          </p:cNvPr>
          <p:cNvSpPr txBox="1"/>
          <p:nvPr/>
        </p:nvSpPr>
        <p:spPr>
          <a:xfrm>
            <a:off x="1163764" y="4274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02078-8929-479C-99D5-882FA12630C3}"/>
              </a:ext>
            </a:extLst>
          </p:cNvPr>
          <p:cNvSpPr txBox="1"/>
          <p:nvPr/>
        </p:nvSpPr>
        <p:spPr>
          <a:xfrm>
            <a:off x="776639" y="5320947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HOME</a:t>
            </a:r>
            <a:endParaRPr lang="ko-KR" altLang="en-US" sz="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EEF570-4F69-4D9B-B098-F50276A2CA82}"/>
              </a:ext>
            </a:extLst>
          </p:cNvPr>
          <p:cNvSpPr txBox="1"/>
          <p:nvPr/>
        </p:nvSpPr>
        <p:spPr>
          <a:xfrm>
            <a:off x="534958" y="6179075"/>
            <a:ext cx="1891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http://127.0.0.1:8888/test1219/maps/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90848E-A59C-4403-AB52-45117F9DDC24}"/>
              </a:ext>
            </a:extLst>
          </p:cNvPr>
          <p:cNvSpPr txBox="1"/>
          <p:nvPr/>
        </p:nvSpPr>
        <p:spPr>
          <a:xfrm>
            <a:off x="698663" y="3171386"/>
            <a:ext cx="16033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071920-A5DC-4E2D-84B0-FDD3F3F2E91D}"/>
              </a:ext>
            </a:extLst>
          </p:cNvPr>
          <p:cNvSpPr txBox="1"/>
          <p:nvPr/>
        </p:nvSpPr>
        <p:spPr>
          <a:xfrm>
            <a:off x="478622" y="3861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80E22C-28B5-4746-866D-C54107D4F480}"/>
              </a:ext>
            </a:extLst>
          </p:cNvPr>
          <p:cNvSpPr txBox="1"/>
          <p:nvPr/>
        </p:nvSpPr>
        <p:spPr>
          <a:xfrm>
            <a:off x="3682411" y="115822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78CC92-75A7-4703-A663-2BEE825CACCE}"/>
              </a:ext>
            </a:extLst>
          </p:cNvPr>
          <p:cNvSpPr txBox="1"/>
          <p:nvPr/>
        </p:nvSpPr>
        <p:spPr>
          <a:xfrm>
            <a:off x="3682411" y="215237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7E1AB6-427F-40BA-AFA9-72A79830DB57}"/>
              </a:ext>
            </a:extLst>
          </p:cNvPr>
          <p:cNvSpPr txBox="1"/>
          <p:nvPr/>
        </p:nvSpPr>
        <p:spPr>
          <a:xfrm>
            <a:off x="3682411" y="293655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2FE8E8-200F-480E-A804-FE6BD2444054}"/>
              </a:ext>
            </a:extLst>
          </p:cNvPr>
          <p:cNvSpPr txBox="1"/>
          <p:nvPr/>
        </p:nvSpPr>
        <p:spPr>
          <a:xfrm>
            <a:off x="3682411" y="509626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115D0C-46D5-498A-AB95-4FA81CD20433}"/>
              </a:ext>
            </a:extLst>
          </p:cNvPr>
          <p:cNvSpPr txBox="1"/>
          <p:nvPr/>
        </p:nvSpPr>
        <p:spPr>
          <a:xfrm>
            <a:off x="492587" y="349464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601523-6932-42E4-9D60-E96E66F0F7D1}"/>
              </a:ext>
            </a:extLst>
          </p:cNvPr>
          <p:cNvSpPr/>
          <p:nvPr/>
        </p:nvSpPr>
        <p:spPr>
          <a:xfrm>
            <a:off x="620647" y="795091"/>
            <a:ext cx="1761255" cy="1102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D515D1-9211-41B7-BA46-E126DA9BC501}"/>
              </a:ext>
            </a:extLst>
          </p:cNvPr>
          <p:cNvSpPr txBox="1"/>
          <p:nvPr/>
        </p:nvSpPr>
        <p:spPr>
          <a:xfrm>
            <a:off x="1190586" y="117444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65C414-C4B0-4FD6-A696-82C6E170EEF9}"/>
              </a:ext>
            </a:extLst>
          </p:cNvPr>
          <p:cNvSpPr/>
          <p:nvPr/>
        </p:nvSpPr>
        <p:spPr>
          <a:xfrm>
            <a:off x="6831057" y="3648535"/>
            <a:ext cx="1563641" cy="5425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DB434-D542-4A7D-807D-19441E7CA807}"/>
              </a:ext>
            </a:extLst>
          </p:cNvPr>
          <p:cNvSpPr txBox="1"/>
          <p:nvPr/>
        </p:nvSpPr>
        <p:spPr>
          <a:xfrm>
            <a:off x="7370663" y="375616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3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7E79F7-971A-40B3-A7D2-2923186F6834}"/>
              </a:ext>
            </a:extLst>
          </p:cNvPr>
          <p:cNvSpPr/>
          <p:nvPr/>
        </p:nvSpPr>
        <p:spPr>
          <a:xfrm>
            <a:off x="488272" y="355107"/>
            <a:ext cx="2024109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6E377-B7E0-4766-A6B3-34B859B8C086}"/>
              </a:ext>
            </a:extLst>
          </p:cNvPr>
          <p:cNvSpPr txBox="1"/>
          <p:nvPr/>
        </p:nvSpPr>
        <p:spPr>
          <a:xfrm>
            <a:off x="1110635" y="4394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47D0E4-2CD0-4C4B-9859-8734B9A4CD59}"/>
              </a:ext>
            </a:extLst>
          </p:cNvPr>
          <p:cNvSpPr/>
          <p:nvPr/>
        </p:nvSpPr>
        <p:spPr>
          <a:xfrm>
            <a:off x="3417904" y="355107"/>
            <a:ext cx="5230426" cy="606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D11F2-48C9-4E69-8EC4-3C04EBD0F401}"/>
              </a:ext>
            </a:extLst>
          </p:cNvPr>
          <p:cNvSpPr/>
          <p:nvPr/>
        </p:nvSpPr>
        <p:spPr>
          <a:xfrm>
            <a:off x="9859275" y="2945351"/>
            <a:ext cx="2175029" cy="12606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D83AF-5CD4-4B14-B2C3-EBB713E628B9}"/>
              </a:ext>
            </a:extLst>
          </p:cNvPr>
          <p:cNvSpPr txBox="1"/>
          <p:nvPr/>
        </p:nvSpPr>
        <p:spPr>
          <a:xfrm>
            <a:off x="10568320" y="324433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</a:t>
            </a:r>
          </a:p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2765B2-2D70-48A9-953E-AC3E8FC0CDED}"/>
              </a:ext>
            </a:extLst>
          </p:cNvPr>
          <p:cNvSpPr/>
          <p:nvPr/>
        </p:nvSpPr>
        <p:spPr>
          <a:xfrm>
            <a:off x="3650202" y="1143251"/>
            <a:ext cx="4891596" cy="554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FE51D-4E07-43F4-BE93-94A45B115C0B}"/>
              </a:ext>
            </a:extLst>
          </p:cNvPr>
          <p:cNvSpPr/>
          <p:nvPr/>
        </p:nvSpPr>
        <p:spPr>
          <a:xfrm>
            <a:off x="488272" y="3428999"/>
            <a:ext cx="2024109" cy="29895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0572C-3104-465B-BE80-1921AEC25CC5}"/>
              </a:ext>
            </a:extLst>
          </p:cNvPr>
          <p:cNvSpPr txBox="1"/>
          <p:nvPr/>
        </p:nvSpPr>
        <p:spPr>
          <a:xfrm>
            <a:off x="4332927" y="12663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BDCF6-61BF-403E-A580-FD824C0F7A7D}"/>
              </a:ext>
            </a:extLst>
          </p:cNvPr>
          <p:cNvSpPr txBox="1"/>
          <p:nvPr/>
        </p:nvSpPr>
        <p:spPr>
          <a:xfrm>
            <a:off x="5643426" y="439446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179DCD-0994-4B4E-8B85-3DA5A14B101C}"/>
              </a:ext>
            </a:extLst>
          </p:cNvPr>
          <p:cNvSpPr/>
          <p:nvPr/>
        </p:nvSpPr>
        <p:spPr>
          <a:xfrm>
            <a:off x="803429" y="1412254"/>
            <a:ext cx="1393792" cy="369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625D2-2090-4175-86D7-76845227209E}"/>
              </a:ext>
            </a:extLst>
          </p:cNvPr>
          <p:cNvSpPr txBox="1"/>
          <p:nvPr/>
        </p:nvSpPr>
        <p:spPr>
          <a:xfrm>
            <a:off x="527371" y="1143250"/>
            <a:ext cx="1933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어떤 </a:t>
            </a:r>
            <a:r>
              <a:rPr lang="ko-KR" altLang="en-US" sz="900" dirty="0" err="1"/>
              <a:t>공공와아파이를</a:t>
            </a:r>
            <a:r>
              <a:rPr lang="ko-KR" altLang="en-US" sz="900" dirty="0"/>
              <a:t> 찾으시나요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7C16D6-D6D5-457A-9294-A31D1C898C5C}"/>
              </a:ext>
            </a:extLst>
          </p:cNvPr>
          <p:cNvSpPr/>
          <p:nvPr/>
        </p:nvSpPr>
        <p:spPr>
          <a:xfrm>
            <a:off x="803429" y="2013122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DA228-DA7E-4266-B5ED-AA1B1959A9EB}"/>
              </a:ext>
            </a:extLst>
          </p:cNvPr>
          <p:cNvSpPr txBox="1"/>
          <p:nvPr/>
        </p:nvSpPr>
        <p:spPr>
          <a:xfrm>
            <a:off x="776639" y="1513284"/>
            <a:ext cx="9044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동네명을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4BAD5-EEBC-41B7-8EAD-4D736D597544}"/>
              </a:ext>
            </a:extLst>
          </p:cNvPr>
          <p:cNvSpPr txBox="1"/>
          <p:nvPr/>
        </p:nvSpPr>
        <p:spPr>
          <a:xfrm>
            <a:off x="907140" y="208274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제출</a:t>
            </a:r>
            <a:endParaRPr lang="ko-KR" altLang="en-US" sz="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E616A2-C752-4D9B-BCF9-F802211A9E39}"/>
              </a:ext>
            </a:extLst>
          </p:cNvPr>
          <p:cNvCxnSpPr>
            <a:cxnSpLocks/>
          </p:cNvCxnSpPr>
          <p:nvPr/>
        </p:nvCxnSpPr>
        <p:spPr>
          <a:xfrm>
            <a:off x="2512381" y="13121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F5AF91-EBAE-40F3-B1C9-D6B037F07458}"/>
              </a:ext>
            </a:extLst>
          </p:cNvPr>
          <p:cNvSpPr/>
          <p:nvPr/>
        </p:nvSpPr>
        <p:spPr>
          <a:xfrm>
            <a:off x="3650202" y="2088026"/>
            <a:ext cx="4891596" cy="5046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179AE3-3F26-4077-929D-4D695AD7E45A}"/>
              </a:ext>
            </a:extLst>
          </p:cNvPr>
          <p:cNvSpPr txBox="1"/>
          <p:nvPr/>
        </p:nvSpPr>
        <p:spPr>
          <a:xfrm>
            <a:off x="2615552" y="1027834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접속</a:t>
            </a:r>
            <a:r>
              <a:rPr lang="en-US" altLang="ko-KR" sz="900" dirty="0"/>
              <a:t>, </a:t>
            </a:r>
            <a:r>
              <a:rPr lang="ko-KR" altLang="en-US" sz="900" dirty="0"/>
              <a:t>요청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9EC9F9-96BD-44A5-A54D-BF53404FBD4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096000" y="1697951"/>
            <a:ext cx="0" cy="390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31CC39-6450-4962-A88D-C2589D6BAA36}"/>
              </a:ext>
            </a:extLst>
          </p:cNvPr>
          <p:cNvSpPr txBox="1"/>
          <p:nvPr/>
        </p:nvSpPr>
        <p:spPr>
          <a:xfrm>
            <a:off x="6226479" y="17755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0772B-2F01-46EA-A921-A8AF06B1DE09}"/>
              </a:ext>
            </a:extLst>
          </p:cNvPr>
          <p:cNvSpPr txBox="1"/>
          <p:nvPr/>
        </p:nvSpPr>
        <p:spPr>
          <a:xfrm>
            <a:off x="4332927" y="217507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6419AB2-A429-4337-A8B4-047C0520C6B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512381" y="2340354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959591-3495-4A57-B6D5-6AEA4947E293}"/>
              </a:ext>
            </a:extLst>
          </p:cNvPr>
          <p:cNvSpPr txBox="1"/>
          <p:nvPr/>
        </p:nvSpPr>
        <p:spPr>
          <a:xfrm>
            <a:off x="2615552" y="207543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11B41F-E6A4-49BB-B209-9DD2D5146E70}"/>
              </a:ext>
            </a:extLst>
          </p:cNvPr>
          <p:cNvSpPr/>
          <p:nvPr/>
        </p:nvSpPr>
        <p:spPr>
          <a:xfrm>
            <a:off x="3650202" y="2866285"/>
            <a:ext cx="4891596" cy="17909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60153-AAE5-4845-BDC4-70B6BADC79EA}"/>
              </a:ext>
            </a:extLst>
          </p:cNvPr>
          <p:cNvSpPr txBox="1"/>
          <p:nvPr/>
        </p:nvSpPr>
        <p:spPr>
          <a:xfrm>
            <a:off x="4332927" y="30596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Views.maps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430837-B1A8-4391-80B4-1157D85205EB}"/>
              </a:ext>
            </a:extLst>
          </p:cNvPr>
          <p:cNvCxnSpPr>
            <a:cxnSpLocks/>
          </p:cNvCxnSpPr>
          <p:nvPr/>
        </p:nvCxnSpPr>
        <p:spPr>
          <a:xfrm>
            <a:off x="2512381" y="3140912"/>
            <a:ext cx="1149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59F6B-330E-4A53-A5E1-98FA5C29576D}"/>
              </a:ext>
            </a:extLst>
          </p:cNvPr>
          <p:cNvSpPr txBox="1"/>
          <p:nvPr/>
        </p:nvSpPr>
        <p:spPr>
          <a:xfrm>
            <a:off x="2615552" y="2838751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값</a:t>
            </a:r>
            <a:r>
              <a:rPr lang="en-US" altLang="ko-KR" sz="900" dirty="0"/>
              <a:t> </a:t>
            </a:r>
            <a:r>
              <a:rPr lang="ko-KR" altLang="en-US" sz="900" dirty="0"/>
              <a:t>전달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136E2BF-5574-478C-8D94-641C58B8AE13}"/>
              </a:ext>
            </a:extLst>
          </p:cNvPr>
          <p:cNvCxnSpPr>
            <a:cxnSpLocks/>
          </p:cNvCxnSpPr>
          <p:nvPr/>
        </p:nvCxnSpPr>
        <p:spPr>
          <a:xfrm>
            <a:off x="8541798" y="3140912"/>
            <a:ext cx="13174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A7E436-FA40-45AE-97EB-1BFD8928D187}"/>
              </a:ext>
            </a:extLst>
          </p:cNvPr>
          <p:cNvSpPr txBox="1"/>
          <p:nvPr/>
        </p:nvSpPr>
        <p:spPr>
          <a:xfrm>
            <a:off x="8915041" y="2838751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URL </a:t>
            </a:r>
            <a:r>
              <a:rPr lang="ko-KR" altLang="en-US" sz="900" dirty="0"/>
              <a:t>전달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F9E69F-20CD-4920-8FA1-E524F9C2FAB6}"/>
              </a:ext>
            </a:extLst>
          </p:cNvPr>
          <p:cNvCxnSpPr>
            <a:cxnSpLocks/>
          </p:cNvCxnSpPr>
          <p:nvPr/>
        </p:nvCxnSpPr>
        <p:spPr>
          <a:xfrm flipH="1">
            <a:off x="8541798" y="3882735"/>
            <a:ext cx="1311200" cy="7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ADD933-CE3D-40B0-B782-7A316036EC40}"/>
              </a:ext>
            </a:extLst>
          </p:cNvPr>
          <p:cNvSpPr txBox="1"/>
          <p:nvPr/>
        </p:nvSpPr>
        <p:spPr>
          <a:xfrm>
            <a:off x="8795430" y="397053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조건에 맞는 값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8A85C0-CC48-462F-BCCB-DC109D666400}"/>
              </a:ext>
            </a:extLst>
          </p:cNvPr>
          <p:cNvSpPr/>
          <p:nvPr/>
        </p:nvSpPr>
        <p:spPr>
          <a:xfrm>
            <a:off x="3650202" y="5023156"/>
            <a:ext cx="4891596" cy="1169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D7BB94-254C-42DF-B839-E97C74765AB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096000" y="4657276"/>
            <a:ext cx="0" cy="365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CEE519-4368-409C-8FF0-010953303986}"/>
              </a:ext>
            </a:extLst>
          </p:cNvPr>
          <p:cNvSpPr txBox="1"/>
          <p:nvPr/>
        </p:nvSpPr>
        <p:spPr>
          <a:xfrm>
            <a:off x="6136568" y="47248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4D0978-0566-47EC-B23D-6865E3225DCE}"/>
              </a:ext>
            </a:extLst>
          </p:cNvPr>
          <p:cNvSpPr txBox="1"/>
          <p:nvPr/>
        </p:nvSpPr>
        <p:spPr>
          <a:xfrm>
            <a:off x="4332927" y="542316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maps.html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F7202-9313-429E-8914-F26CAE38AC77}"/>
              </a:ext>
            </a:extLst>
          </p:cNvPr>
          <p:cNvCxnSpPr>
            <a:cxnSpLocks/>
          </p:cNvCxnSpPr>
          <p:nvPr/>
        </p:nvCxnSpPr>
        <p:spPr>
          <a:xfrm flipH="1">
            <a:off x="2512381" y="5287682"/>
            <a:ext cx="1137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2F18BE2-E121-4A79-AF8D-0748099815BF}"/>
              </a:ext>
            </a:extLst>
          </p:cNvPr>
          <p:cNvSpPr txBox="1"/>
          <p:nvPr/>
        </p:nvSpPr>
        <p:spPr>
          <a:xfrm>
            <a:off x="2615552" y="502276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화면 전달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481C9B-255A-4C73-9C8C-76B9DED2408A}"/>
              </a:ext>
            </a:extLst>
          </p:cNvPr>
          <p:cNvSpPr/>
          <p:nvPr/>
        </p:nvSpPr>
        <p:spPr>
          <a:xfrm>
            <a:off x="803429" y="3888820"/>
            <a:ext cx="1393792" cy="11339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B3FCB1-D461-498E-A375-83C5A52DB2B0}"/>
              </a:ext>
            </a:extLst>
          </p:cNvPr>
          <p:cNvSpPr/>
          <p:nvPr/>
        </p:nvSpPr>
        <p:spPr>
          <a:xfrm>
            <a:off x="708996" y="5269018"/>
            <a:ext cx="545977" cy="2595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5F520-41EB-438F-879A-8BE5A5BE1823}"/>
              </a:ext>
            </a:extLst>
          </p:cNvPr>
          <p:cNvSpPr txBox="1"/>
          <p:nvPr/>
        </p:nvSpPr>
        <p:spPr>
          <a:xfrm>
            <a:off x="1163764" y="4274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3FEDFC-A037-42A0-8592-70AD3411760B}"/>
              </a:ext>
            </a:extLst>
          </p:cNvPr>
          <p:cNvSpPr txBox="1"/>
          <p:nvPr/>
        </p:nvSpPr>
        <p:spPr>
          <a:xfrm>
            <a:off x="776639" y="5320947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HOME</a:t>
            </a:r>
            <a:endParaRPr lang="ko-KR" altLang="en-US" sz="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5B6F62-E2AB-4CFD-A754-A18B036C8DF1}"/>
              </a:ext>
            </a:extLst>
          </p:cNvPr>
          <p:cNvSpPr txBox="1"/>
          <p:nvPr/>
        </p:nvSpPr>
        <p:spPr>
          <a:xfrm>
            <a:off x="534958" y="6179075"/>
            <a:ext cx="1891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http://127.0.0.1:8888/test1219/maps/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3C49A-4503-44EB-9BE9-10575C7E949D}"/>
              </a:ext>
            </a:extLst>
          </p:cNvPr>
          <p:cNvSpPr txBox="1"/>
          <p:nvPr/>
        </p:nvSpPr>
        <p:spPr>
          <a:xfrm>
            <a:off x="698663" y="3171386"/>
            <a:ext cx="16033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http://127.0.0.1:8888/test1219/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92A389-F3D8-48C8-AA22-B114080179F9}"/>
              </a:ext>
            </a:extLst>
          </p:cNvPr>
          <p:cNvSpPr txBox="1"/>
          <p:nvPr/>
        </p:nvSpPr>
        <p:spPr>
          <a:xfrm>
            <a:off x="478622" y="3861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BEE52F-AACB-404E-8513-1E95B6FA726D}"/>
              </a:ext>
            </a:extLst>
          </p:cNvPr>
          <p:cNvSpPr txBox="1"/>
          <p:nvPr/>
        </p:nvSpPr>
        <p:spPr>
          <a:xfrm>
            <a:off x="3682411" y="115822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B52EF3-85E7-4A40-8533-60DACA2BC493}"/>
              </a:ext>
            </a:extLst>
          </p:cNvPr>
          <p:cNvSpPr txBox="1"/>
          <p:nvPr/>
        </p:nvSpPr>
        <p:spPr>
          <a:xfrm>
            <a:off x="3682411" y="215237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93C9D2-8356-4613-A140-982A01805309}"/>
              </a:ext>
            </a:extLst>
          </p:cNvPr>
          <p:cNvSpPr txBox="1"/>
          <p:nvPr/>
        </p:nvSpPr>
        <p:spPr>
          <a:xfrm>
            <a:off x="3682411" y="293655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52F8E3-26D6-4E1F-9C7F-7D4602885E1B}"/>
              </a:ext>
            </a:extLst>
          </p:cNvPr>
          <p:cNvSpPr txBox="1"/>
          <p:nvPr/>
        </p:nvSpPr>
        <p:spPr>
          <a:xfrm>
            <a:off x="3682411" y="509626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CBEA0D-EF7E-4306-8854-E21A7EEC73A7}"/>
              </a:ext>
            </a:extLst>
          </p:cNvPr>
          <p:cNvSpPr txBox="1"/>
          <p:nvPr/>
        </p:nvSpPr>
        <p:spPr>
          <a:xfrm>
            <a:off x="492587" y="349464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36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CD438E-B00F-4DBF-9189-3FE78839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39" y="537210"/>
            <a:ext cx="8310881" cy="4674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9A35C-A6AB-4DBC-9386-64501314BEF4}"/>
              </a:ext>
            </a:extLst>
          </p:cNvPr>
          <p:cNvSpPr txBox="1"/>
          <p:nvPr/>
        </p:nvSpPr>
        <p:spPr>
          <a:xfrm>
            <a:off x="805127" y="5734531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제가 만든 </a:t>
            </a:r>
            <a:r>
              <a:rPr lang="en-US" altLang="ko-KR" dirty="0"/>
              <a:t>model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입력 데이터 준수 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9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5795F2-4462-4363-A126-CB30D7F2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65" y="308610"/>
            <a:ext cx="7418070" cy="4172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7515A-1007-4197-89C7-A2CA664E41DA}"/>
              </a:ext>
            </a:extLst>
          </p:cNvPr>
          <p:cNvSpPr txBox="1"/>
          <p:nvPr/>
        </p:nvSpPr>
        <p:spPr>
          <a:xfrm>
            <a:off x="576527" y="5140171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을 설정한 페이지 입니다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89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8669D-BFD0-4724-8A41-A4584F352671}"/>
              </a:ext>
            </a:extLst>
          </p:cNvPr>
          <p:cNvSpPr txBox="1"/>
          <p:nvPr/>
        </p:nvSpPr>
        <p:spPr>
          <a:xfrm>
            <a:off x="576527" y="5140171"/>
            <a:ext cx="9098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처음에 동네명을 입력 받는 페이지 입니다</a:t>
            </a:r>
            <a:endParaRPr lang="en-US" altLang="ko-KR" dirty="0"/>
          </a:p>
          <a:p>
            <a:r>
              <a:rPr lang="ko-KR" altLang="en-US" dirty="0"/>
              <a:t>빈 칸에 동네명을 입력하고</a:t>
            </a:r>
            <a:endParaRPr lang="en-US" altLang="ko-KR" dirty="0"/>
          </a:p>
          <a:p>
            <a:r>
              <a:rPr lang="ko-KR" altLang="en-US" dirty="0"/>
              <a:t>제출 </a:t>
            </a:r>
            <a:r>
              <a:rPr lang="ko-KR" altLang="en-US" dirty="0" err="1"/>
              <a:t>버튼지도에서보기를</a:t>
            </a:r>
            <a:r>
              <a:rPr lang="ko-KR" altLang="en-US" dirty="0"/>
              <a:t> 클릭하면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번으로 </a:t>
            </a:r>
            <a:r>
              <a:rPr lang="ko-KR" altLang="en-US" dirty="0" err="1"/>
              <a:t>입력값을</a:t>
            </a:r>
            <a:r>
              <a:rPr lang="ko-KR" altLang="en-US" dirty="0"/>
              <a:t> 넘겨주게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값을 입력하지 않거나</a:t>
            </a:r>
            <a:r>
              <a:rPr lang="en-US" altLang="ko-KR" dirty="0"/>
              <a:t>, API</a:t>
            </a:r>
            <a:r>
              <a:rPr lang="ko-KR" altLang="en-US" dirty="0"/>
              <a:t>에 해당하는 값이 없을 경우 에러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A85E36-E208-46AE-BBFF-632DFC35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461652"/>
            <a:ext cx="6800850" cy="38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8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9C8BC-B31F-43A2-86C9-76DD0C19C1DB}"/>
              </a:ext>
            </a:extLst>
          </p:cNvPr>
          <p:cNvSpPr txBox="1"/>
          <p:nvPr/>
        </p:nvSpPr>
        <p:spPr>
          <a:xfrm>
            <a:off x="576527" y="5140171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test1219 </a:t>
            </a:r>
            <a:r>
              <a:rPr lang="ko-KR" altLang="en-US" dirty="0"/>
              <a:t>입력 했을 경우 실행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사용자에게 바로 </a:t>
            </a:r>
            <a:r>
              <a:rPr lang="en-US" altLang="ko-KR" dirty="0"/>
              <a:t>index.html</a:t>
            </a:r>
            <a:r>
              <a:rPr lang="ko-KR" altLang="en-US" dirty="0"/>
              <a:t>을 보여주는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AADDF7-59EC-4081-AD45-18E14090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537210"/>
            <a:ext cx="7132320" cy="40119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4FBF7F-39E0-4CBC-A628-3079E71CAFAA}"/>
              </a:ext>
            </a:extLst>
          </p:cNvPr>
          <p:cNvSpPr/>
          <p:nvPr/>
        </p:nvSpPr>
        <p:spPr>
          <a:xfrm>
            <a:off x="4118832" y="2174955"/>
            <a:ext cx="4891596" cy="297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4D474-D30C-4FF9-A7BD-15CDC8E943E6}"/>
              </a:ext>
            </a:extLst>
          </p:cNvPr>
          <p:cNvSpPr txBox="1"/>
          <p:nvPr/>
        </p:nvSpPr>
        <p:spPr>
          <a:xfrm>
            <a:off x="576527" y="5140171"/>
            <a:ext cx="8585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보는 </a:t>
            </a:r>
            <a:r>
              <a:rPr lang="ko-KR" altLang="en-US" dirty="0" err="1"/>
              <a:t>첫페이지</a:t>
            </a:r>
            <a:r>
              <a:rPr lang="en-US" altLang="ko-KR" dirty="0"/>
              <a:t>, </a:t>
            </a:r>
            <a:r>
              <a:rPr lang="ko-KR" altLang="en-US" dirty="0"/>
              <a:t>자신이 원하는 </a:t>
            </a:r>
            <a:r>
              <a:rPr lang="en-US" altLang="ko-KR" dirty="0"/>
              <a:t>(</a:t>
            </a:r>
            <a:r>
              <a:rPr lang="ko-KR" altLang="en-US" dirty="0"/>
              <a:t>전기차충전소</a:t>
            </a:r>
            <a:r>
              <a:rPr lang="en-US" altLang="ko-KR" dirty="0"/>
              <a:t>)</a:t>
            </a:r>
            <a:r>
              <a:rPr lang="ko-KR" altLang="en-US" dirty="0"/>
              <a:t>를 찾는 페이지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text</a:t>
            </a:r>
            <a:r>
              <a:rPr lang="ko-KR" altLang="en-US" dirty="0"/>
              <a:t>에 입력 하고</a:t>
            </a:r>
            <a:r>
              <a:rPr lang="en-US" altLang="ko-KR" dirty="0"/>
              <a:t>, </a:t>
            </a:r>
            <a:r>
              <a:rPr lang="ko-KR" altLang="en-US" dirty="0"/>
              <a:t>지도에서 보기를 클릭하면 해당 하는 지도를 보여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입력하지 않았거나</a:t>
            </a:r>
            <a:r>
              <a:rPr lang="en-US" altLang="ko-KR" dirty="0"/>
              <a:t>, </a:t>
            </a:r>
            <a:r>
              <a:rPr lang="ko-KR" altLang="en-US" dirty="0"/>
              <a:t>잘못된 입력을 했을 경우 에러 메시지를 보여주기도 합니다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ED00A2-2C0A-485F-AFC8-1168D131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461652"/>
            <a:ext cx="7457440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3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51F30-C4FF-47EA-B7AB-97FA46B05147}"/>
              </a:ext>
            </a:extLst>
          </p:cNvPr>
          <p:cNvSpPr txBox="1"/>
          <p:nvPr/>
        </p:nvSpPr>
        <p:spPr>
          <a:xfrm>
            <a:off x="576527" y="5140171"/>
            <a:ext cx="949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입력한 정보를 </a:t>
            </a:r>
            <a:r>
              <a:rPr lang="en-US" altLang="ko-KR" dirty="0"/>
              <a:t>index.html</a:t>
            </a:r>
            <a:r>
              <a:rPr lang="ko-KR" altLang="en-US" dirty="0"/>
              <a:t>에게 받아서 </a:t>
            </a:r>
            <a:r>
              <a:rPr lang="en-US" altLang="ko-KR" dirty="0"/>
              <a:t>API</a:t>
            </a:r>
            <a:r>
              <a:rPr lang="ko-KR" altLang="en-US" dirty="0"/>
              <a:t>에게 요청하는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입력하지 않았거나</a:t>
            </a:r>
            <a:r>
              <a:rPr lang="en-US" altLang="ko-KR" dirty="0"/>
              <a:t>, </a:t>
            </a:r>
            <a:r>
              <a:rPr lang="ko-KR" altLang="en-US" dirty="0"/>
              <a:t>잘못된 입력의 경우 다시 </a:t>
            </a:r>
            <a:r>
              <a:rPr lang="ko-KR" altLang="en-US" dirty="0" err="1"/>
              <a:t>에러메세지와</a:t>
            </a:r>
            <a:r>
              <a:rPr lang="ko-KR" altLang="en-US" dirty="0"/>
              <a:t> 함께 </a:t>
            </a:r>
            <a:r>
              <a:rPr lang="en-US" altLang="ko-KR" dirty="0"/>
              <a:t>index.html</a:t>
            </a:r>
            <a:r>
              <a:rPr lang="ko-KR" altLang="en-US" dirty="0"/>
              <a:t>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정상적인 데이터는 이름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경로를 </a:t>
            </a:r>
            <a:r>
              <a:rPr lang="en-US" altLang="ko-KR" dirty="0"/>
              <a:t>maps.html</a:t>
            </a:r>
            <a:r>
              <a:rPr lang="ko-KR" altLang="en-US" dirty="0"/>
              <a:t>에 넘겨 줍니다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2FFFB-E01E-4C90-91E8-64F22AFB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2" y="1480056"/>
            <a:ext cx="4556761" cy="2563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29701E-2A80-4467-8D9F-DD940897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1480056"/>
            <a:ext cx="4556760" cy="25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0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0830FB-3F11-49A4-B0AA-FC7B4223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525780"/>
            <a:ext cx="8351520" cy="4697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82E7D-6956-4811-9590-416A35CE9F35}"/>
              </a:ext>
            </a:extLst>
          </p:cNvPr>
          <p:cNvSpPr txBox="1"/>
          <p:nvPr/>
        </p:nvSpPr>
        <p:spPr>
          <a:xfrm>
            <a:off x="656537" y="5494501"/>
            <a:ext cx="952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API </a:t>
            </a:r>
            <a:r>
              <a:rPr lang="ko-KR" altLang="en-US" dirty="0"/>
              <a:t>주소 문제로 거절이 되어서 실제로 지도 표현 되는 것은 관찰 할 수 없었습니다</a:t>
            </a:r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 주소가 정상적으로 작동했다는 가정하에 남은 코드 설명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81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355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Reuben</dc:creator>
  <cp:lastModifiedBy>1</cp:lastModifiedBy>
  <cp:revision>14</cp:revision>
  <dcterms:created xsi:type="dcterms:W3CDTF">2020-12-20T06:57:16Z</dcterms:created>
  <dcterms:modified xsi:type="dcterms:W3CDTF">2022-03-30T06:45:53Z</dcterms:modified>
</cp:coreProperties>
</file>