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60" r:id="rId4"/>
    <p:sldId id="261" r:id="rId5"/>
    <p:sldId id="264" r:id="rId6"/>
    <p:sldId id="266" r:id="rId7"/>
    <p:sldId id="265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BD99D-E0E0-4757-93EC-5AEACAADD0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33269F-5771-4018-B552-0DFE2DCF5F74}">
      <dgm:prSet/>
      <dgm:spPr/>
      <dgm:t>
        <a:bodyPr/>
        <a:lstStyle/>
        <a:p>
          <a:r>
            <a:rPr lang="fr-FR" b="0" i="0" u="none" dirty="0"/>
            <a:t>Ce qui marche :</a:t>
          </a:r>
          <a:r>
            <a:rPr lang="fr-FR" b="0" i="0" dirty="0"/>
            <a:t> </a:t>
          </a:r>
          <a:endParaRPr lang="en-US" dirty="0"/>
        </a:p>
      </dgm:t>
    </dgm:pt>
    <dgm:pt modelId="{251F4CB5-40A3-432A-BBA2-43F4CA213E82}" type="parTrans" cxnId="{B0E0C9DF-2557-42F8-A326-3A2D2F5A97A6}">
      <dgm:prSet/>
      <dgm:spPr/>
      <dgm:t>
        <a:bodyPr/>
        <a:lstStyle/>
        <a:p>
          <a:endParaRPr lang="en-US"/>
        </a:p>
      </dgm:t>
    </dgm:pt>
    <dgm:pt modelId="{4E7EC575-7865-4EBB-99BA-074CFEA96491}" type="sibTrans" cxnId="{B0E0C9DF-2557-42F8-A326-3A2D2F5A97A6}">
      <dgm:prSet/>
      <dgm:spPr/>
      <dgm:t>
        <a:bodyPr/>
        <a:lstStyle/>
        <a:p>
          <a:endParaRPr lang="en-US"/>
        </a:p>
      </dgm:t>
    </dgm:pt>
    <dgm:pt modelId="{8DF35EB9-828E-4A8D-BE4D-A667EDF1CA75}">
      <dgm:prSet/>
      <dgm:spPr/>
      <dgm:t>
        <a:bodyPr/>
        <a:lstStyle/>
        <a:p>
          <a:r>
            <a:rPr lang="fr-FR" dirty="0"/>
            <a:t>Les vagues de monstres sont lancés l’une après l’autre tout en augmentant progressivement le niveau des monstres, qui sont eux-mêmes séparés en trois types,</a:t>
          </a:r>
          <a:endParaRPr lang="en-US" dirty="0"/>
        </a:p>
      </dgm:t>
    </dgm:pt>
    <dgm:pt modelId="{07D75EAE-C120-4178-A7D0-8AF9D8CFC238}" type="parTrans" cxnId="{39C52052-C976-4EAE-82F6-C6E8D2AC5823}">
      <dgm:prSet/>
      <dgm:spPr/>
      <dgm:t>
        <a:bodyPr/>
        <a:lstStyle/>
        <a:p>
          <a:endParaRPr lang="en-US"/>
        </a:p>
      </dgm:t>
    </dgm:pt>
    <dgm:pt modelId="{2C244990-FEE2-4C34-990E-0ABC9EB45BC4}" type="sibTrans" cxnId="{39C52052-C976-4EAE-82F6-C6E8D2AC5823}">
      <dgm:prSet/>
      <dgm:spPr/>
      <dgm:t>
        <a:bodyPr/>
        <a:lstStyle/>
        <a:p>
          <a:endParaRPr lang="en-US"/>
        </a:p>
      </dgm:t>
    </dgm:pt>
    <dgm:pt modelId="{3DD5C47F-7529-410F-BEDB-51DF73E37AAD}">
      <dgm:prSet/>
      <dgm:spPr/>
      <dgm:t>
        <a:bodyPr/>
        <a:lstStyle/>
        <a:p>
          <a:r>
            <a:rPr lang="fr-FR"/>
            <a:t>Les monstres sont capables d’adaptés leur trajectoires pour optés pour le chemin le plus rapide en évitant les défenses,</a:t>
          </a:r>
          <a:endParaRPr lang="en-US"/>
        </a:p>
      </dgm:t>
    </dgm:pt>
    <dgm:pt modelId="{23055294-4726-4086-8652-FCF8A79C5D9E}" type="parTrans" cxnId="{B29DB1CE-A653-4B3E-AA8A-5202B7321D10}">
      <dgm:prSet/>
      <dgm:spPr/>
      <dgm:t>
        <a:bodyPr/>
        <a:lstStyle/>
        <a:p>
          <a:endParaRPr lang="en-US"/>
        </a:p>
      </dgm:t>
    </dgm:pt>
    <dgm:pt modelId="{55F9F245-3759-47DE-8275-8C14E5DC0EA4}" type="sibTrans" cxnId="{B29DB1CE-A653-4B3E-AA8A-5202B7321D10}">
      <dgm:prSet/>
      <dgm:spPr/>
      <dgm:t>
        <a:bodyPr/>
        <a:lstStyle/>
        <a:p>
          <a:endParaRPr lang="en-US"/>
        </a:p>
      </dgm:t>
    </dgm:pt>
    <dgm:pt modelId="{115350ED-4573-443E-BA83-3772949FC3AA}">
      <dgm:prSet/>
      <dgm:spPr/>
      <dgm:t>
        <a:bodyPr/>
        <a:lstStyle/>
        <a:p>
          <a:r>
            <a:rPr lang="fr-FR" b="0" i="0"/>
            <a:t>Les défenses ont une </a:t>
          </a:r>
          <a:r>
            <a:rPr lang="fr-FR"/>
            <a:t>zone de tirs défini,</a:t>
          </a:r>
          <a:endParaRPr lang="en-US"/>
        </a:p>
      </dgm:t>
    </dgm:pt>
    <dgm:pt modelId="{092A6199-8492-4F21-9AA5-47808ADCBCF5}" type="parTrans" cxnId="{B981C2AF-FE4E-446D-9F98-8908D13281AD}">
      <dgm:prSet/>
      <dgm:spPr/>
      <dgm:t>
        <a:bodyPr/>
        <a:lstStyle/>
        <a:p>
          <a:endParaRPr lang="en-US"/>
        </a:p>
      </dgm:t>
    </dgm:pt>
    <dgm:pt modelId="{8E30F28E-9CC2-4C49-BBFC-7B2C5BC5049B}" type="sibTrans" cxnId="{B981C2AF-FE4E-446D-9F98-8908D13281AD}">
      <dgm:prSet/>
      <dgm:spPr/>
      <dgm:t>
        <a:bodyPr/>
        <a:lstStyle/>
        <a:p>
          <a:endParaRPr lang="en-US"/>
        </a:p>
      </dgm:t>
    </dgm:pt>
    <dgm:pt modelId="{89673A6D-3BED-43B8-A1DE-7889159A941A}">
      <dgm:prSet/>
      <dgm:spPr/>
      <dgm:t>
        <a:bodyPr/>
        <a:lstStyle/>
        <a:p>
          <a:r>
            <a:rPr lang="fr-FR" b="0" i="0"/>
            <a:t>Le joueur peu</a:t>
          </a:r>
          <a:r>
            <a:rPr lang="fr-FR"/>
            <a:t>x placer différents types de défenses dans la case souhaité, ainsi que les vendre, les améliorer,</a:t>
          </a:r>
          <a:endParaRPr lang="en-US"/>
        </a:p>
      </dgm:t>
    </dgm:pt>
    <dgm:pt modelId="{23E5D966-1192-42C6-A03D-EEC296EFAE01}" type="parTrans" cxnId="{8C520A89-C7CF-4E68-9D94-3EF2E259EADB}">
      <dgm:prSet/>
      <dgm:spPr/>
      <dgm:t>
        <a:bodyPr/>
        <a:lstStyle/>
        <a:p>
          <a:endParaRPr lang="en-US"/>
        </a:p>
      </dgm:t>
    </dgm:pt>
    <dgm:pt modelId="{68BABEBF-9B90-4E05-98F3-7494D59F63B1}" type="sibTrans" cxnId="{8C520A89-C7CF-4E68-9D94-3EF2E259EADB}">
      <dgm:prSet/>
      <dgm:spPr/>
      <dgm:t>
        <a:bodyPr/>
        <a:lstStyle/>
        <a:p>
          <a:endParaRPr lang="en-US"/>
        </a:p>
      </dgm:t>
    </dgm:pt>
    <dgm:pt modelId="{30CEAD23-59EE-411B-9AEB-06D7FED3F41E}">
      <dgm:prSet/>
      <dgm:spPr/>
      <dgm:t>
        <a:bodyPr/>
        <a:lstStyle/>
        <a:p>
          <a:r>
            <a:rPr lang="fr-FR" dirty="0"/>
            <a:t>Un menu avec un tableau de scores, contenant l</a:t>
          </a:r>
          <a:r>
            <a:rPr lang="fr-FR" b="0" i="0" dirty="0"/>
            <a:t>es 10 meilleurs scores qui sont affichés à côtés du nom du joueur ayant réalisé la performa</a:t>
          </a:r>
          <a:r>
            <a:rPr lang="fr-FR" dirty="0"/>
            <a:t>nce en question,  un bouton pour lancer le jeu et quitter le jeu ainsi que pour afficher les règles.</a:t>
          </a:r>
          <a:endParaRPr lang="en-US" dirty="0"/>
        </a:p>
      </dgm:t>
    </dgm:pt>
    <dgm:pt modelId="{D45C2920-EBA3-4716-A6E9-2DF594B7C8FE}" type="parTrans" cxnId="{9F7459DC-2970-485A-8719-22E63A069D8D}">
      <dgm:prSet/>
      <dgm:spPr/>
      <dgm:t>
        <a:bodyPr/>
        <a:lstStyle/>
        <a:p>
          <a:endParaRPr lang="en-US"/>
        </a:p>
      </dgm:t>
    </dgm:pt>
    <dgm:pt modelId="{788457B2-A563-44CB-BAC7-747B719A0579}" type="sibTrans" cxnId="{9F7459DC-2970-485A-8719-22E63A069D8D}">
      <dgm:prSet/>
      <dgm:spPr/>
      <dgm:t>
        <a:bodyPr/>
        <a:lstStyle/>
        <a:p>
          <a:endParaRPr lang="en-US"/>
        </a:p>
      </dgm:t>
    </dgm:pt>
    <dgm:pt modelId="{78831F55-809B-46A9-B6C5-27035E304213}">
      <dgm:prSet/>
      <dgm:spPr/>
      <dgm:t>
        <a:bodyPr/>
        <a:lstStyle/>
        <a:p>
          <a:r>
            <a:rPr lang="fr-FR" u="none" dirty="0"/>
            <a:t>Ce qui ne marche pas :</a:t>
          </a:r>
          <a:endParaRPr lang="en-US" u="none" dirty="0"/>
        </a:p>
      </dgm:t>
    </dgm:pt>
    <dgm:pt modelId="{F3DDC4FA-B642-4B86-9407-A70915CF07ED}" type="parTrans" cxnId="{6F9936D6-AC50-42B1-96F0-0155FE547493}">
      <dgm:prSet/>
      <dgm:spPr/>
      <dgm:t>
        <a:bodyPr/>
        <a:lstStyle/>
        <a:p>
          <a:endParaRPr lang="en-US"/>
        </a:p>
      </dgm:t>
    </dgm:pt>
    <dgm:pt modelId="{05B4BC32-C786-433A-B263-C4EB8ADDA349}" type="sibTrans" cxnId="{6F9936D6-AC50-42B1-96F0-0155FE547493}">
      <dgm:prSet/>
      <dgm:spPr/>
      <dgm:t>
        <a:bodyPr/>
        <a:lstStyle/>
        <a:p>
          <a:endParaRPr lang="en-US"/>
        </a:p>
      </dgm:t>
    </dgm:pt>
    <dgm:pt modelId="{6159E30B-576F-4AE7-86D1-67D8104C51B5}">
      <dgm:prSet/>
      <dgm:spPr/>
      <dgm:t>
        <a:bodyPr/>
        <a:lstStyle/>
        <a:p>
          <a:r>
            <a:rPr lang="fr-FR"/>
            <a:t>Si on rentre une trop grande chaine de caractères dans la fonction AfficherTexte, ça ne s’affiche pas</a:t>
          </a:r>
          <a:endParaRPr lang="en-US"/>
        </a:p>
      </dgm:t>
    </dgm:pt>
    <dgm:pt modelId="{EC2B499D-388B-40A6-B5D8-9BF5802BDF5A}" type="parTrans" cxnId="{4AE61995-6A32-4088-B2A0-DE8972FF14CE}">
      <dgm:prSet/>
      <dgm:spPr/>
      <dgm:t>
        <a:bodyPr/>
        <a:lstStyle/>
        <a:p>
          <a:endParaRPr lang="en-US"/>
        </a:p>
      </dgm:t>
    </dgm:pt>
    <dgm:pt modelId="{3E01D277-B174-4539-B646-53BD06478179}" type="sibTrans" cxnId="{4AE61995-6A32-4088-B2A0-DE8972FF14CE}">
      <dgm:prSet/>
      <dgm:spPr/>
      <dgm:t>
        <a:bodyPr/>
        <a:lstStyle/>
        <a:p>
          <a:endParaRPr lang="en-US"/>
        </a:p>
      </dgm:t>
    </dgm:pt>
    <dgm:pt modelId="{EB47954D-A19C-4C55-8DB4-598D8281FD68}">
      <dgm:prSet/>
      <dgm:spPr/>
      <dgm:t>
        <a:bodyPr/>
        <a:lstStyle/>
        <a:p>
          <a:r>
            <a:rPr lang="fr-FR" u="none" dirty="0"/>
            <a:t>Avec plus de temps nous aurions pu : </a:t>
          </a:r>
          <a:endParaRPr lang="en-US" u="none" dirty="0"/>
        </a:p>
      </dgm:t>
    </dgm:pt>
    <dgm:pt modelId="{32F4E865-877A-4D0B-9C3B-8308ED13603B}" type="parTrans" cxnId="{CE92404F-5745-4337-87D8-4BE7A772DDC7}">
      <dgm:prSet/>
      <dgm:spPr/>
      <dgm:t>
        <a:bodyPr/>
        <a:lstStyle/>
        <a:p>
          <a:endParaRPr lang="en-US"/>
        </a:p>
      </dgm:t>
    </dgm:pt>
    <dgm:pt modelId="{6823D510-3921-4CA8-86AD-3A5A9E404C3E}" type="sibTrans" cxnId="{CE92404F-5745-4337-87D8-4BE7A772DDC7}">
      <dgm:prSet/>
      <dgm:spPr/>
      <dgm:t>
        <a:bodyPr/>
        <a:lstStyle/>
        <a:p>
          <a:endParaRPr lang="en-US"/>
        </a:p>
      </dgm:t>
    </dgm:pt>
    <dgm:pt modelId="{7A2A7570-F867-4A3C-B8E7-E9EC0F54DE91}">
      <dgm:prSet/>
      <dgm:spPr/>
      <dgm:t>
        <a:bodyPr/>
        <a:lstStyle/>
        <a:p>
          <a:r>
            <a:rPr lang="fr-FR" dirty="0"/>
            <a:t>Ajouter des projectiles quand les défenses attaquent les monstres,</a:t>
          </a:r>
          <a:endParaRPr lang="en-US" dirty="0"/>
        </a:p>
      </dgm:t>
    </dgm:pt>
    <dgm:pt modelId="{19BE6397-24A9-4F3E-B188-4A6076342C64}" type="parTrans" cxnId="{484F993B-19F6-462A-9BE1-25CD6BD7C224}">
      <dgm:prSet/>
      <dgm:spPr/>
      <dgm:t>
        <a:bodyPr/>
        <a:lstStyle/>
        <a:p>
          <a:endParaRPr lang="en-US"/>
        </a:p>
      </dgm:t>
    </dgm:pt>
    <dgm:pt modelId="{8C585D07-48B9-4E91-AC98-99B24140A390}" type="sibTrans" cxnId="{484F993B-19F6-462A-9BE1-25CD6BD7C224}">
      <dgm:prSet/>
      <dgm:spPr/>
      <dgm:t>
        <a:bodyPr/>
        <a:lstStyle/>
        <a:p>
          <a:endParaRPr lang="en-US"/>
        </a:p>
      </dgm:t>
    </dgm:pt>
    <dgm:pt modelId="{832DE67A-E359-4AA4-8D54-21C6DC0311FC}">
      <dgm:prSet/>
      <dgm:spPr/>
      <dgm:t>
        <a:bodyPr/>
        <a:lstStyle/>
        <a:p>
          <a:r>
            <a:rPr lang="fr-FR" dirty="0"/>
            <a:t>Ajouter des boss au bout d’un certain nombre de vagues,</a:t>
          </a:r>
          <a:endParaRPr lang="en-US" dirty="0"/>
        </a:p>
      </dgm:t>
    </dgm:pt>
    <dgm:pt modelId="{CB40CC3D-B4B1-4BB5-8EAF-F9BC5BBB573F}" type="parTrans" cxnId="{21583D9F-22B8-4A3B-A1C5-B9C171B81847}">
      <dgm:prSet/>
      <dgm:spPr/>
      <dgm:t>
        <a:bodyPr/>
        <a:lstStyle/>
        <a:p>
          <a:endParaRPr lang="en-US"/>
        </a:p>
      </dgm:t>
    </dgm:pt>
    <dgm:pt modelId="{7C3BB2A2-C3E5-4AEF-AD71-7FE7D5C4B443}" type="sibTrans" cxnId="{21583D9F-22B8-4A3B-A1C5-B9C171B81847}">
      <dgm:prSet/>
      <dgm:spPr/>
      <dgm:t>
        <a:bodyPr/>
        <a:lstStyle/>
        <a:p>
          <a:endParaRPr lang="en-US"/>
        </a:p>
      </dgm:t>
    </dgm:pt>
    <dgm:pt modelId="{5FB96244-0B05-4AAA-B1A0-1A09DDA958A5}">
      <dgm:prSet/>
      <dgm:spPr/>
      <dgm:t>
        <a:bodyPr/>
        <a:lstStyle/>
        <a:p>
          <a:r>
            <a:rPr lang="en-US" dirty="0" err="1"/>
            <a:t>Mieux</a:t>
          </a:r>
          <a:r>
            <a:rPr lang="en-US" dirty="0"/>
            <a:t> </a:t>
          </a:r>
          <a:r>
            <a:rPr lang="fr-FR" dirty="0"/>
            <a:t>gérer l'équilibrage des dégâts des défenses et la vie des monstres pour que le jeu ne soit pas trop simple ou difficile.</a:t>
          </a:r>
          <a:endParaRPr lang="en-US" dirty="0"/>
        </a:p>
      </dgm:t>
    </dgm:pt>
    <dgm:pt modelId="{8EED2CD2-5E3C-4E3C-8D19-A0592BE7DD1B}" type="parTrans" cxnId="{084761A3-6DC9-48F8-8746-34B1A3ACBF18}">
      <dgm:prSet/>
      <dgm:spPr/>
      <dgm:t>
        <a:bodyPr/>
        <a:lstStyle/>
        <a:p>
          <a:endParaRPr lang="en-US"/>
        </a:p>
      </dgm:t>
    </dgm:pt>
    <dgm:pt modelId="{5D5E9D81-8D76-41F6-836F-C5C591243F2C}" type="sibTrans" cxnId="{084761A3-6DC9-48F8-8746-34B1A3ACBF18}">
      <dgm:prSet/>
      <dgm:spPr/>
      <dgm:t>
        <a:bodyPr/>
        <a:lstStyle/>
        <a:p>
          <a:endParaRPr lang="en-US"/>
        </a:p>
      </dgm:t>
    </dgm:pt>
    <dgm:pt modelId="{6BCDC977-3960-4740-BED8-CEDFD653C92B}">
      <dgm:prSet/>
      <dgm:spPr/>
      <dgm:t>
        <a:bodyPr/>
        <a:lstStyle/>
        <a:p>
          <a:r>
            <a:rPr lang="en-US" dirty="0"/>
            <a:t>Faire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sorte</a:t>
          </a:r>
          <a:r>
            <a:rPr lang="en-US" dirty="0"/>
            <a:t> que les </a:t>
          </a:r>
          <a:r>
            <a:rPr lang="en-US" dirty="0" err="1"/>
            <a:t>défenses</a:t>
          </a:r>
          <a:r>
            <a:rPr lang="en-US" dirty="0"/>
            <a:t> se </a:t>
          </a:r>
          <a:r>
            <a:rPr lang="en-US" dirty="0" err="1"/>
            <a:t>tourne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direction du monster pour </a:t>
          </a:r>
          <a:r>
            <a:rPr lang="en-US" dirty="0" err="1"/>
            <a:t>tirer</a:t>
          </a:r>
          <a:r>
            <a:rPr lang="en-US" dirty="0"/>
            <a:t>,</a:t>
          </a:r>
        </a:p>
      </dgm:t>
    </dgm:pt>
    <dgm:pt modelId="{4C603DAA-E789-4FE4-9E73-FDB8DD839FA0}" type="parTrans" cxnId="{14B06937-E398-41CF-9878-9E823B2EFFD1}">
      <dgm:prSet/>
      <dgm:spPr/>
    </dgm:pt>
    <dgm:pt modelId="{E3A53E24-F63E-4A98-B714-AB4A6453C6B0}" type="sibTrans" cxnId="{14B06937-E398-41CF-9878-9E823B2EFFD1}">
      <dgm:prSet/>
      <dgm:spPr/>
    </dgm:pt>
    <dgm:pt modelId="{C6F0EA88-5EBA-404C-B626-005B2CC58E82}" type="pres">
      <dgm:prSet presAssocID="{804BD99D-E0E0-4757-93EC-5AEACAADD0BE}" presName="linear" presStyleCnt="0">
        <dgm:presLayoutVars>
          <dgm:animLvl val="lvl"/>
          <dgm:resizeHandles val="exact"/>
        </dgm:presLayoutVars>
      </dgm:prSet>
      <dgm:spPr/>
    </dgm:pt>
    <dgm:pt modelId="{5CAF531D-FD35-418A-A23E-39797ED26347}" type="pres">
      <dgm:prSet presAssocID="{AE33269F-5771-4018-B552-0DFE2DCF5F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65D6A5-4480-43F5-80D7-54E44ED689C0}" type="pres">
      <dgm:prSet presAssocID="{AE33269F-5771-4018-B552-0DFE2DCF5F74}" presName="childText" presStyleLbl="revTx" presStyleIdx="0" presStyleCnt="3">
        <dgm:presLayoutVars>
          <dgm:bulletEnabled val="1"/>
        </dgm:presLayoutVars>
      </dgm:prSet>
      <dgm:spPr/>
    </dgm:pt>
    <dgm:pt modelId="{FF2E825D-1903-44AD-BFCD-FEECF689DAC7}" type="pres">
      <dgm:prSet presAssocID="{78831F55-809B-46A9-B6C5-27035E3042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0083BF-0D0F-407C-BDC5-1345776C6910}" type="pres">
      <dgm:prSet presAssocID="{78831F55-809B-46A9-B6C5-27035E304213}" presName="childText" presStyleLbl="revTx" presStyleIdx="1" presStyleCnt="3">
        <dgm:presLayoutVars>
          <dgm:bulletEnabled val="1"/>
        </dgm:presLayoutVars>
      </dgm:prSet>
      <dgm:spPr/>
    </dgm:pt>
    <dgm:pt modelId="{3BF9C947-E181-4E1E-BB96-CD5E6C1F8F2C}" type="pres">
      <dgm:prSet presAssocID="{EB47954D-A19C-4C55-8DB4-598D8281FD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CF9CBED-9567-457D-8032-F3A2BC4C85B8}" type="pres">
      <dgm:prSet presAssocID="{EB47954D-A19C-4C55-8DB4-598D8281FD6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1FD4805-A29F-447C-A6EF-1A0E9B47D6BA}" type="presOf" srcId="{5FB96244-0B05-4AAA-B1A0-1A09DDA958A5}" destId="{8CF9CBED-9567-457D-8032-F3A2BC4C85B8}" srcOrd="0" destOrd="3" presId="urn:microsoft.com/office/officeart/2005/8/layout/vList2"/>
    <dgm:cxn modelId="{04A97C12-4046-45DE-A4CD-966E08ADA329}" type="presOf" srcId="{89673A6D-3BED-43B8-A1DE-7889159A941A}" destId="{BB65D6A5-4480-43F5-80D7-54E44ED689C0}" srcOrd="0" destOrd="3" presId="urn:microsoft.com/office/officeart/2005/8/layout/vList2"/>
    <dgm:cxn modelId="{7865D51F-2997-4B52-B0C0-16D89EBF3A58}" type="presOf" srcId="{6159E30B-576F-4AE7-86D1-67D8104C51B5}" destId="{E50083BF-0D0F-407C-BDC5-1345776C6910}" srcOrd="0" destOrd="0" presId="urn:microsoft.com/office/officeart/2005/8/layout/vList2"/>
    <dgm:cxn modelId="{14B06937-E398-41CF-9878-9E823B2EFFD1}" srcId="{EB47954D-A19C-4C55-8DB4-598D8281FD68}" destId="{6BCDC977-3960-4740-BED8-CEDFD653C92B}" srcOrd="1" destOrd="0" parTransId="{4C603DAA-E789-4FE4-9E73-FDB8DD839FA0}" sibTransId="{E3A53E24-F63E-4A98-B714-AB4A6453C6B0}"/>
    <dgm:cxn modelId="{6479A639-AAAF-4590-A983-2452292090BD}" type="presOf" srcId="{EB47954D-A19C-4C55-8DB4-598D8281FD68}" destId="{3BF9C947-E181-4E1E-BB96-CD5E6C1F8F2C}" srcOrd="0" destOrd="0" presId="urn:microsoft.com/office/officeart/2005/8/layout/vList2"/>
    <dgm:cxn modelId="{484F993B-19F6-462A-9BE1-25CD6BD7C224}" srcId="{EB47954D-A19C-4C55-8DB4-598D8281FD68}" destId="{7A2A7570-F867-4A3C-B8E7-E9EC0F54DE91}" srcOrd="0" destOrd="0" parTransId="{19BE6397-24A9-4F3E-B188-4A6076342C64}" sibTransId="{8C585D07-48B9-4E91-AC98-99B24140A390}"/>
    <dgm:cxn modelId="{CFFF3847-E361-4A4D-8E01-CC6FFBCC1457}" type="presOf" srcId="{78831F55-809B-46A9-B6C5-27035E304213}" destId="{FF2E825D-1903-44AD-BFCD-FEECF689DAC7}" srcOrd="0" destOrd="0" presId="urn:microsoft.com/office/officeart/2005/8/layout/vList2"/>
    <dgm:cxn modelId="{B45B936C-C702-460D-911E-83F90D40A1F9}" type="presOf" srcId="{804BD99D-E0E0-4757-93EC-5AEACAADD0BE}" destId="{C6F0EA88-5EBA-404C-B626-005B2CC58E82}" srcOrd="0" destOrd="0" presId="urn:microsoft.com/office/officeart/2005/8/layout/vList2"/>
    <dgm:cxn modelId="{CE92404F-5745-4337-87D8-4BE7A772DDC7}" srcId="{804BD99D-E0E0-4757-93EC-5AEACAADD0BE}" destId="{EB47954D-A19C-4C55-8DB4-598D8281FD68}" srcOrd="2" destOrd="0" parTransId="{32F4E865-877A-4D0B-9C3B-8308ED13603B}" sibTransId="{6823D510-3921-4CA8-86AD-3A5A9E404C3E}"/>
    <dgm:cxn modelId="{3C9E8850-50F0-4A4B-AE25-0DF04D3D7FCD}" type="presOf" srcId="{AE33269F-5771-4018-B552-0DFE2DCF5F74}" destId="{5CAF531D-FD35-418A-A23E-39797ED26347}" srcOrd="0" destOrd="0" presId="urn:microsoft.com/office/officeart/2005/8/layout/vList2"/>
    <dgm:cxn modelId="{39C52052-C976-4EAE-82F6-C6E8D2AC5823}" srcId="{AE33269F-5771-4018-B552-0DFE2DCF5F74}" destId="{8DF35EB9-828E-4A8D-BE4D-A667EDF1CA75}" srcOrd="0" destOrd="0" parTransId="{07D75EAE-C120-4178-A7D0-8AF9D8CFC238}" sibTransId="{2C244990-FEE2-4C34-990E-0ABC9EB45BC4}"/>
    <dgm:cxn modelId="{F8FC7073-F5BD-43DF-B04D-CE29D82A029E}" type="presOf" srcId="{6BCDC977-3960-4740-BED8-CEDFD653C92B}" destId="{8CF9CBED-9567-457D-8032-F3A2BC4C85B8}" srcOrd="0" destOrd="1" presId="urn:microsoft.com/office/officeart/2005/8/layout/vList2"/>
    <dgm:cxn modelId="{FB58BE75-F6C7-4EC9-831B-0D08628A00C2}" type="presOf" srcId="{7A2A7570-F867-4A3C-B8E7-E9EC0F54DE91}" destId="{8CF9CBED-9567-457D-8032-F3A2BC4C85B8}" srcOrd="0" destOrd="0" presId="urn:microsoft.com/office/officeart/2005/8/layout/vList2"/>
    <dgm:cxn modelId="{49889488-B3F7-4D58-84A8-C6625EA30A28}" type="presOf" srcId="{30CEAD23-59EE-411B-9AEB-06D7FED3F41E}" destId="{BB65D6A5-4480-43F5-80D7-54E44ED689C0}" srcOrd="0" destOrd="4" presId="urn:microsoft.com/office/officeart/2005/8/layout/vList2"/>
    <dgm:cxn modelId="{8C520A89-C7CF-4E68-9D94-3EF2E259EADB}" srcId="{AE33269F-5771-4018-B552-0DFE2DCF5F74}" destId="{89673A6D-3BED-43B8-A1DE-7889159A941A}" srcOrd="3" destOrd="0" parTransId="{23E5D966-1192-42C6-A03D-EEC296EFAE01}" sibTransId="{68BABEBF-9B90-4E05-98F3-7494D59F63B1}"/>
    <dgm:cxn modelId="{4AE61995-6A32-4088-B2A0-DE8972FF14CE}" srcId="{78831F55-809B-46A9-B6C5-27035E304213}" destId="{6159E30B-576F-4AE7-86D1-67D8104C51B5}" srcOrd="0" destOrd="0" parTransId="{EC2B499D-388B-40A6-B5D8-9BF5802BDF5A}" sibTransId="{3E01D277-B174-4539-B646-53BD06478179}"/>
    <dgm:cxn modelId="{05875A9B-7ECB-41A3-8B38-8123CE5B1848}" type="presOf" srcId="{832DE67A-E359-4AA4-8D54-21C6DC0311FC}" destId="{8CF9CBED-9567-457D-8032-F3A2BC4C85B8}" srcOrd="0" destOrd="2" presId="urn:microsoft.com/office/officeart/2005/8/layout/vList2"/>
    <dgm:cxn modelId="{21583D9F-22B8-4A3B-A1C5-B9C171B81847}" srcId="{EB47954D-A19C-4C55-8DB4-598D8281FD68}" destId="{832DE67A-E359-4AA4-8D54-21C6DC0311FC}" srcOrd="2" destOrd="0" parTransId="{CB40CC3D-B4B1-4BB5-8EAF-F9BC5BBB573F}" sibTransId="{7C3BB2A2-C3E5-4AEF-AD71-7FE7D5C4B443}"/>
    <dgm:cxn modelId="{084761A3-6DC9-48F8-8746-34B1A3ACBF18}" srcId="{EB47954D-A19C-4C55-8DB4-598D8281FD68}" destId="{5FB96244-0B05-4AAA-B1A0-1A09DDA958A5}" srcOrd="3" destOrd="0" parTransId="{8EED2CD2-5E3C-4E3C-8D19-A0592BE7DD1B}" sibTransId="{5D5E9D81-8D76-41F6-836F-C5C591243F2C}"/>
    <dgm:cxn modelId="{B981C2AF-FE4E-446D-9F98-8908D13281AD}" srcId="{AE33269F-5771-4018-B552-0DFE2DCF5F74}" destId="{115350ED-4573-443E-BA83-3772949FC3AA}" srcOrd="2" destOrd="0" parTransId="{092A6199-8492-4F21-9AA5-47808ADCBCF5}" sibTransId="{8E30F28E-9CC2-4C49-BBFC-7B2C5BC5049B}"/>
    <dgm:cxn modelId="{D2A2B0B9-7B2F-4497-B906-D0E22E1988AC}" type="presOf" srcId="{3DD5C47F-7529-410F-BEDB-51DF73E37AAD}" destId="{BB65D6A5-4480-43F5-80D7-54E44ED689C0}" srcOrd="0" destOrd="1" presId="urn:microsoft.com/office/officeart/2005/8/layout/vList2"/>
    <dgm:cxn modelId="{6F23FCBF-684F-433F-8D02-003D646E210D}" type="presOf" srcId="{8DF35EB9-828E-4A8D-BE4D-A667EDF1CA75}" destId="{BB65D6A5-4480-43F5-80D7-54E44ED689C0}" srcOrd="0" destOrd="0" presId="urn:microsoft.com/office/officeart/2005/8/layout/vList2"/>
    <dgm:cxn modelId="{B29DB1CE-A653-4B3E-AA8A-5202B7321D10}" srcId="{AE33269F-5771-4018-B552-0DFE2DCF5F74}" destId="{3DD5C47F-7529-410F-BEDB-51DF73E37AAD}" srcOrd="1" destOrd="0" parTransId="{23055294-4726-4086-8652-FCF8A79C5D9E}" sibTransId="{55F9F245-3759-47DE-8275-8C14E5DC0EA4}"/>
    <dgm:cxn modelId="{6F9936D6-AC50-42B1-96F0-0155FE547493}" srcId="{804BD99D-E0E0-4757-93EC-5AEACAADD0BE}" destId="{78831F55-809B-46A9-B6C5-27035E304213}" srcOrd="1" destOrd="0" parTransId="{F3DDC4FA-B642-4B86-9407-A70915CF07ED}" sibTransId="{05B4BC32-C786-433A-B263-C4EB8ADDA349}"/>
    <dgm:cxn modelId="{9F7459DC-2970-485A-8719-22E63A069D8D}" srcId="{AE33269F-5771-4018-B552-0DFE2DCF5F74}" destId="{30CEAD23-59EE-411B-9AEB-06D7FED3F41E}" srcOrd="4" destOrd="0" parTransId="{D45C2920-EBA3-4716-A6E9-2DF594B7C8FE}" sibTransId="{788457B2-A563-44CB-BAC7-747B719A0579}"/>
    <dgm:cxn modelId="{B0E0C9DF-2557-42F8-A326-3A2D2F5A97A6}" srcId="{804BD99D-E0E0-4757-93EC-5AEACAADD0BE}" destId="{AE33269F-5771-4018-B552-0DFE2DCF5F74}" srcOrd="0" destOrd="0" parTransId="{251F4CB5-40A3-432A-BBA2-43F4CA213E82}" sibTransId="{4E7EC575-7865-4EBB-99BA-074CFEA96491}"/>
    <dgm:cxn modelId="{2960D8EF-741D-40CA-AD4F-EE2BFD1F5730}" type="presOf" srcId="{115350ED-4573-443E-BA83-3772949FC3AA}" destId="{BB65D6A5-4480-43F5-80D7-54E44ED689C0}" srcOrd="0" destOrd="2" presId="urn:microsoft.com/office/officeart/2005/8/layout/vList2"/>
    <dgm:cxn modelId="{20A18342-8D2C-42C6-BE00-DA77D8C56DCD}" type="presParOf" srcId="{C6F0EA88-5EBA-404C-B626-005B2CC58E82}" destId="{5CAF531D-FD35-418A-A23E-39797ED26347}" srcOrd="0" destOrd="0" presId="urn:microsoft.com/office/officeart/2005/8/layout/vList2"/>
    <dgm:cxn modelId="{DD03667C-F38D-45CB-A984-D41125C7ADAD}" type="presParOf" srcId="{C6F0EA88-5EBA-404C-B626-005B2CC58E82}" destId="{BB65D6A5-4480-43F5-80D7-54E44ED689C0}" srcOrd="1" destOrd="0" presId="urn:microsoft.com/office/officeart/2005/8/layout/vList2"/>
    <dgm:cxn modelId="{6053B681-D716-47C1-9665-0D1BE76469B9}" type="presParOf" srcId="{C6F0EA88-5EBA-404C-B626-005B2CC58E82}" destId="{FF2E825D-1903-44AD-BFCD-FEECF689DAC7}" srcOrd="2" destOrd="0" presId="urn:microsoft.com/office/officeart/2005/8/layout/vList2"/>
    <dgm:cxn modelId="{16F8EA54-BC10-410B-9FFF-F5DDA013DCDB}" type="presParOf" srcId="{C6F0EA88-5EBA-404C-B626-005B2CC58E82}" destId="{E50083BF-0D0F-407C-BDC5-1345776C6910}" srcOrd="3" destOrd="0" presId="urn:microsoft.com/office/officeart/2005/8/layout/vList2"/>
    <dgm:cxn modelId="{52CF8D35-33BD-4468-8F13-4D5F6BBFF6A1}" type="presParOf" srcId="{C6F0EA88-5EBA-404C-B626-005B2CC58E82}" destId="{3BF9C947-E181-4E1E-BB96-CD5E6C1F8F2C}" srcOrd="4" destOrd="0" presId="urn:microsoft.com/office/officeart/2005/8/layout/vList2"/>
    <dgm:cxn modelId="{E9AF4344-909C-44F7-AAA1-DF71258D0857}" type="presParOf" srcId="{C6F0EA88-5EBA-404C-B626-005B2CC58E82}" destId="{8CF9CBED-9567-457D-8032-F3A2BC4C85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F531D-FD35-418A-A23E-39797ED26347}">
      <dsp:nvSpPr>
        <dsp:cNvPr id="0" name=""/>
        <dsp:cNvSpPr/>
      </dsp:nvSpPr>
      <dsp:spPr>
        <a:xfrm>
          <a:off x="0" y="285016"/>
          <a:ext cx="10649292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u="none" kern="1200" dirty="0"/>
            <a:t>Ce qui marche :</a:t>
          </a:r>
          <a:r>
            <a:rPr lang="fr-FR" sz="1800" b="0" i="0" kern="1200" dirty="0"/>
            <a:t> </a:t>
          </a:r>
          <a:endParaRPr lang="en-US" sz="1800" kern="1200" dirty="0"/>
        </a:p>
      </dsp:txBody>
      <dsp:txXfrm>
        <a:off x="21075" y="306091"/>
        <a:ext cx="10607142" cy="389580"/>
      </dsp:txXfrm>
    </dsp:sp>
    <dsp:sp modelId="{BB65D6A5-4480-43F5-80D7-54E44ED689C0}">
      <dsp:nvSpPr>
        <dsp:cNvPr id="0" name=""/>
        <dsp:cNvSpPr/>
      </dsp:nvSpPr>
      <dsp:spPr>
        <a:xfrm>
          <a:off x="0" y="716746"/>
          <a:ext cx="10649292" cy="160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1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Les vagues de monstres sont lancés l’une après l’autre tout en augmentant progressivement le niveau des monstres, qui sont eux-mêmes séparés en trois types,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Les monstres sont capables d’adaptés leur trajectoires pour optés pour le chemin le plus rapide en évitant les défenses,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0" i="0" kern="1200"/>
            <a:t>Les défenses ont une </a:t>
          </a:r>
          <a:r>
            <a:rPr lang="fr-FR" sz="1400" kern="1200"/>
            <a:t>zone de tirs défini,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0" i="0" kern="1200"/>
            <a:t>Le joueur peu</a:t>
          </a:r>
          <a:r>
            <a:rPr lang="fr-FR" sz="1400" kern="1200"/>
            <a:t>x placer différents types de défenses dans la case souhaité, ainsi que les vendre, les améliorer,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Un menu avec un tableau de scores, contenant l</a:t>
          </a:r>
          <a:r>
            <a:rPr lang="fr-FR" sz="1400" b="0" i="0" kern="1200" dirty="0"/>
            <a:t>es 10 meilleurs scores qui sont affichés à côtés du nom du joueur ayant réalisé la performa</a:t>
          </a:r>
          <a:r>
            <a:rPr lang="fr-FR" sz="1400" kern="1200" dirty="0"/>
            <a:t>nce en question,  un bouton pour lancer le jeu et quitter le jeu ainsi que pour afficher les règles.</a:t>
          </a:r>
          <a:endParaRPr lang="en-US" sz="1400" kern="1200" dirty="0"/>
        </a:p>
      </dsp:txBody>
      <dsp:txXfrm>
        <a:off x="0" y="716746"/>
        <a:ext cx="10649292" cy="1602180"/>
      </dsp:txXfrm>
    </dsp:sp>
    <dsp:sp modelId="{FF2E825D-1903-44AD-BFCD-FEECF689DAC7}">
      <dsp:nvSpPr>
        <dsp:cNvPr id="0" name=""/>
        <dsp:cNvSpPr/>
      </dsp:nvSpPr>
      <dsp:spPr>
        <a:xfrm>
          <a:off x="0" y="2318926"/>
          <a:ext cx="10649292" cy="431730"/>
        </a:xfrm>
        <a:prstGeom prst="roundRect">
          <a:avLst/>
        </a:prstGeom>
        <a:solidFill>
          <a:schemeClr val="accent2">
            <a:hueOff val="4793348"/>
            <a:satOff val="15656"/>
            <a:lumOff val="-1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u="none" kern="1200" dirty="0"/>
            <a:t>Ce qui ne marche pas :</a:t>
          </a:r>
          <a:endParaRPr lang="en-US" sz="1800" u="none" kern="1200" dirty="0"/>
        </a:p>
      </dsp:txBody>
      <dsp:txXfrm>
        <a:off x="21075" y="2340001"/>
        <a:ext cx="10607142" cy="389580"/>
      </dsp:txXfrm>
    </dsp:sp>
    <dsp:sp modelId="{E50083BF-0D0F-407C-BDC5-1345776C6910}">
      <dsp:nvSpPr>
        <dsp:cNvPr id="0" name=""/>
        <dsp:cNvSpPr/>
      </dsp:nvSpPr>
      <dsp:spPr>
        <a:xfrm>
          <a:off x="0" y="2750656"/>
          <a:ext cx="1064929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1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Si on rentre une trop grande chaine de caractères dans la fonction AfficherTexte, ça ne s’affiche pas</a:t>
          </a:r>
          <a:endParaRPr lang="en-US" sz="1400" kern="1200"/>
        </a:p>
      </dsp:txBody>
      <dsp:txXfrm>
        <a:off x="0" y="2750656"/>
        <a:ext cx="10649292" cy="298080"/>
      </dsp:txXfrm>
    </dsp:sp>
    <dsp:sp modelId="{3BF9C947-E181-4E1E-BB96-CD5E6C1F8F2C}">
      <dsp:nvSpPr>
        <dsp:cNvPr id="0" name=""/>
        <dsp:cNvSpPr/>
      </dsp:nvSpPr>
      <dsp:spPr>
        <a:xfrm>
          <a:off x="0" y="3048736"/>
          <a:ext cx="10649292" cy="431730"/>
        </a:xfrm>
        <a:prstGeom prst="round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u="none" kern="1200" dirty="0"/>
            <a:t>Avec plus de temps nous aurions pu : </a:t>
          </a:r>
          <a:endParaRPr lang="en-US" sz="1800" u="none" kern="1200" dirty="0"/>
        </a:p>
      </dsp:txBody>
      <dsp:txXfrm>
        <a:off x="21075" y="3069811"/>
        <a:ext cx="10607142" cy="389580"/>
      </dsp:txXfrm>
    </dsp:sp>
    <dsp:sp modelId="{8CF9CBED-9567-457D-8032-F3A2BC4C85B8}">
      <dsp:nvSpPr>
        <dsp:cNvPr id="0" name=""/>
        <dsp:cNvSpPr/>
      </dsp:nvSpPr>
      <dsp:spPr>
        <a:xfrm>
          <a:off x="0" y="3480466"/>
          <a:ext cx="10649292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1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Ajouter des projectiles quand les défenses attaquent les monstres,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Faire </a:t>
          </a:r>
          <a:r>
            <a:rPr lang="en-US" sz="1400" kern="1200" dirty="0" err="1"/>
            <a:t>en</a:t>
          </a:r>
          <a:r>
            <a:rPr lang="en-US" sz="1400" kern="1200" dirty="0"/>
            <a:t> </a:t>
          </a:r>
          <a:r>
            <a:rPr lang="en-US" sz="1400" kern="1200" dirty="0" err="1"/>
            <a:t>sorte</a:t>
          </a:r>
          <a:r>
            <a:rPr lang="en-US" sz="1400" kern="1200" dirty="0"/>
            <a:t> que les </a:t>
          </a:r>
          <a:r>
            <a:rPr lang="en-US" sz="1400" kern="1200" dirty="0" err="1"/>
            <a:t>défenses</a:t>
          </a:r>
          <a:r>
            <a:rPr lang="en-US" sz="1400" kern="1200" dirty="0"/>
            <a:t> se </a:t>
          </a:r>
          <a:r>
            <a:rPr lang="en-US" sz="1400" kern="1200" dirty="0" err="1"/>
            <a:t>tourne</a:t>
          </a:r>
          <a:r>
            <a:rPr lang="en-US" sz="1400" kern="1200" dirty="0"/>
            <a:t> </a:t>
          </a:r>
          <a:r>
            <a:rPr lang="en-US" sz="1400" kern="1200" dirty="0" err="1"/>
            <a:t>en</a:t>
          </a:r>
          <a:r>
            <a:rPr lang="en-US" sz="1400" kern="1200" dirty="0"/>
            <a:t> direction du monster pour </a:t>
          </a:r>
          <a:r>
            <a:rPr lang="en-US" sz="1400" kern="1200" dirty="0" err="1"/>
            <a:t>tirer</a:t>
          </a:r>
          <a:r>
            <a:rPr lang="en-US" sz="1400" kern="1200" dirty="0"/>
            <a:t>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Ajouter des boss au bout d’un certain nombre de vagues,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 err="1"/>
            <a:t>Mieux</a:t>
          </a:r>
          <a:r>
            <a:rPr lang="en-US" sz="1400" kern="1200" dirty="0"/>
            <a:t> </a:t>
          </a:r>
          <a:r>
            <a:rPr lang="fr-FR" sz="1400" kern="1200" dirty="0"/>
            <a:t>gérer l'équilibrage des dégâts des défenses et la vie des monstres pour que le jeu ne soit pas trop simple ou difficile.</a:t>
          </a:r>
          <a:endParaRPr lang="en-US" sz="1400" kern="1200" dirty="0"/>
        </a:p>
      </dsp:txBody>
      <dsp:txXfrm>
        <a:off x="0" y="3480466"/>
        <a:ext cx="10649292" cy="96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2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7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21B08-5C4F-4124-1E79-A6ACF3BF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428" y="86606"/>
            <a:ext cx="3776416" cy="2912691"/>
          </a:xfrm>
        </p:spPr>
        <p:txBody>
          <a:bodyPr anchor="b">
            <a:normAutofit/>
          </a:bodyPr>
          <a:lstStyle/>
          <a:p>
            <a:r>
              <a:rPr lang="fr-FR" dirty="0"/>
              <a:t>Base </a:t>
            </a:r>
            <a:r>
              <a:rPr lang="fr-FR" dirty="0" err="1"/>
              <a:t>defense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AB29D-C3E9-1DF9-8EED-44F103C5E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4917" y="4716009"/>
            <a:ext cx="3776415" cy="2054306"/>
          </a:xfrm>
        </p:spPr>
        <p:txBody>
          <a:bodyPr anchor="t">
            <a:normAutofit/>
          </a:bodyPr>
          <a:lstStyle/>
          <a:p>
            <a:r>
              <a:rPr lang="fr-FR" sz="2200" dirty="0">
                <a:solidFill>
                  <a:schemeClr val="tx1">
                    <a:alpha val="80000"/>
                  </a:schemeClr>
                </a:solidFill>
              </a:rPr>
              <a:t>Groupe </a:t>
            </a:r>
            <a:r>
              <a:rPr lang="fr-FR" sz="2200" dirty="0" err="1">
                <a:solidFill>
                  <a:schemeClr val="tx1">
                    <a:alpha val="80000"/>
                  </a:schemeClr>
                </a:solidFill>
              </a:rPr>
              <a:t>Ouep</a:t>
            </a:r>
            <a:r>
              <a:rPr lang="fr-FR" sz="2200" dirty="0">
                <a:solidFill>
                  <a:schemeClr val="tx1">
                    <a:alpha val="80000"/>
                  </a:schemeClr>
                </a:solidFill>
              </a:rPr>
              <a:t> : </a:t>
            </a:r>
          </a:p>
          <a:p>
            <a:r>
              <a:rPr lang="fr-FR" sz="2200" dirty="0">
                <a:solidFill>
                  <a:schemeClr val="tx1">
                    <a:alpha val="80000"/>
                  </a:schemeClr>
                </a:solidFill>
              </a:rPr>
              <a:t>Benjamin, Julien, Matis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FDD5A-455B-30E7-E849-6458C25D3ECC}"/>
              </a:ext>
            </a:extLst>
          </p:cNvPr>
          <p:cNvSpPr txBox="1"/>
          <p:nvPr/>
        </p:nvSpPr>
        <p:spPr>
          <a:xfrm>
            <a:off x="1551920" y="5890639"/>
            <a:ext cx="500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but du jeu pour le joueur est de contenir les vagues de monstres à l’aide de défenses.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B85E0E-2D20-E69B-2AB6-09C484D0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71" y="273502"/>
            <a:ext cx="6535737" cy="54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9" name="Rectangle 4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1D2C3-6C0D-2D11-9CAD-77CF0E16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4071961"/>
            <a:ext cx="5996628" cy="2068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Diagramme UML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8C571-C3E2-531B-FD98-FD0B9FBFE001}"/>
              </a:ext>
            </a:extLst>
          </p:cNvPr>
          <p:cNvSpPr txBox="1"/>
          <p:nvPr/>
        </p:nvSpPr>
        <p:spPr>
          <a:xfrm>
            <a:off x="2608446" y="326869"/>
            <a:ext cx="612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Diagramme UML</a:t>
            </a:r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7420A249-EE6E-93B3-DB3E-E7D6505C7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2" y="1102060"/>
            <a:ext cx="11886511" cy="5746414"/>
          </a:xfrm>
        </p:spPr>
      </p:pic>
    </p:spTree>
    <p:extLst>
      <p:ext uri="{BB962C8B-B14F-4D97-AF65-F5344CB8AC3E}">
        <p14:creationId xmlns:p14="http://schemas.microsoft.com/office/powerpoint/2010/main" val="14296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ECA83-80EF-DA72-7DE2-D52FAA54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17" y="696201"/>
            <a:ext cx="3094650" cy="31554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Classe</a:t>
            </a:r>
            <a:r>
              <a:rPr lang="en-US" sz="3600" dirty="0">
                <a:solidFill>
                  <a:schemeClr val="tx2"/>
                </a:solidFill>
              </a:rPr>
              <a:t> Game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2615" y="0"/>
            <a:ext cx="6089385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9048" y="-1"/>
            <a:ext cx="6060354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C12B49-942C-B31C-181F-DBD96727E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9233" r="10375" b="11827"/>
          <a:stretch/>
        </p:blipFill>
        <p:spPr>
          <a:xfrm>
            <a:off x="4395173" y="3487419"/>
            <a:ext cx="6685280" cy="33121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50526-8A01-BC95-A430-B8424F0490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94" r="2334"/>
          <a:stretch/>
        </p:blipFill>
        <p:spPr>
          <a:xfrm>
            <a:off x="4395173" y="58421"/>
            <a:ext cx="6685280" cy="34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AA139-B07E-AC45-5C9D-38E79ABD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Class GameTxt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CB3063-5BF5-34FF-8C6C-033FA993E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481" r="58750" b="10394"/>
          <a:stretch/>
        </p:blipFill>
        <p:spPr>
          <a:xfrm>
            <a:off x="5391394" y="509847"/>
            <a:ext cx="5992540" cy="491320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3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733-C3D8-FB0B-4A69-BD867358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60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En mode texte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1FE33E-722D-7672-20FE-E2CF37E9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94" b="22882"/>
          <a:stretch/>
        </p:blipFill>
        <p:spPr>
          <a:xfrm>
            <a:off x="235152" y="1133857"/>
            <a:ext cx="11721695" cy="5504688"/>
          </a:xfrm>
        </p:spPr>
      </p:pic>
    </p:spTree>
    <p:extLst>
      <p:ext uri="{BB962C8B-B14F-4D97-AF65-F5344CB8AC3E}">
        <p14:creationId xmlns:p14="http://schemas.microsoft.com/office/powerpoint/2010/main" val="230947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24990-D298-E9B7-3759-355E4482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214" y="1757589"/>
            <a:ext cx="4693325" cy="34480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Class </a:t>
            </a:r>
            <a:r>
              <a:rPr lang="en-US" dirty="0" err="1">
                <a:solidFill>
                  <a:schemeClr val="tx2"/>
                </a:solidFill>
              </a:rPr>
              <a:t>GameGraphique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8E2A685-4BB6-1961-4600-CDBFE5A9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2260" r="58733" b="18372"/>
          <a:stretch/>
        </p:blipFill>
        <p:spPr>
          <a:xfrm>
            <a:off x="35112" y="-9531"/>
            <a:ext cx="7200578" cy="679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EAC5F-C96B-369B-A400-E26F6730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18" y="5552162"/>
            <a:ext cx="5638800" cy="824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En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mode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Graphique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8" name="Picture 51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1" r="54014" b="-1"/>
          <a:stretch/>
        </p:blipFill>
        <p:spPr>
          <a:xfrm rot="16200000">
            <a:off x="109279" y="-109279"/>
            <a:ext cx="1003690" cy="1222248"/>
          </a:xfrm>
          <a:prstGeom prst="rect">
            <a:avLst/>
          </a:prstGeom>
        </p:spPr>
      </p:pic>
      <p:pic>
        <p:nvPicPr>
          <p:cNvPr id="59" name="Picture 53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3"/>
          <a:stretch/>
        </p:blipFill>
        <p:spPr>
          <a:xfrm>
            <a:off x="11157956" y="4263398"/>
            <a:ext cx="1030996" cy="230599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8F680C-9EC8-2D6C-C1C5-25D02A429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3" y="248992"/>
            <a:ext cx="6174566" cy="51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0A863-DF66-B6A2-CF27-208F2F5BC4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50" t="12933" r="23275" b="10134"/>
          <a:stretch/>
        </p:blipFill>
        <p:spPr>
          <a:xfrm>
            <a:off x="7136402" y="62289"/>
            <a:ext cx="4266166" cy="349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D860C-0C49-B8F6-8ECD-4B24862211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850" t="12933" r="23425" b="10000"/>
          <a:stretch/>
        </p:blipFill>
        <p:spPr>
          <a:xfrm>
            <a:off x="7136402" y="3768305"/>
            <a:ext cx="3682122" cy="30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4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6319D-5060-64E6-FEBA-9DFA5E78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218" y="491197"/>
            <a:ext cx="10348146" cy="1283471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D7232-664C-8324-DA36-BDECE0E83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728165"/>
              </p:ext>
            </p:extLst>
          </p:nvPr>
        </p:nvGraphicFramePr>
        <p:xfrm>
          <a:off x="1197268" y="1442720"/>
          <a:ext cx="10649292" cy="4734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235815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Base defense</vt:lpstr>
      <vt:lpstr>Diagramme UML</vt:lpstr>
      <vt:lpstr>Classe Game</vt:lpstr>
      <vt:lpstr>Class GameTxt</vt:lpstr>
      <vt:lpstr>En mode texte</vt:lpstr>
      <vt:lpstr>Class GameGraphique</vt:lpstr>
      <vt:lpstr>En mode Graphique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Matis BRUN</dc:creator>
  <cp:lastModifiedBy>Matis BRUN</cp:lastModifiedBy>
  <cp:revision>88</cp:revision>
  <dcterms:created xsi:type="dcterms:W3CDTF">2022-05-16T09:40:56Z</dcterms:created>
  <dcterms:modified xsi:type="dcterms:W3CDTF">2022-05-16T15:18:24Z</dcterms:modified>
</cp:coreProperties>
</file>