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55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76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95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3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8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81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51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17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1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1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8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6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50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8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9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A9AB7CB-462D-43F4-8B4C-CBACB137CFF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5E84C9C-F245-403F-BEFD-91892D64C2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84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F365F-D653-4662-B86F-03C41F417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Файловая системка «АКМО»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B0DED3-F761-4E1A-A8CE-16F0E6C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Над проектом работали студенты</a:t>
            </a:r>
            <a:r>
              <a:rPr lang="en-US" sz="2800" dirty="0"/>
              <a:t>:</a:t>
            </a:r>
            <a:r>
              <a:rPr lang="ru-RU" sz="2800" dirty="0"/>
              <a:t>Афанасьев Олег, Кольцов Даниил, Кузьмишин Павел (0907-31).</a:t>
            </a:r>
          </a:p>
        </p:txBody>
      </p:sp>
    </p:spTree>
    <p:extLst>
      <p:ext uri="{BB962C8B-B14F-4D97-AF65-F5344CB8AC3E}">
        <p14:creationId xmlns:p14="http://schemas.microsoft.com/office/powerpoint/2010/main" val="281323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C2471-C73C-4F28-B312-5F554515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изменения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C9AE0D-4C63-4FBE-AB43-E6EF9F82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modify_file_in_fs</a:t>
            </a:r>
            <a:r>
              <a:rPr lang="en-US" dirty="0"/>
              <a:t>(FILE** fs, const char* filename, const char* </a:t>
            </a:r>
            <a:r>
              <a:rPr lang="en-US" dirty="0" err="1"/>
              <a:t>new_content</a:t>
            </a:r>
            <a:r>
              <a:rPr lang="en-US" dirty="0"/>
              <a:t>, const char* </a:t>
            </a:r>
            <a:r>
              <a:rPr lang="en-US" dirty="0" err="1"/>
              <a:t>fs_filename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fseek</a:t>
            </a:r>
            <a:r>
              <a:rPr lang="en-US" dirty="0"/>
              <a:t>(*fs, 0, SEEK_SET);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temp_filename</a:t>
            </a:r>
            <a:r>
              <a:rPr lang="en-US" dirty="0"/>
              <a:t>[] = "</a:t>
            </a:r>
            <a:r>
              <a:rPr lang="en-US" dirty="0" err="1"/>
              <a:t>temp_fs.XXXXXX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mkstemp</a:t>
            </a:r>
            <a:r>
              <a:rPr lang="en-US" dirty="0"/>
              <a:t>(</a:t>
            </a:r>
            <a:r>
              <a:rPr lang="en-US" dirty="0" err="1"/>
              <a:t>temp_filename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FILE* </a:t>
            </a:r>
            <a:r>
              <a:rPr lang="en-US" dirty="0" err="1"/>
              <a:t>temp_fs</a:t>
            </a:r>
            <a:r>
              <a:rPr lang="en-US" dirty="0"/>
              <a:t> = </a:t>
            </a:r>
            <a:r>
              <a:rPr lang="en-US" dirty="0" err="1"/>
              <a:t>fdopen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"w+");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temp_fs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("Failed to create temporary filesystem");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char buffer[MAX_SIZE];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modify_mode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int modified = 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48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C160D-6B32-487D-B17F-C6D64A7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2EC85-98C6-49B2-BCBC-B710F965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АКМО – учебный проект, демонстрирующий работу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самописным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плоским файлом-“диском” и консольной утилитой-клиентом. Он позволяет создавать, удалять, читать и обновлять файлы в одиночном контейнере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чрезвычайно простым текстовым форматом.</a:t>
            </a:r>
          </a:p>
        </p:txBody>
      </p:sp>
    </p:spTree>
    <p:extLst>
      <p:ext uri="{BB962C8B-B14F-4D97-AF65-F5344CB8AC3E}">
        <p14:creationId xmlns:p14="http://schemas.microsoft.com/office/powerpoint/2010/main" val="415641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ACCB1-CA07-4EEA-88A0-F3A12453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файловой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D1977-F9BB-4EBD-96A2-945AC431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In-</a:t>
            </a:r>
            <a:r>
              <a:rPr lang="ru-RU" dirty="0" err="1"/>
              <a:t>memory</a:t>
            </a:r>
            <a:r>
              <a:rPr lang="ru-RU" dirty="0"/>
              <a:t> файловая система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Текстовый формат хранения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Простое API для управления файлами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Поддержка основных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72442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22B67-65AD-44AC-BE6E-8CC78B43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E23EB-AA80-4237-8220-374CCA1EA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open_or_create_fs</a:t>
            </a:r>
            <a:r>
              <a:rPr lang="en-US" dirty="0"/>
              <a:t> - </a:t>
            </a:r>
            <a:r>
              <a:rPr lang="ru-RU" dirty="0"/>
              <a:t>инициализация ФС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view_file_in_fs</a:t>
            </a:r>
            <a:r>
              <a:rPr lang="en-US" dirty="0"/>
              <a:t> - </a:t>
            </a:r>
            <a:r>
              <a:rPr lang="ru-RU" dirty="0"/>
              <a:t>чтение файла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delete_file_in_fs</a:t>
            </a:r>
            <a:r>
              <a:rPr lang="en-US" dirty="0"/>
              <a:t> - </a:t>
            </a:r>
            <a:r>
              <a:rPr lang="ru-RU" dirty="0"/>
              <a:t>удаление файла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create_new_file</a:t>
            </a:r>
            <a:r>
              <a:rPr lang="en-US" dirty="0"/>
              <a:t> - </a:t>
            </a:r>
            <a:r>
              <a:rPr lang="ru-RU" dirty="0"/>
              <a:t>создание файла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modify_file_in_fs</a:t>
            </a:r>
            <a:r>
              <a:rPr lang="en-US" dirty="0"/>
              <a:t> - </a:t>
            </a:r>
            <a:r>
              <a:rPr lang="ru-RU" dirty="0"/>
              <a:t>изменение файла</a:t>
            </a:r>
          </a:p>
        </p:txBody>
      </p:sp>
    </p:spTree>
    <p:extLst>
      <p:ext uri="{BB962C8B-B14F-4D97-AF65-F5344CB8AC3E}">
        <p14:creationId xmlns:p14="http://schemas.microsoft.com/office/powerpoint/2010/main" val="314199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E37D0-5FC4-4730-A905-B020006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Логотип</a:t>
            </a:r>
            <a:r>
              <a:rPr lang="en-US" dirty="0"/>
              <a:t>: </a:t>
            </a:r>
            <a:r>
              <a:rPr lang="ru-RU" dirty="0"/>
              <a:t>«АКМО»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971F5E-8ED0-4C9D-96FF-775D3277C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25" y="1690688"/>
            <a:ext cx="4781690" cy="4351338"/>
          </a:xfrm>
        </p:spPr>
      </p:pic>
    </p:spTree>
    <p:extLst>
      <p:ext uri="{BB962C8B-B14F-4D97-AF65-F5344CB8AC3E}">
        <p14:creationId xmlns:p14="http://schemas.microsoft.com/office/powerpoint/2010/main" val="14766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B808A-8A7C-420F-8C78-F09C8C1D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Функция открытия/создания файловой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D7AE8-9104-47CB-A5B7-FB96FFE0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FILE* open_or_create_fs(const char* filename) {</a:t>
            </a:r>
          </a:p>
          <a:p>
            <a:pPr marL="0" indent="0">
              <a:buNone/>
            </a:pPr>
            <a:r>
              <a:rPr lang="en-US"/>
              <a:t>    FILE* fs = fopen(filename, "a+"); // </a:t>
            </a:r>
            <a:r>
              <a:rPr lang="ru-RU"/>
              <a:t>Открываем для чтения и записи (создаем если не существует)</a:t>
            </a:r>
          </a:p>
          <a:p>
            <a:pPr marL="0" indent="0">
              <a:buNone/>
            </a:pPr>
            <a:r>
              <a:rPr lang="ru-RU"/>
              <a:t>    </a:t>
            </a:r>
            <a:r>
              <a:rPr lang="en-US"/>
              <a:t>if (fs == NULL) {</a:t>
            </a:r>
          </a:p>
          <a:p>
            <a:pPr marL="0" indent="0">
              <a:buNone/>
            </a:pPr>
            <a:r>
              <a:rPr lang="en-US"/>
              <a:t>        perror("Failed to open or create filesystem");</a:t>
            </a:r>
          </a:p>
          <a:p>
            <a:pPr marL="0" indent="0">
              <a:buNone/>
            </a:pPr>
            <a:r>
              <a:rPr lang="en-US"/>
              <a:t>        exit(EXIT_FAILURE);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  return fs;</a:t>
            </a:r>
          </a:p>
          <a:p>
            <a:pPr marL="0" indent="0">
              <a:buNone/>
            </a:pPr>
            <a:r>
              <a:rPr lang="en-US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3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707DE-21EE-45B8-97D8-701854C5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Функция просмотра содержимого файла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1DEB9-95D0-4A5C-927B-27E33CE9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char* </a:t>
            </a:r>
            <a:r>
              <a:rPr lang="en-US" sz="1000" dirty="0" err="1"/>
              <a:t>view_file_in_fs</a:t>
            </a:r>
            <a:r>
              <a:rPr lang="en-US" sz="1000" dirty="0"/>
              <a:t>(FILE* fs, const char* filename) {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fseek</a:t>
            </a:r>
            <a:r>
              <a:rPr lang="en-US" sz="1000" dirty="0"/>
              <a:t>(fs, 0, SEEK_SET); // </a:t>
            </a:r>
            <a:r>
              <a:rPr lang="ru-RU" sz="1000" dirty="0"/>
              <a:t>Перемещаемся в начало файла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/>
              <a:t>char buffer[MAX_SIZE];</a:t>
            </a:r>
          </a:p>
          <a:p>
            <a:pPr marL="0" indent="0">
              <a:buNone/>
            </a:pPr>
            <a:r>
              <a:rPr lang="en-US" sz="1000" dirty="0"/>
              <a:t>    char* content = NULL;</a:t>
            </a:r>
          </a:p>
          <a:p>
            <a:pPr marL="0" indent="0">
              <a:buNone/>
            </a:pPr>
            <a:r>
              <a:rPr lang="en-US" sz="1000" dirty="0"/>
              <a:t>    int found = 0;</a:t>
            </a:r>
          </a:p>
          <a:p>
            <a:pPr marL="0" indent="0">
              <a:buNone/>
            </a:pPr>
            <a:r>
              <a:rPr lang="en-US" sz="1000" dirty="0"/>
              <a:t>    </a:t>
            </a:r>
            <a:r>
              <a:rPr lang="en-US" sz="1000" dirty="0" err="1"/>
              <a:t>size_t</a:t>
            </a:r>
            <a:r>
              <a:rPr lang="en-US" sz="1000" dirty="0"/>
              <a:t> </a:t>
            </a:r>
            <a:r>
              <a:rPr lang="en-US" sz="1000" dirty="0" err="1"/>
              <a:t>content_size</a:t>
            </a:r>
            <a:r>
              <a:rPr lang="en-US" sz="1000" dirty="0"/>
              <a:t> = 0;</a:t>
            </a:r>
          </a:p>
          <a:p>
            <a:pPr marL="0" indent="0"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fgets</a:t>
            </a:r>
            <a:r>
              <a:rPr lang="en-US" sz="1000" dirty="0"/>
              <a:t>(buffer, MAX_SIZE, fs) != NULL) {</a:t>
            </a:r>
          </a:p>
          <a:p>
            <a:pPr marL="0" indent="0">
              <a:buNone/>
            </a:pPr>
            <a:r>
              <a:rPr lang="en-US" sz="1000" dirty="0"/>
              <a:t>        // </a:t>
            </a:r>
            <a:r>
              <a:rPr lang="ru-RU" sz="1000" dirty="0"/>
              <a:t>Удаляем символ новой строки</a:t>
            </a:r>
          </a:p>
          <a:p>
            <a:pPr marL="0" indent="0">
              <a:buNone/>
            </a:pPr>
            <a:r>
              <a:rPr lang="ru-RU" sz="1000" dirty="0"/>
              <a:t>        </a:t>
            </a:r>
            <a:r>
              <a:rPr lang="en-US" sz="1000" dirty="0"/>
              <a:t>buffer[</a:t>
            </a:r>
            <a:r>
              <a:rPr lang="en-US" sz="1000" dirty="0" err="1"/>
              <a:t>strcspn</a:t>
            </a:r>
            <a:r>
              <a:rPr lang="en-US" sz="1000" dirty="0"/>
              <a:t>(buffer, "\n")] = 0;</a:t>
            </a:r>
          </a:p>
          <a:p>
            <a:pPr marL="0" indent="0">
              <a:buNone/>
            </a:pPr>
            <a:r>
              <a:rPr lang="en-US" sz="1000" dirty="0"/>
              <a:t>        if (!found) {</a:t>
            </a:r>
          </a:p>
          <a:p>
            <a:pPr marL="0" indent="0">
              <a:buNone/>
            </a:pPr>
            <a:r>
              <a:rPr lang="en-US" sz="1000" dirty="0"/>
              <a:t>            // </a:t>
            </a:r>
            <a:r>
              <a:rPr lang="ru-RU" sz="1000" dirty="0"/>
              <a:t>Проверяем, является ли строка именем файла</a:t>
            </a:r>
          </a:p>
          <a:p>
            <a:pPr marL="0" indent="0">
              <a:buNone/>
            </a:pPr>
            <a:r>
              <a:rPr lang="ru-RU" sz="1000" dirty="0"/>
              <a:t>            </a:t>
            </a:r>
            <a:r>
              <a:rPr lang="en-US" sz="1000" dirty="0"/>
              <a:t>if (</a:t>
            </a:r>
            <a:r>
              <a:rPr lang="en-US" sz="1000" dirty="0" err="1"/>
              <a:t>strcmp</a:t>
            </a:r>
            <a:r>
              <a:rPr lang="en-US" sz="1000" dirty="0"/>
              <a:t>(buffer, filename) == 0) {</a:t>
            </a:r>
          </a:p>
          <a:p>
            <a:pPr marL="0" indent="0">
              <a:buNone/>
            </a:pPr>
            <a:r>
              <a:rPr lang="en-US" sz="1000" dirty="0"/>
              <a:t>                found = 1;</a:t>
            </a:r>
          </a:p>
          <a:p>
            <a:pPr marL="0" indent="0">
              <a:buNone/>
            </a:pPr>
            <a:r>
              <a:rPr lang="en-US" sz="1000" dirty="0"/>
              <a:t>            }</a:t>
            </a:r>
          </a:p>
          <a:p>
            <a:pPr marL="0" indent="0">
              <a:buNone/>
            </a:pPr>
            <a:r>
              <a:rPr lang="en-US" sz="1000" dirty="0"/>
              <a:t>        } else {</a:t>
            </a:r>
          </a:p>
          <a:p>
            <a:pPr marL="0" indent="0">
              <a:buNone/>
            </a:pPr>
            <a:r>
              <a:rPr lang="en-US" sz="1000" dirty="0"/>
              <a:t>            // </a:t>
            </a:r>
            <a:r>
              <a:rPr lang="ru-RU" sz="1000" dirty="0"/>
              <a:t>Проверяем конец содержимого файла</a:t>
            </a:r>
          </a:p>
          <a:p>
            <a:pPr marL="0" indent="0">
              <a:buNone/>
            </a:pPr>
            <a:r>
              <a:rPr lang="ru-RU" sz="1000" dirty="0"/>
              <a:t>            </a:t>
            </a:r>
            <a:r>
              <a:rPr lang="en-US" sz="1000" dirty="0"/>
              <a:t>if (buffer[0] == '/') {</a:t>
            </a:r>
          </a:p>
          <a:p>
            <a:pPr marL="0" indent="0">
              <a:buNone/>
            </a:pPr>
            <a:r>
              <a:rPr lang="en-US" sz="1000" dirty="0"/>
              <a:t>                break;</a:t>
            </a:r>
          </a:p>
          <a:p>
            <a:pPr marL="0" indent="0">
              <a:buNone/>
            </a:pPr>
            <a:r>
              <a:rPr lang="en-US" sz="1000" dirty="0"/>
              <a:t>    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8951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39452-FBAF-43C1-94FD-1A5462AF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удаления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B756C-E1C9-4433-BBE7-69560F37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delete_file_in_fs</a:t>
            </a:r>
            <a:r>
              <a:rPr lang="en-US" dirty="0"/>
              <a:t>(FILE** fs, const char* filename, const char* </a:t>
            </a:r>
            <a:r>
              <a:rPr lang="en-US" dirty="0" err="1"/>
              <a:t>fs_filename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fseek</a:t>
            </a:r>
            <a:r>
              <a:rPr lang="en-US" dirty="0"/>
              <a:t>(*fs, 0, SEEK_SET);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char buffer[MAX_SIZE];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temp_filename</a:t>
            </a:r>
            <a:r>
              <a:rPr lang="en-US" dirty="0"/>
              <a:t>[] = "</a:t>
            </a:r>
            <a:r>
              <a:rPr lang="en-US" dirty="0" err="1"/>
              <a:t>temp_fs.XXXXXX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fd</a:t>
            </a:r>
            <a:r>
              <a:rPr lang="en-US" dirty="0"/>
              <a:t> = </a:t>
            </a:r>
            <a:r>
              <a:rPr lang="en-US" dirty="0" err="1"/>
              <a:t>mkstemp</a:t>
            </a:r>
            <a:r>
              <a:rPr lang="en-US" dirty="0"/>
              <a:t>(</a:t>
            </a:r>
            <a:r>
              <a:rPr lang="en-US" dirty="0" err="1"/>
              <a:t>temp_filename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FILE* </a:t>
            </a:r>
            <a:r>
              <a:rPr lang="en-US" dirty="0" err="1"/>
              <a:t>temp_fs</a:t>
            </a:r>
            <a:r>
              <a:rPr lang="en-US" dirty="0"/>
              <a:t> = </a:t>
            </a:r>
            <a:r>
              <a:rPr lang="en-US" dirty="0" err="1"/>
              <a:t>fdopen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, "w+");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temp_fs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perror</a:t>
            </a:r>
            <a:r>
              <a:rPr lang="en-US" dirty="0"/>
              <a:t>("Failed to create temporary filesystem");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skip_mode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    int deleted = 0;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95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5FE7F-07A7-407B-B912-44B8B7EE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создания нового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188E8-B09F-4101-AE79-040B1BD5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93915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100" dirty="0"/>
              <a:t>int </a:t>
            </a:r>
            <a:r>
              <a:rPr lang="en-US" sz="3100" dirty="0" err="1"/>
              <a:t>create_new_file</a:t>
            </a:r>
            <a:r>
              <a:rPr lang="en-US" sz="3100" dirty="0"/>
              <a:t>(FILE* fs, const char* filename, const char* content) {</a:t>
            </a:r>
          </a:p>
          <a:p>
            <a:pPr marL="0" indent="0">
              <a:buNone/>
            </a:pPr>
            <a:r>
              <a:rPr lang="en-US" sz="3100" dirty="0"/>
              <a:t>    </a:t>
            </a:r>
            <a:r>
              <a:rPr lang="en-US" sz="3100" dirty="0" err="1"/>
              <a:t>fseek</a:t>
            </a:r>
            <a:r>
              <a:rPr lang="en-US" sz="3100" dirty="0"/>
              <a:t>(fs, 0, SEEK_END); // </a:t>
            </a:r>
            <a:r>
              <a:rPr lang="ru-RU" sz="3100" dirty="0"/>
              <a:t>Перемещаемся в конец файла</a:t>
            </a:r>
          </a:p>
          <a:p>
            <a:pPr marL="0" indent="0">
              <a:buNone/>
            </a:pPr>
            <a:r>
              <a:rPr lang="ru-RU" sz="3100" dirty="0"/>
              <a:t>    </a:t>
            </a:r>
          </a:p>
          <a:p>
            <a:pPr marL="0" indent="0">
              <a:buNone/>
            </a:pPr>
            <a:r>
              <a:rPr lang="ru-RU" sz="3100" dirty="0"/>
              <a:t>    // Проверяем, не существует ли уже файл с таким именем</a:t>
            </a:r>
          </a:p>
          <a:p>
            <a:pPr marL="0" indent="0">
              <a:buNone/>
            </a:pPr>
            <a:r>
              <a:rPr lang="ru-RU" sz="3100" dirty="0"/>
              <a:t>    </a:t>
            </a:r>
            <a:r>
              <a:rPr lang="en-US" sz="3100" dirty="0" err="1"/>
              <a:t>fseek</a:t>
            </a:r>
            <a:r>
              <a:rPr lang="en-US" sz="3100" dirty="0"/>
              <a:t>(fs, 0, SEEK_SET);</a:t>
            </a:r>
          </a:p>
          <a:p>
            <a:pPr marL="0" indent="0">
              <a:buNone/>
            </a:pPr>
            <a:r>
              <a:rPr lang="en-US" sz="3100" dirty="0"/>
              <a:t>    char buffer[MAX_SIZE];</a:t>
            </a:r>
          </a:p>
          <a:p>
            <a:pPr marL="0" indent="0">
              <a:buNone/>
            </a:pPr>
            <a:r>
              <a:rPr lang="en-US" sz="3100" dirty="0"/>
              <a:t>    while (</a:t>
            </a:r>
            <a:r>
              <a:rPr lang="en-US" sz="3100" dirty="0" err="1"/>
              <a:t>fgets</a:t>
            </a:r>
            <a:r>
              <a:rPr lang="en-US" sz="3100" dirty="0"/>
              <a:t>(buffer, MAX_SIZE, fs) != NULL) {</a:t>
            </a:r>
          </a:p>
          <a:p>
            <a:pPr marL="0" indent="0">
              <a:buNone/>
            </a:pPr>
            <a:r>
              <a:rPr lang="en-US" sz="3100" dirty="0"/>
              <a:t>        buffer[</a:t>
            </a:r>
            <a:r>
              <a:rPr lang="en-US" sz="3100" dirty="0" err="1"/>
              <a:t>strcspn</a:t>
            </a:r>
            <a:r>
              <a:rPr lang="en-US" sz="3100" dirty="0"/>
              <a:t>(buffer, "\n")] = 0;</a:t>
            </a:r>
          </a:p>
          <a:p>
            <a:pPr marL="0" indent="0">
              <a:buNone/>
            </a:pPr>
            <a:r>
              <a:rPr lang="en-US" sz="3100" dirty="0"/>
              <a:t>        if (</a:t>
            </a:r>
            <a:r>
              <a:rPr lang="en-US" sz="3100" dirty="0" err="1"/>
              <a:t>strcmp</a:t>
            </a:r>
            <a:r>
              <a:rPr lang="en-US" sz="3100" dirty="0"/>
              <a:t>(buffer, filename) == 0) {</a:t>
            </a:r>
          </a:p>
          <a:p>
            <a:pPr marL="0" indent="0">
              <a:buNone/>
            </a:pPr>
            <a:r>
              <a:rPr lang="en-US" sz="3100" dirty="0"/>
              <a:t>            </a:t>
            </a:r>
            <a:r>
              <a:rPr lang="en-US" sz="3100" dirty="0" err="1"/>
              <a:t>fprintf</a:t>
            </a:r>
            <a:r>
              <a:rPr lang="en-US" sz="3100" dirty="0"/>
              <a:t>(stderr, "File already exists\n");</a:t>
            </a:r>
          </a:p>
          <a:p>
            <a:pPr marL="0" indent="0">
              <a:buNone/>
            </a:pPr>
            <a:r>
              <a:rPr lang="en-US" sz="3100" dirty="0"/>
              <a:t>            return 0;</a:t>
            </a:r>
          </a:p>
          <a:p>
            <a:pPr marL="0" indent="0">
              <a:buNone/>
            </a:pPr>
            <a:r>
              <a:rPr lang="en-US" sz="3100" dirty="0"/>
              <a:t>        }</a:t>
            </a:r>
          </a:p>
          <a:p>
            <a:pPr marL="0" indent="0">
              <a:buNone/>
            </a:pPr>
            <a:r>
              <a:rPr lang="en-US" sz="3100" dirty="0"/>
              <a:t>    }</a:t>
            </a:r>
          </a:p>
          <a:p>
            <a:pPr marL="0" indent="0">
              <a:buNone/>
            </a:pPr>
            <a:r>
              <a:rPr lang="en-US" sz="3100" dirty="0"/>
              <a:t>    </a:t>
            </a:r>
          </a:p>
          <a:p>
            <a:pPr marL="0" indent="0">
              <a:buNone/>
            </a:pPr>
            <a:r>
              <a:rPr lang="en-US" sz="3100" dirty="0"/>
              <a:t>    // </a:t>
            </a:r>
            <a:r>
              <a:rPr lang="ru-RU" sz="3100" dirty="0"/>
              <a:t>Записываем имя файла и содержимое</a:t>
            </a:r>
          </a:p>
          <a:p>
            <a:pPr marL="0" indent="0">
              <a:buNone/>
            </a:pPr>
            <a:r>
              <a:rPr lang="ru-RU" sz="3100" dirty="0"/>
              <a:t>    </a:t>
            </a:r>
            <a:r>
              <a:rPr lang="en-US" sz="3100" dirty="0"/>
              <a:t>if (</a:t>
            </a:r>
            <a:r>
              <a:rPr lang="en-US" sz="3100" dirty="0" err="1"/>
              <a:t>fprintf</a:t>
            </a:r>
            <a:r>
              <a:rPr lang="en-US" sz="3100" dirty="0"/>
              <a:t>(fs, "%s\</a:t>
            </a:r>
            <a:r>
              <a:rPr lang="en-US" sz="3100" dirty="0" err="1"/>
              <a:t>n%s</a:t>
            </a:r>
            <a:r>
              <a:rPr lang="en-US" sz="3100" dirty="0"/>
              <a:t>\n/\n", filename, content) &lt; 0) {</a:t>
            </a:r>
          </a:p>
          <a:p>
            <a:pPr marL="0" indent="0">
              <a:buNone/>
            </a:pPr>
            <a:r>
              <a:rPr lang="en-US" sz="3100" dirty="0"/>
              <a:t>        return 0;</a:t>
            </a:r>
          </a:p>
          <a:p>
            <a:pPr marL="0" indent="0">
              <a:buNone/>
            </a:pPr>
            <a:r>
              <a:rPr lang="en-US" sz="3100" dirty="0"/>
              <a:t>    }</a:t>
            </a:r>
          </a:p>
          <a:p>
            <a:pPr marL="0" indent="0">
              <a:buNone/>
            </a:pPr>
            <a:r>
              <a:rPr lang="en-US" sz="3100" dirty="0"/>
              <a:t>    </a:t>
            </a:r>
          </a:p>
          <a:p>
            <a:pPr marL="0" indent="0">
              <a:buNone/>
            </a:pPr>
            <a:r>
              <a:rPr lang="en-US" sz="3100" dirty="0"/>
              <a:t>    return 1;</a:t>
            </a:r>
          </a:p>
          <a:p>
            <a:pPr marL="0" indent="0">
              <a:buNone/>
            </a:pPr>
            <a:r>
              <a:rPr lang="en-US" sz="3100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69307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47</TotalTime>
  <Words>834</Words>
  <Application>Microsoft Office PowerPoint</Application>
  <PresentationFormat>Широкоэкранный</PresentationFormat>
  <Paragraphs>107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Глубина</vt:lpstr>
      <vt:lpstr>Файловая системка «АКМО»</vt:lpstr>
      <vt:lpstr>Описание </vt:lpstr>
      <vt:lpstr>Описание файловой системы</vt:lpstr>
      <vt:lpstr>Основные функции </vt:lpstr>
      <vt:lpstr>Логотип: «АКМО» </vt:lpstr>
      <vt:lpstr> Функция открытия/создания файловой системы</vt:lpstr>
      <vt:lpstr>Функция просмотра содержимого файла </vt:lpstr>
      <vt:lpstr>Функция удаления файла</vt:lpstr>
      <vt:lpstr>Функция создания нового файла</vt:lpstr>
      <vt:lpstr>Функция изменения 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системка «АКМО»</dc:title>
  <dc:creator>User</dc:creator>
  <cp:lastModifiedBy>User</cp:lastModifiedBy>
  <cp:revision>2</cp:revision>
  <dcterms:created xsi:type="dcterms:W3CDTF">2025-05-21T09:51:09Z</dcterms:created>
  <dcterms:modified xsi:type="dcterms:W3CDTF">2025-05-21T10:38:23Z</dcterms:modified>
</cp:coreProperties>
</file>