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B77-56A6-6E49-8C6F-D3BBECF7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BF59-DC2D-0B4F-B240-3A21CDCA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A7CE-3551-6E47-BD7C-5F6763C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5851-5125-3A4D-A5FB-DBE232A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5134-6171-0E4E-A733-DE1B486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022-FC6E-D144-855C-8C90909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2B1E1-74A2-1042-8632-1A09DCFA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5E86-F854-634D-95EA-8DA635BA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F952-9A67-D040-A0D8-E34695FE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B72-AC9C-9641-939E-A6949F74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C82A-8697-594F-A90D-7A7C5CC8D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D619-2E7E-114D-B219-5903E515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46D-084F-3A4F-8EDB-4227ED67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DE4F-255B-F54B-93FA-07A1C902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6FC-6958-F642-9065-90697AF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76F-83C8-EE40-8430-205AFBB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EB22-93E1-D641-9E29-B0A6E005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CCC6-2B91-E640-AEC0-4250921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B381-9928-CD46-9D88-40FA88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374D-40B1-A843-9F58-245E7B60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67A-1A2B-B546-A383-412BD59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3055-BEE3-2C4A-91D8-EA595E6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2D9A-3C5E-5245-8067-1E772698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0F67-48A5-664C-BA84-656C2B2F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D93D-3DBF-2646-85D7-C7C7C1B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489-EE39-5B44-B58C-F1CE177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E98-18E9-3C49-A3FC-D1853272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B529-C6CB-A340-BFF5-5B4B08B1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BCE7-B0A5-B946-B023-31CD5A6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D10D-3B60-6E44-BCDB-53086A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9252-268E-8045-B7D6-203628A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430-3DC2-6D44-926C-1FFBB066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2B7-3A10-784C-B6E5-6DF0D961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6CB9-B081-4043-9246-EBD0FC51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A9BF-4060-7A4C-AAA9-486EE573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D226-4C3B-EC46-8BC4-2B18219B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33D71-F676-5D4B-AD8D-E6AFB85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BA092-DF02-1B49-8FCD-4F89755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F02A-55FF-9C47-868E-F816D3C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5D55-DCB7-1448-AB80-BF7A7C41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41B8-BF03-F24D-813D-68910E5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AA9B0-4FD4-4849-9C6C-94A0F7E9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627F5-D20E-384F-91A7-FC68C0C7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418E-0381-EE45-BF11-6C533EC2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E913-F1E5-DB43-B798-10F0B81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0BF7-AB1E-5A4D-99F8-926430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7AC-4BE6-7E48-BB7B-B75BCA93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19FC-0502-5343-8E7E-66A1265C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6E28-C02A-7648-92E2-5CE3EDE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F414-FC7C-014F-A96E-0066B36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7CF5-CA5E-144B-8FBE-EB915D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34B8-F0EE-8A48-BC35-154C15B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050-C561-4A42-9B47-FC981E3F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DE52-BA92-A14A-B492-C221DFD8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5E37-3B7D-6446-8DD5-A608A98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31C2-52BB-C24F-9205-181C8E9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42A9-0304-9849-918A-02ADCC0C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40A2-F22B-184D-99EB-FD955189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0ED9-DFD5-1F49-A451-6BF475B4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73D7-BF34-2446-A4CC-CA5F902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5EE8-08FD-1740-96BD-CF385E66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4E66-BCD0-1F47-98ED-EF8AC6B9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4960-6326-4644-91AC-AA07FEFF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d_test" descr="1d_test">
            <a:hlinkClick r:id="" action="ppaction://media"/>
            <a:extLst>
              <a:ext uri="{FF2B5EF4-FFF2-40B4-BE49-F238E27FC236}">
                <a16:creationId xmlns:a16="http://schemas.microsoft.com/office/drawing/2014/main" id="{58BC95E8-8C60-0245-AAAA-0CBD6974C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4838" y="719225"/>
            <a:ext cx="3456473" cy="2592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B3D7E-918B-494A-862A-804F92847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311" y="1316786"/>
            <a:ext cx="4081965" cy="139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85A17-C034-A845-AEC9-9BED51B8FEC1}"/>
              </a:ext>
            </a:extLst>
          </p:cNvPr>
          <p:cNvSpPr txBox="1"/>
          <p:nvPr/>
        </p:nvSpPr>
        <p:spPr>
          <a:xfrm>
            <a:off x="874814" y="456737"/>
            <a:ext cx="304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snapshots for one period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63B44-D409-084C-9296-B869546CD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84" y="4208337"/>
            <a:ext cx="2996030" cy="220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1144D-6731-ED48-B54D-B6212FAE9B4A}"/>
              </a:ext>
            </a:extLst>
          </p:cNvPr>
          <p:cNvSpPr txBox="1"/>
          <p:nvPr/>
        </p:nvSpPr>
        <p:spPr>
          <a:xfrm>
            <a:off x="695972" y="3820978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4F2B0-AB59-B646-BC51-C35DEC783C38}"/>
              </a:ext>
            </a:extLst>
          </p:cNvPr>
          <p:cNvSpPr txBox="1"/>
          <p:nvPr/>
        </p:nvSpPr>
        <p:spPr>
          <a:xfrm>
            <a:off x="1537477" y="421883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5A2A6-529D-4F45-8F18-49BE9A38E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171" y="4332637"/>
            <a:ext cx="2907829" cy="2204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412E0-27A1-3844-ADF4-7644BADB429B}"/>
              </a:ext>
            </a:extLst>
          </p:cNvPr>
          <p:cNvSpPr txBox="1"/>
          <p:nvPr/>
        </p:nvSpPr>
        <p:spPr>
          <a:xfrm>
            <a:off x="3561332" y="384950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5.605518633572185e-15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75E64-6162-8248-A337-2A029AB80F0F}"/>
              </a:ext>
            </a:extLst>
          </p:cNvPr>
          <p:cNvSpPr txBox="1"/>
          <p:nvPr/>
        </p:nvSpPr>
        <p:spPr>
          <a:xfrm>
            <a:off x="4990289" y="2728241"/>
            <a:ext cx="45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Temporal normalization: zero mean unitary std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16BDB0-6E6B-F34F-B2AB-FDF273454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787" y="4406718"/>
            <a:ext cx="2650385" cy="1961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B8F34-6B53-394E-BFDD-BA9778E7DD05}"/>
              </a:ext>
            </a:extLst>
          </p:cNvPr>
          <p:cNvSpPr txBox="1"/>
          <p:nvPr/>
        </p:nvSpPr>
        <p:spPr>
          <a:xfrm>
            <a:off x="7609979" y="44034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9358B-1FC4-6C4F-A423-BCBE7EDF5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3959" y="4445366"/>
            <a:ext cx="2683519" cy="19679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F6F3C6-9B38-8E46-823D-6417E354593E}"/>
              </a:ext>
            </a:extLst>
          </p:cNvPr>
          <p:cNvSpPr/>
          <p:nvPr/>
        </p:nvSpPr>
        <p:spPr>
          <a:xfrm>
            <a:off x="9328679" y="4022948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1.0673072250676275e-06</a:t>
            </a:r>
          </a:p>
        </p:txBody>
      </p:sp>
    </p:spTree>
    <p:extLst>
      <p:ext uri="{BB962C8B-B14F-4D97-AF65-F5344CB8AC3E}">
        <p14:creationId xmlns:p14="http://schemas.microsoft.com/office/powerpoint/2010/main" val="34250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7173F-9581-C842-B61A-7AFB3483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8" y="559292"/>
            <a:ext cx="2712682" cy="2003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A4FB-AAB3-1448-9BF1-01C03E3D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05" y="559292"/>
            <a:ext cx="2548648" cy="18092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F79A9A-EF02-2947-8B4E-75B23C1E93AD}"/>
              </a:ext>
            </a:extLst>
          </p:cNvPr>
          <p:cNvSpPr/>
          <p:nvPr/>
        </p:nvSpPr>
        <p:spPr>
          <a:xfrm>
            <a:off x="1388263" y="223882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0.09860999176138388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88461-00B4-CF4E-8CB2-3EFB6182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05" y="2883861"/>
            <a:ext cx="2495559" cy="1809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84DA3-CB5A-C54E-8FF9-43894101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77" y="2883860"/>
            <a:ext cx="2621653" cy="1911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3ED802-F015-7843-95CE-3AAE5359D691}"/>
              </a:ext>
            </a:extLst>
          </p:cNvPr>
          <p:cNvSpPr/>
          <p:nvPr/>
        </p:nvSpPr>
        <p:spPr>
          <a:xfrm>
            <a:off x="1409321" y="2576083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0.16966901383199118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2410A-5A53-5440-AEA5-5B82EE33C35C}"/>
              </a:ext>
            </a:extLst>
          </p:cNvPr>
          <p:cNvSpPr txBox="1"/>
          <p:nvPr/>
        </p:nvSpPr>
        <p:spPr>
          <a:xfrm>
            <a:off x="6813811" y="2957210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minimum possible </a:t>
            </a:r>
          </a:p>
          <a:p>
            <a:r>
              <a:rPr lang="en-US" dirty="0"/>
              <a:t>Epsilon 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48D13-E139-1E43-AB38-4594428A6C54}"/>
              </a:ext>
            </a:extLst>
          </p:cNvPr>
          <p:cNvSpPr txBox="1"/>
          <p:nvPr/>
        </p:nvSpPr>
        <p:spPr>
          <a:xfrm>
            <a:off x="321013" y="141051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AC32-F173-0A48-96C3-91944EBB45FB}"/>
              </a:ext>
            </a:extLst>
          </p:cNvPr>
          <p:cNvSpPr txBox="1"/>
          <p:nvPr/>
        </p:nvSpPr>
        <p:spPr>
          <a:xfrm>
            <a:off x="321013" y="35520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3ABE75-E4F6-F940-9481-FFDE94AA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279" y="5123692"/>
            <a:ext cx="2346609" cy="1695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283D8-B451-DE4F-91C6-79B296C3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8" y="5022992"/>
            <a:ext cx="2568542" cy="1896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983E7C-A9C1-D942-8A98-6428BF8FFC61}"/>
              </a:ext>
            </a:extLst>
          </p:cNvPr>
          <p:cNvSpPr txBox="1"/>
          <p:nvPr/>
        </p:nvSpPr>
        <p:spPr>
          <a:xfrm>
            <a:off x="144307" y="56019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82C53-2CCC-3740-91DF-91BF308F4506}"/>
              </a:ext>
            </a:extLst>
          </p:cNvPr>
          <p:cNvSpPr/>
          <p:nvPr/>
        </p:nvSpPr>
        <p:spPr>
          <a:xfrm>
            <a:off x="6995751" y="5601979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lamda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0.005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EB579-C4B0-A641-869C-D7C1ED6CCEE7}"/>
              </a:ext>
            </a:extLst>
          </p:cNvPr>
          <p:cNvSpPr/>
          <p:nvPr/>
        </p:nvSpPr>
        <p:spPr>
          <a:xfrm>
            <a:off x="1503434" y="4809018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0.10372515231840763</a:t>
            </a:r>
          </a:p>
        </p:txBody>
      </p:sp>
    </p:spTree>
    <p:extLst>
      <p:ext uri="{BB962C8B-B14F-4D97-AF65-F5344CB8AC3E}">
        <p14:creationId xmlns:p14="http://schemas.microsoft.com/office/powerpoint/2010/main" val="54592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19EC8-71CA-D840-9C30-63E2D2BF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87" y="469371"/>
            <a:ext cx="3480476" cy="342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17095-DF6A-4F41-95B9-4D08FB0B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3" y="4102629"/>
            <a:ext cx="23368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3E342-28D1-5041-9FFB-DB28E5DED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363" y="4140729"/>
            <a:ext cx="2273300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DFB73-9D98-2C49-AF28-E43A27455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533" y="4140729"/>
            <a:ext cx="2273300" cy="224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71C20-AA68-3C4A-9D4C-8FFC158C5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703" y="4140729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C70E5-B258-C540-8E1C-1357F56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30" y="598251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85DED-08BA-FE4D-88F8-3B98084D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212" y="598251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7F4C0-73E3-C14C-9B0D-EBB396FC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448" y="3769468"/>
            <a:ext cx="2743200" cy="2767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629754-2095-1248-B5E3-9333334D0C08}"/>
              </a:ext>
            </a:extLst>
          </p:cNvPr>
          <p:cNvSpPr txBox="1"/>
          <p:nvPr/>
        </p:nvSpPr>
        <p:spPr>
          <a:xfrm>
            <a:off x="496111" y="301558"/>
            <a:ext cx="11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Binarized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6AB0-6FC9-C742-BCEA-0FF8A995BAE9}"/>
              </a:ext>
            </a:extLst>
          </p:cNvPr>
          <p:cNvSpPr txBox="1"/>
          <p:nvPr/>
        </p:nvSpPr>
        <p:spPr>
          <a:xfrm>
            <a:off x="1046710" y="4163438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r>
              <a:rPr lang="en-US" dirty="0"/>
              <a:t> and crop </a:t>
            </a:r>
          </a:p>
        </p:txBody>
      </p:sp>
    </p:spTree>
    <p:extLst>
      <p:ext uri="{BB962C8B-B14F-4D97-AF65-F5344CB8AC3E}">
        <p14:creationId xmlns:p14="http://schemas.microsoft.com/office/powerpoint/2010/main" val="9682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2230B4-E188-9848-B9F7-A740F72B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14" y="897444"/>
            <a:ext cx="3410289" cy="34102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96CD51-B8F5-2B4B-8A52-059502B79555}"/>
              </a:ext>
            </a:extLst>
          </p:cNvPr>
          <p:cNvSpPr txBox="1"/>
          <p:nvPr/>
        </p:nvSpPr>
        <p:spPr>
          <a:xfrm>
            <a:off x="945423" y="528112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2% of measurements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604359-E03D-844C-8D8C-EE9CAB2C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63" y="1212343"/>
            <a:ext cx="3771110" cy="2780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53854-E8D3-5A41-B018-945D4DEEF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732" y="1077102"/>
            <a:ext cx="3065854" cy="3050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47EF5-F662-074D-9F95-CE960D46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040" y="4240179"/>
            <a:ext cx="3119869" cy="2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6D635-8DE2-5F4C-8E79-00314D2F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9" y="1028565"/>
            <a:ext cx="3746500" cy="326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A159D-40CC-A445-8542-55BA2049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89" y="1239078"/>
            <a:ext cx="3746500" cy="284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4B4D-43D6-5548-A28E-8B0293E2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557" y="914264"/>
            <a:ext cx="3771900" cy="349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B9648-7C2E-144B-92F6-432037F3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44" y="4292464"/>
            <a:ext cx="2976933" cy="24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44</Words>
  <Application>Microsoft Macintosh PowerPoint</Application>
  <PresentationFormat>Widescreen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bahador bahmani</dc:creator>
  <cp:lastModifiedBy>bahador bahmani</cp:lastModifiedBy>
  <cp:revision>38</cp:revision>
  <dcterms:created xsi:type="dcterms:W3CDTF">2021-04-18T18:23:03Z</dcterms:created>
  <dcterms:modified xsi:type="dcterms:W3CDTF">2021-04-20T03:48:20Z</dcterms:modified>
</cp:coreProperties>
</file>