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A9A9E-B78C-4F03-A788-9619D035E17D}" v="31" dt="2023-04-29T19:30:30.115"/>
    <p1510:client id="{FC2FA9B0-0968-4E6C-A78F-FC3B896BA991}" v="58" dt="2023-04-29T19:36:5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Цветные шаблоны на небо">
            <a:extLst>
              <a:ext uri="{FF2B5EF4-FFF2-40B4-BE49-F238E27FC236}">
                <a16:creationId xmlns:a16="http://schemas.microsoft.com/office/drawing/2014/main" id="{0E47D9EB-2ACC-4FD1-1B49-92C60EE04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4" r="-2" b="953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ru-RU" sz="4400" dirty="0"/>
              <a:t>Интернет магазин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E50A86B-8F5E-0A50-3AF0-34A95B98E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8" b="224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78136-9E75-9650-90E6-79A0A85C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ru-RU" sz="3600"/>
              <a:t>Другие интернет магазины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026BB0-FA87-A425-621B-70D2BCB7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30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C543A66-1275-3C8D-1BB3-198FDE972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10" b="160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1546C2-EE64-F0A6-5E2E-FD050973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21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47F5A-DCFC-E685-A9EB-6A94DC1A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188" y="5099381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dirty="0" err="1"/>
              <a:t>Удобная</a:t>
            </a:r>
            <a:r>
              <a:rPr lang="en-US" sz="4400" i="1" dirty="0"/>
              <a:t> </a:t>
            </a:r>
            <a:r>
              <a:rPr lang="en-US" sz="4400" i="1" dirty="0" err="1"/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67159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779ACF74-6E2A-BE3D-BC56-1EED5F2C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ru-RU" dirty="0"/>
              <a:t>Регистрация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42E276D-F0E3-0D3E-E873-7E57A36F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В </a:t>
            </a:r>
            <a:r>
              <a:rPr lang="en-US" sz="2000" dirty="0" err="1"/>
              <a:t>случае</a:t>
            </a:r>
            <a:r>
              <a:rPr lang="en-US" sz="2000" dirty="0"/>
              <a:t> </a:t>
            </a:r>
            <a:r>
              <a:rPr lang="en-US" sz="2000" dirty="0" err="1"/>
              <a:t>отсутствия</a:t>
            </a:r>
            <a:r>
              <a:rPr lang="en-US" sz="2000" dirty="0"/>
              <a:t> </a:t>
            </a:r>
            <a:r>
              <a:rPr lang="en-US" sz="2000" dirty="0" err="1"/>
              <a:t>аккаунта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2C13C7-A754-57BF-FB64-3C501960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04" y="222970"/>
            <a:ext cx="6994800" cy="64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5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C273DA-7725-FE09-7526-03EE3E358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5EB31-DE25-4A99-C1C3-378B1BA1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ru-RU" sz="3600" dirty="0"/>
              <a:t>Возможность добавить товар</a:t>
            </a:r>
          </a:p>
        </p:txBody>
      </p:sp>
    </p:spTree>
    <p:extLst>
      <p:ext uri="{BB962C8B-B14F-4D97-AF65-F5344CB8AC3E}">
        <p14:creationId xmlns:p14="http://schemas.microsoft.com/office/powerpoint/2010/main" val="178397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4097-FE8B-4822-B612-9F9E3B7E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89" y="202311"/>
            <a:ext cx="10515600" cy="1325563"/>
          </a:xfrm>
        </p:spPr>
        <p:txBody>
          <a:bodyPr/>
          <a:lstStyle/>
          <a:p>
            <a:r>
              <a:rPr lang="ru-RU"/>
              <a:t>Добавление акций и новостей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4E0A6B-FF48-42CF-A640-42F26781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9" y="1550895"/>
            <a:ext cx="8890799" cy="4442012"/>
          </a:xfrm>
        </p:spPr>
      </p:pic>
    </p:spTree>
    <p:extLst>
      <p:ext uri="{BB962C8B-B14F-4D97-AF65-F5344CB8AC3E}">
        <p14:creationId xmlns:p14="http://schemas.microsoft.com/office/powerpoint/2010/main" val="190366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CE6D0-0480-0296-29B0-5F651358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8E1E6-8CE4-E195-F20D-DAD71395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0954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6E2"/>
      </a:lt2>
      <a:accent1>
        <a:srgbClr val="90A4C9"/>
      </a:accent1>
      <a:accent2>
        <a:srgbClr val="74ABBB"/>
      </a:accent2>
      <a:accent3>
        <a:srgbClr val="7CABA2"/>
      </a:accent3>
      <a:accent4>
        <a:srgbClr val="72B08B"/>
      </a:accent4>
      <a:accent5>
        <a:srgbClr val="7DAE7C"/>
      </a:accent5>
      <a:accent6>
        <a:srgbClr val="89AC6F"/>
      </a:accent6>
      <a:hlink>
        <a:srgbClr val="95805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Интернет магазин</vt:lpstr>
      <vt:lpstr>Другие интернет магазины</vt:lpstr>
      <vt:lpstr>Презентация PowerPoint</vt:lpstr>
      <vt:lpstr>Удобная авторизация</vt:lpstr>
      <vt:lpstr>Регистрация</vt:lpstr>
      <vt:lpstr>Возможность добавить товар</vt:lpstr>
      <vt:lpstr>Добавление акций и новостей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Борислав</cp:lastModifiedBy>
  <cp:revision>37</cp:revision>
  <dcterms:created xsi:type="dcterms:W3CDTF">2023-04-29T19:22:11Z</dcterms:created>
  <dcterms:modified xsi:type="dcterms:W3CDTF">2023-04-30T08:32:23Z</dcterms:modified>
</cp:coreProperties>
</file>