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49" r:id="rId5"/>
    <p:sldMasterId id="2147483650" r:id="rId6"/>
    <p:sldMasterId id="2147483651" r:id="rId7"/>
    <p:sldMasterId id="2147483652" r:id="rId8"/>
  </p:sldMasterIdLst>
  <p:notesMasterIdLst>
    <p:notesMasterId r:id="rId9"/>
  </p:notesMasterIdLst>
  <p:sldIdLst>
    <p:sldId id="256" r:id="rId10"/>
    <p:sldId id="257" r:id="rId11"/>
  </p:sldIdLst>
  <p:sldSz cy="6858000" cx="9906000"/>
  <p:notesSz cx="6797675" cy="9926625"/>
  <p:defaultTextStyle>
    <a:defPPr lvl="0">
      <a:defRPr lang="ko-KR"/>
    </a:defPPr>
    <a:lvl1pPr latinLnBrk="1" lvl="0" rtl="0" algn="l" fontAlgn="base">
      <a:spcBef>
        <a:spcPct val="0"/>
      </a:spcBef>
      <a:spcAft>
        <a:spcPct val="0"/>
      </a:spcAft>
      <a:defRPr kern="1200" kumimoji="1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latinLnBrk="1" lvl="1" marL="457200" rtl="0" algn="l" fontAlgn="base">
      <a:spcBef>
        <a:spcPct val="0"/>
      </a:spcBef>
      <a:spcAft>
        <a:spcPct val="0"/>
      </a:spcAft>
      <a:defRPr kern="1200" kumimoji="1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latinLnBrk="1" lvl="2" marL="914400" rtl="0" algn="l" fontAlgn="base">
      <a:spcBef>
        <a:spcPct val="0"/>
      </a:spcBef>
      <a:spcAft>
        <a:spcPct val="0"/>
      </a:spcAft>
      <a:defRPr kern="1200" kumimoji="1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latinLnBrk="1" lvl="3" marL="1371600" rtl="0" algn="l" fontAlgn="base">
      <a:spcBef>
        <a:spcPct val="0"/>
      </a:spcBef>
      <a:spcAft>
        <a:spcPct val="0"/>
      </a:spcAft>
      <a:defRPr kern="1200" kumimoji="1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latinLnBrk="1" lvl="4" marL="1828800" rtl="0" algn="l" fontAlgn="base">
      <a:spcBef>
        <a:spcPct val="0"/>
      </a:spcBef>
      <a:spcAft>
        <a:spcPct val="0"/>
      </a:spcAft>
      <a:defRPr kern="1200" kumimoji="1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defTabSz="914400" eaLnBrk="1" hangingPunct="1" latinLnBrk="1" lvl="5" marL="2286000" rtl="0" algn="l">
      <a:defRPr kern="1200" kumimoji="1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defTabSz="914400" eaLnBrk="1" hangingPunct="1" latinLnBrk="1" lvl="6" marL="2743200" rtl="0" algn="l">
      <a:defRPr kern="1200" kumimoji="1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defTabSz="914400" eaLnBrk="1" hangingPunct="1" latinLnBrk="1" lvl="7" marL="3200400" rtl="0" algn="l">
      <a:defRPr kern="1200" kumimoji="1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defTabSz="914400" eaLnBrk="1" hangingPunct="1" latinLnBrk="1" lvl="8" marL="3657600" rtl="0" algn="l">
      <a:defRPr kern="1200" kumimoji="1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>
        <p15:guide id="1" orient="horz" pos="572">
          <p15:clr>
            <a:srgbClr val="A4A3A4"/>
          </p15:clr>
        </p15:guide>
        <p15:guide id="2" pos="6240">
          <p15:clr>
            <a:srgbClr val="A4A3A4"/>
          </p15:clr>
        </p15:guide>
        <p15:guide id="3" pos="2440">
          <p15:clr>
            <a:srgbClr val="A4A3A4"/>
          </p15:clr>
        </p15:guide>
        <p15:guide id="4" pos="4753">
          <p15:clr>
            <a:srgbClr val="A4A3A4"/>
          </p15:clr>
        </p15:guide>
        <p15:guide id="5" pos="127">
          <p15:clr>
            <a:srgbClr val="A4A3A4"/>
          </p15:clr>
        </p15:guide>
        <p15:guide id="6" orient="horz" pos="4065">
          <p15:clr>
            <a:srgbClr val="A4A3A4"/>
          </p15:clr>
        </p15:guide>
        <p15:guide id="7" orient="horz" pos="527">
          <p15:clr>
            <a:srgbClr val="A4A3A4"/>
          </p15:clr>
        </p15:guide>
        <p15:guide id="8" orient="horz" pos="4110">
          <p15:clr>
            <a:srgbClr val="A4A3A4"/>
          </p15:clr>
        </p15:guide>
        <p15:guide id="9" orient="horz" pos="935">
          <p15:clr>
            <a:srgbClr val="A4A3A4"/>
          </p15:clr>
        </p15:guide>
        <p15:guide id="10" pos="3120">
          <p15:clr>
            <a:srgbClr val="A4A3A4"/>
          </p15:clr>
        </p15:guide>
        <p15:guide id="11" pos="4254">
          <p15:clr>
            <a:srgbClr val="A4A3A4"/>
          </p15:clr>
        </p15:guide>
        <p15:guide id="12" pos="126">
          <p15:clr>
            <a:srgbClr val="A4A3A4"/>
          </p15:clr>
        </p15:guide>
        <p15:guide id="13" pos="6114">
          <p15:clr>
            <a:srgbClr val="A4A3A4"/>
          </p15:clr>
        </p15:guide>
        <p15:guide id="14" pos="4118">
          <p15:clr>
            <a:srgbClr val="A4A3A4"/>
          </p15:clr>
        </p15:guide>
        <p15:guide id="15" pos="2349">
          <p15:clr>
            <a:srgbClr val="A4A3A4"/>
          </p15:clr>
        </p15:guide>
        <p15:guide id="16" pos="3891">
          <p15:clr>
            <a:srgbClr val="A4A3A4"/>
          </p15:clr>
        </p15:guide>
        <p15:guide id="17" pos="535">
          <p15:clr>
            <a:srgbClr val="A4A3A4"/>
          </p15:clr>
        </p15:guide>
        <p15:guide id="18" pos="4526">
          <p15:clr>
            <a:srgbClr val="A4A3A4"/>
          </p15:clr>
        </p15:guide>
        <p15:guide id="19" pos="1215">
          <p15:clr>
            <a:srgbClr val="A4A3A4"/>
          </p15:clr>
        </p15:guide>
        <p15:guide id="20" pos="217">
          <p15:clr>
            <a:srgbClr val="A4A3A4"/>
          </p15:clr>
        </p15:guide>
        <p15:guide id="21" pos="6023">
          <p15:clr>
            <a:srgbClr val="A4A3A4"/>
          </p15:clr>
        </p15:guide>
      </p15:sldGuideLst>
    </p:ext>
    <p:ext uri="{2D200454-40CA-4A62-9FC3-DE9A4176ACB9}">
      <p15:notesGuideLst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  <p15:guide id="3" orient="horz" pos="3129">
          <p15:clr>
            <a:srgbClr val="A4A3A4"/>
          </p15:clr>
        </p15:guide>
        <p15:guide id="4" pos="2141">
          <p15:clr>
            <a:srgbClr val="A4A3A4"/>
          </p15:clr>
        </p15:guide>
        <p15:guide id="5" orient="horz" pos="3131">
          <p15:clr>
            <a:srgbClr val="A4A3A4"/>
          </p15:clr>
        </p15:guide>
        <p15:guide id="6" orient="horz" pos="3128">
          <p15:clr>
            <a:srgbClr val="A4A3A4"/>
          </p15:clr>
        </p15:guide>
        <p15:guide id="7" pos="2147">
          <p15:clr>
            <a:srgbClr val="A4A3A4"/>
          </p15:clr>
        </p15:guide>
        <p15:guide id="8" pos="2142">
          <p15:clr>
            <a:srgbClr val="A4A3A4"/>
          </p15:clr>
        </p15:guide>
      </p15:notes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72" orient="horz"/>
        <p:guide pos="6240"/>
        <p:guide pos="2440"/>
        <p:guide pos="4753"/>
        <p:guide pos="127"/>
        <p:guide pos="4065" orient="horz"/>
        <p:guide pos="527" orient="horz"/>
        <p:guide pos="4110" orient="horz"/>
        <p:guide pos="935" orient="horz"/>
        <p:guide pos="3120"/>
        <p:guide pos="4254"/>
        <p:guide pos="126"/>
        <p:guide pos="6114"/>
        <p:guide pos="4118"/>
        <p:guide pos="2349"/>
        <p:guide pos="3891"/>
        <p:guide pos="535"/>
        <p:guide pos="4526"/>
        <p:guide pos="1215"/>
        <p:guide pos="217"/>
        <p:guide pos="6023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32" orient="horz"/>
        <p:guide pos="2146"/>
        <p:guide pos="3129" orient="horz"/>
        <p:guide pos="2141"/>
        <p:guide pos="3131" orient="horz"/>
        <p:guide pos="3128" orient="horz"/>
        <p:guide pos="2147"/>
        <p:guide pos="2142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6" y="1"/>
            <a:ext cx="2946399" cy="496887"/>
          </a:xfrm>
          <a:prstGeom prst="rect">
            <a:avLst/>
          </a:prstGeom>
        </p:spPr>
        <p:txBody>
          <a:bodyPr vert="horz" lIns="91421" tIns="45712" rIns="91421" bIns="45712" rtlCol="0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94" y="1"/>
            <a:ext cx="2946399" cy="496887"/>
          </a:xfrm>
          <a:prstGeom prst="rect">
            <a:avLst/>
          </a:prstGeom>
        </p:spPr>
        <p:txBody>
          <a:bodyPr vert="horz" lIns="91421" tIns="45712" rIns="91421" bIns="45712" rtlCol="0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C94937CA-D542-46DD-9616-A86C9B33EBCF}" type="datetimeFigureOut">
              <a:rPr lang="ko-KR" altLang="en-US" smtClean="0"/>
              <a:pPr>
                <a:defRPr/>
              </a:pPr>
              <a:t>2021-12-01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2" rIns="91421" bIns="45712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1" y="4714880"/>
            <a:ext cx="5438774" cy="4467225"/>
          </a:xfrm>
          <a:prstGeom prst="rect">
            <a:avLst/>
          </a:prstGeom>
        </p:spPr>
        <p:txBody>
          <a:bodyPr vert="horz" lIns="91421" tIns="45712" rIns="91421" bIns="45712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6" y="9428167"/>
            <a:ext cx="2946399" cy="496886"/>
          </a:xfrm>
          <a:prstGeom prst="rect">
            <a:avLst/>
          </a:prstGeom>
        </p:spPr>
        <p:txBody>
          <a:bodyPr vert="horz" lIns="91421" tIns="45712" rIns="91421" bIns="45712" rtlCol="0" anchor="b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94" y="9428167"/>
            <a:ext cx="2946399" cy="496886"/>
          </a:xfrm>
          <a:prstGeom prst="rect">
            <a:avLst/>
          </a:prstGeom>
        </p:spPr>
        <p:txBody>
          <a:bodyPr vert="horz" lIns="91421" tIns="45712" rIns="91421" bIns="45712" rtlCol="0" anchor="b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C2E790EA-A2F1-4493-A42F-E608435DF57E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57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4e09d99ae655db59_0:notes"/>
          <p:cNvSpPr/>
          <p:nvPr>
            <p:ph idx="2" type="sldImg"/>
          </p:nvPr>
        </p:nvSpPr>
        <p:spPr>
          <a:xfrm>
            <a:off x="711200" y="744538"/>
            <a:ext cx="5375400" cy="372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g4e09d99ae655db59_0:notes"/>
          <p:cNvSpPr txBox="1"/>
          <p:nvPr>
            <p:ph idx="1" type="body"/>
          </p:nvPr>
        </p:nvSpPr>
        <p:spPr>
          <a:xfrm>
            <a:off x="679451" y="4714880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g4e09d99ae655db59_0:notes"/>
          <p:cNvSpPr txBox="1"/>
          <p:nvPr>
            <p:ph idx="12" type="sldNum"/>
          </p:nvPr>
        </p:nvSpPr>
        <p:spPr>
          <a:xfrm>
            <a:off x="3849694" y="9428167"/>
            <a:ext cx="29463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C842-F0D1-40AD-9EBA-CFAF72B572F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B0A3-CCCD-4781-981C-61B5C36218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평행 사변형 4">
            <a:extLst>
              <a:ext uri="{FF2B5EF4-FFF2-40B4-BE49-F238E27FC236}">
                <a16:creationId xmlns:a16="http://schemas.microsoft.com/office/drawing/2014/main" id="{95FC432A-E656-4591-A7B1-9161B4E006BA}"/>
              </a:ext>
            </a:extLst>
          </p:cNvPr>
          <p:cNvSpPr/>
          <p:nvPr userDrawn="1"/>
        </p:nvSpPr>
        <p:spPr bwMode="auto">
          <a:xfrm flipH="1">
            <a:off x="8089684" y="177836"/>
            <a:ext cx="900000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Ⅲ. </a:t>
            </a:r>
            <a:r>
              <a:rPr kumimoji="1" lang="ko-KR" altLang="en-US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사업관리부문 </a:t>
            </a:r>
          </a:p>
        </p:txBody>
      </p:sp>
      <p:sp>
        <p:nvSpPr>
          <p:cNvPr id="8" name="평행 사변형 6">
            <a:extLst>
              <a:ext uri="{FF2B5EF4-FFF2-40B4-BE49-F238E27FC236}">
                <a16:creationId xmlns:a16="http://schemas.microsoft.com/office/drawing/2014/main" id="{0A43F156-D92E-423E-8775-EB50E2F936E7}"/>
              </a:ext>
            </a:extLst>
          </p:cNvPr>
          <p:cNvSpPr/>
          <p:nvPr userDrawn="1"/>
        </p:nvSpPr>
        <p:spPr bwMode="auto">
          <a:xfrm flipH="1">
            <a:off x="8949544" y="177836"/>
            <a:ext cx="900000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36000" bIns="0" rtlCol="0" anchor="ctr"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Ⅳ. </a:t>
            </a:r>
            <a:r>
              <a:rPr kumimoji="1" lang="ko-KR" altLang="en-US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제안사소개</a:t>
            </a:r>
          </a:p>
        </p:txBody>
      </p:sp>
      <p:sp>
        <p:nvSpPr>
          <p:cNvPr id="10" name="평행 사변형 4">
            <a:extLst>
              <a:ext uri="{FF2B5EF4-FFF2-40B4-BE49-F238E27FC236}">
                <a16:creationId xmlns:a16="http://schemas.microsoft.com/office/drawing/2014/main" id="{0D69BB5E-AF4A-4BFE-9AE9-505159FA6905}"/>
              </a:ext>
            </a:extLst>
          </p:cNvPr>
          <p:cNvSpPr/>
          <p:nvPr userDrawn="1"/>
        </p:nvSpPr>
        <p:spPr bwMode="auto">
          <a:xfrm>
            <a:off x="5695705" y="177420"/>
            <a:ext cx="891803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Ⅰ. </a:t>
            </a:r>
            <a:r>
              <a:rPr kumimoji="1" lang="ko-KR" altLang="en-US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제안개요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832E382-7121-4A56-B95D-16A04149198B}"/>
              </a:ext>
            </a:extLst>
          </p:cNvPr>
          <p:cNvGrpSpPr/>
          <p:nvPr userDrawn="1"/>
        </p:nvGrpSpPr>
        <p:grpSpPr>
          <a:xfrm>
            <a:off x="6487450" y="57600"/>
            <a:ext cx="1678782" cy="452438"/>
            <a:chOff x="6937556" y="1556792"/>
            <a:chExt cx="1678782" cy="45243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03517B0-4327-4079-8792-C78DCC19CDE9}"/>
                </a:ext>
              </a:extLst>
            </p:cNvPr>
            <p:cNvGrpSpPr/>
            <p:nvPr userDrawn="1"/>
          </p:nvGrpSpPr>
          <p:grpSpPr>
            <a:xfrm>
              <a:off x="6937556" y="1556792"/>
              <a:ext cx="1678782" cy="452438"/>
              <a:chOff x="8106410" y="3175"/>
              <a:chExt cx="1678782" cy="452438"/>
            </a:xfrm>
          </p:grpSpPr>
          <p:pic>
            <p:nvPicPr>
              <p:cNvPr id="14" name="그림 8">
                <a:extLst>
                  <a:ext uri="{FF2B5EF4-FFF2-40B4-BE49-F238E27FC236}">
                    <a16:creationId xmlns:a16="http://schemas.microsoft.com/office/drawing/2014/main" id="{9785D1BA-27D7-447B-B04A-2282B930E5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990" r="9322" b="91623"/>
              <a:stretch/>
            </p:blipFill>
            <p:spPr bwMode="auto">
              <a:xfrm>
                <a:off x="8106410" y="3175"/>
                <a:ext cx="680403" cy="452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그림 8">
                <a:extLst>
                  <a:ext uri="{FF2B5EF4-FFF2-40B4-BE49-F238E27FC236}">
                    <a16:creationId xmlns:a16="http://schemas.microsoft.com/office/drawing/2014/main" id="{D921B502-50C8-4B84-90E7-011D80A37838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5235" r="2016" b="91623"/>
              <a:stretch/>
            </p:blipFill>
            <p:spPr bwMode="auto">
              <a:xfrm>
                <a:off x="8786813" y="3175"/>
                <a:ext cx="998379" cy="452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80F49042-7304-4980-9D7D-1BAD72246E57}"/>
                </a:ext>
              </a:extLst>
            </p:cNvPr>
            <p:cNvSpPr txBox="1">
              <a:spLocks/>
            </p:cNvSpPr>
            <p:nvPr userDrawn="1"/>
          </p:nvSpPr>
          <p:spPr bwMode="auto">
            <a:xfrm>
              <a:off x="7236064" y="1711291"/>
              <a:ext cx="932307" cy="16158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12700"/>
              </a:sp3d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50" b="0" i="0" u="none" strike="noStrike" kern="1200" cap="none" spc="-7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Ⅱ. </a:t>
              </a:r>
              <a:r>
                <a:rPr kumimoji="1" lang="ko-KR" altLang="en-US" sz="1050" b="0" i="0" u="none" strike="noStrike" kern="1200" cap="none" spc="-7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사업수행부문</a:t>
              </a:r>
            </a:p>
          </p:txBody>
        </p:sp>
      </p:grpSp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5BD90202-F4FF-40E3-8C52-B43B63D7D775}"/>
              </a:ext>
            </a:extLst>
          </p:cNvPr>
          <p:cNvSpPr txBox="1">
            <a:spLocks/>
          </p:cNvSpPr>
          <p:nvPr userDrawn="1"/>
        </p:nvSpPr>
        <p:spPr>
          <a:xfrm>
            <a:off x="6521450" y="594360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>
                    <a:tint val="75000"/>
                  </a:schemeClr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fld id="{5993B0A3-CCCD-4781-981C-61B5C36218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3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C842-F0D1-40AD-9EBA-CFAF72B572F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21450" y="5943600"/>
            <a:ext cx="2311400" cy="365125"/>
          </a:xfrm>
        </p:spPr>
        <p:txBody>
          <a:bodyPr/>
          <a:lstStyle/>
          <a:p>
            <a:fld id="{5993B0A3-CCCD-4781-981C-61B5C3621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4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컴플라이언스 1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F978B88A-BDED-42E4-A383-B31680AA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05494" y="6597352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5993B0A3-CCCD-4781-981C-61B5C36218D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4" name="그림 13" descr="그리기이(가) 표시된 사진&#10;&#10;자동 생성된 설명">
            <a:extLst>
              <a:ext uri="{FF2B5EF4-FFF2-40B4-BE49-F238E27FC236}">
                <a16:creationId xmlns:a16="http://schemas.microsoft.com/office/drawing/2014/main" id="{C1E048CD-781E-4C50-BEA1-4EBE7ED0FD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6568218"/>
            <a:ext cx="887787" cy="2897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22344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컴플라이언스 2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5329" y="152696"/>
            <a:ext cx="4247672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kumimoji="0" lang="ko-KR" altLang="en-US" sz="2000" kern="1200" dirty="0">
                <a:solidFill>
                  <a:schemeClr val="tx1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00868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컴플라이언스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5329" y="152696"/>
            <a:ext cx="4247672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kumimoji="0" lang="ko-KR" altLang="en-US" sz="2000" kern="1200" dirty="0">
                <a:solidFill>
                  <a:schemeClr val="tx1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8" name="평행 사변형 6"/>
          <p:cNvSpPr/>
          <p:nvPr userDrawn="1"/>
        </p:nvSpPr>
        <p:spPr bwMode="auto">
          <a:xfrm flipH="1">
            <a:off x="8949544" y="177836"/>
            <a:ext cx="900000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36000" bIns="0" rtlCol="0" anchor="ctr"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Ⅳ. </a:t>
            </a:r>
            <a:r>
              <a:rPr kumimoji="1" lang="ko-KR" altLang="en-US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제안서소개</a:t>
            </a: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7679864" y="55844"/>
            <a:ext cx="1350279" cy="452438"/>
            <a:chOff x="7008901" y="1349830"/>
            <a:chExt cx="1350279" cy="452438"/>
          </a:xfrm>
        </p:grpSpPr>
        <p:pic>
          <p:nvPicPr>
            <p:cNvPr id="14" name="그림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990" r="9322" b="91623"/>
            <a:stretch/>
          </p:blipFill>
          <p:spPr bwMode="auto">
            <a:xfrm>
              <a:off x="7008901" y="1349830"/>
              <a:ext cx="680403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그림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35" r="2016" b="91623"/>
            <a:stretch/>
          </p:blipFill>
          <p:spPr bwMode="auto">
            <a:xfrm>
              <a:off x="7360801" y="1349830"/>
              <a:ext cx="998379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제목 1"/>
            <p:cNvSpPr txBox="1">
              <a:spLocks/>
            </p:cNvSpPr>
            <p:nvPr userDrawn="1"/>
          </p:nvSpPr>
          <p:spPr bwMode="auto">
            <a:xfrm>
              <a:off x="7168292" y="1506477"/>
              <a:ext cx="932307" cy="16158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12700"/>
              </a:sp3d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50" b="0" i="0" u="none" strike="noStrike" kern="1200" cap="none" spc="-7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Ⅲ. </a:t>
              </a:r>
              <a:r>
                <a:rPr kumimoji="1" lang="ko-KR" altLang="en-US" sz="1050" b="0" i="0" u="none" strike="noStrike" kern="1200" cap="none" spc="-7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사업관리부문</a:t>
              </a:r>
            </a:p>
          </p:txBody>
        </p:sp>
      </p:grpSp>
      <p:sp>
        <p:nvSpPr>
          <p:cNvPr id="17" name="평행 사변형 4"/>
          <p:cNvSpPr/>
          <p:nvPr userDrawn="1"/>
        </p:nvSpPr>
        <p:spPr bwMode="auto">
          <a:xfrm>
            <a:off x="5922764" y="177420"/>
            <a:ext cx="891803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Ⅰ. </a:t>
            </a:r>
            <a:r>
              <a:rPr kumimoji="1" lang="ko-KR" altLang="en-US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제안개요</a:t>
            </a:r>
          </a:p>
        </p:txBody>
      </p:sp>
      <p:sp>
        <p:nvSpPr>
          <p:cNvPr id="18" name="평행 사변형 4"/>
          <p:cNvSpPr/>
          <p:nvPr userDrawn="1"/>
        </p:nvSpPr>
        <p:spPr bwMode="auto">
          <a:xfrm>
            <a:off x="6769845" y="171810"/>
            <a:ext cx="1008112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Ⅱ. </a:t>
            </a:r>
            <a:r>
              <a:rPr kumimoji="1" lang="ko-KR" altLang="en-US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사업수행부문</a:t>
            </a:r>
          </a:p>
        </p:txBody>
      </p:sp>
    </p:spTree>
    <p:extLst>
      <p:ext uri="{BB962C8B-B14F-4D97-AF65-F5344CB8AC3E}">
        <p14:creationId xmlns:p14="http://schemas.microsoft.com/office/powerpoint/2010/main" val="886053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컴플라이언스 4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5329" y="152696"/>
            <a:ext cx="4247672" cy="540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ko-KR" altLang="en-US" sz="2000" kern="1200" dirty="0">
                <a:solidFill>
                  <a:schemeClr val="tx1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7539678" y="55844"/>
            <a:ext cx="1350279" cy="452438"/>
            <a:chOff x="7008901" y="1349830"/>
            <a:chExt cx="1350279" cy="452438"/>
          </a:xfrm>
        </p:grpSpPr>
        <p:pic>
          <p:nvPicPr>
            <p:cNvPr id="17" name="그림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990" r="9322" b="91623"/>
            <a:stretch/>
          </p:blipFill>
          <p:spPr bwMode="auto">
            <a:xfrm>
              <a:off x="7008901" y="1349830"/>
              <a:ext cx="680403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그림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35" r="2016" b="91623"/>
            <a:stretch/>
          </p:blipFill>
          <p:spPr bwMode="auto">
            <a:xfrm>
              <a:off x="7360801" y="1349830"/>
              <a:ext cx="998379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제목 1"/>
            <p:cNvSpPr txBox="1">
              <a:spLocks/>
            </p:cNvSpPr>
            <p:nvPr userDrawn="1"/>
          </p:nvSpPr>
          <p:spPr bwMode="auto">
            <a:xfrm>
              <a:off x="7231130" y="1506477"/>
              <a:ext cx="806631" cy="16158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12700"/>
              </a:sp3d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50" b="0" i="0" u="none" strike="noStrike" kern="1200" cap="none" spc="-7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Ⅳ. </a:t>
              </a:r>
              <a:r>
                <a:rPr kumimoji="1" lang="ko-KR" altLang="en-US" sz="1050" b="0" i="0" u="none" strike="noStrike" kern="1200" cap="none" spc="-7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제안사소개</a:t>
              </a:r>
            </a:p>
          </p:txBody>
        </p:sp>
      </p:grpSp>
      <p:sp>
        <p:nvSpPr>
          <p:cNvPr id="20" name="평행 사변형 4"/>
          <p:cNvSpPr/>
          <p:nvPr userDrawn="1"/>
        </p:nvSpPr>
        <p:spPr bwMode="auto">
          <a:xfrm>
            <a:off x="4937092" y="177420"/>
            <a:ext cx="891803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Ⅰ. </a:t>
            </a:r>
            <a:r>
              <a:rPr kumimoji="1" lang="ko-KR" altLang="en-US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제안개요</a:t>
            </a:r>
          </a:p>
        </p:txBody>
      </p:sp>
      <p:sp>
        <p:nvSpPr>
          <p:cNvPr id="21" name="평행 사변형 4"/>
          <p:cNvSpPr/>
          <p:nvPr userDrawn="1"/>
        </p:nvSpPr>
        <p:spPr bwMode="auto">
          <a:xfrm>
            <a:off x="5784173" y="176400"/>
            <a:ext cx="1008112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Ⅱ. </a:t>
            </a:r>
            <a:r>
              <a:rPr kumimoji="1" lang="ko-KR" altLang="en-US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사업수행부문</a:t>
            </a:r>
          </a:p>
        </p:txBody>
      </p:sp>
      <p:sp>
        <p:nvSpPr>
          <p:cNvPr id="22" name="평행 사변형 4"/>
          <p:cNvSpPr/>
          <p:nvPr userDrawn="1"/>
        </p:nvSpPr>
        <p:spPr bwMode="auto">
          <a:xfrm>
            <a:off x="6747933" y="176400"/>
            <a:ext cx="891803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Ⅲ. </a:t>
            </a:r>
            <a:r>
              <a:rPr kumimoji="1" lang="ko-KR" altLang="en-US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사업관리부문</a:t>
            </a:r>
          </a:p>
        </p:txBody>
      </p:sp>
    </p:spTree>
    <p:extLst>
      <p:ext uri="{BB962C8B-B14F-4D97-AF65-F5344CB8AC3E}">
        <p14:creationId xmlns:p14="http://schemas.microsoft.com/office/powerpoint/2010/main" val="482433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컴플라이언스 5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5329" y="152696"/>
            <a:ext cx="4247672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kumimoji="0" lang="ko-KR" altLang="en-US" sz="2000" kern="1200" dirty="0">
                <a:solidFill>
                  <a:schemeClr val="tx1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8366469" y="55844"/>
            <a:ext cx="1350279" cy="452438"/>
            <a:chOff x="7008901" y="1349830"/>
            <a:chExt cx="1350279" cy="452438"/>
          </a:xfrm>
        </p:grpSpPr>
        <p:pic>
          <p:nvPicPr>
            <p:cNvPr id="16" name="그림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990" r="9322" b="91623"/>
            <a:stretch/>
          </p:blipFill>
          <p:spPr bwMode="auto">
            <a:xfrm>
              <a:off x="7008901" y="1349830"/>
              <a:ext cx="680403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그림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35" r="2016" b="91623"/>
            <a:stretch/>
          </p:blipFill>
          <p:spPr bwMode="auto">
            <a:xfrm>
              <a:off x="7360801" y="1349830"/>
              <a:ext cx="998379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제목 1"/>
            <p:cNvSpPr txBox="1">
              <a:spLocks/>
            </p:cNvSpPr>
            <p:nvPr userDrawn="1"/>
          </p:nvSpPr>
          <p:spPr bwMode="auto">
            <a:xfrm>
              <a:off x="7419644" y="1506477"/>
              <a:ext cx="429605" cy="16158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12700"/>
              </a:sp3d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50" b="0" i="0" u="none" strike="noStrike" kern="1200" cap="none" spc="-7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Ⅴ. </a:t>
              </a:r>
              <a:r>
                <a:rPr kumimoji="1" lang="ko-KR" altLang="en-US" sz="1050" b="0" i="0" u="none" strike="noStrike" kern="1200" cap="none" spc="-7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기타</a:t>
              </a:r>
            </a:p>
          </p:txBody>
        </p:sp>
      </p:grpSp>
      <p:sp>
        <p:nvSpPr>
          <p:cNvPr id="19" name="평행 사변형 4"/>
          <p:cNvSpPr/>
          <p:nvPr userDrawn="1"/>
        </p:nvSpPr>
        <p:spPr bwMode="auto">
          <a:xfrm>
            <a:off x="4909042" y="177420"/>
            <a:ext cx="891803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Ⅰ. </a:t>
            </a:r>
            <a:r>
              <a:rPr kumimoji="1" lang="ko-KR" altLang="en-US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제안개요</a:t>
            </a:r>
          </a:p>
        </p:txBody>
      </p:sp>
      <p:sp>
        <p:nvSpPr>
          <p:cNvPr id="20" name="평행 사변형 4"/>
          <p:cNvSpPr/>
          <p:nvPr userDrawn="1"/>
        </p:nvSpPr>
        <p:spPr bwMode="auto">
          <a:xfrm>
            <a:off x="5756123" y="176400"/>
            <a:ext cx="1008112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Ⅱ. </a:t>
            </a:r>
            <a:r>
              <a:rPr kumimoji="1" lang="ko-KR" altLang="en-US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사업수행부문</a:t>
            </a:r>
          </a:p>
        </p:txBody>
      </p:sp>
      <p:sp>
        <p:nvSpPr>
          <p:cNvPr id="21" name="평행 사변형 4"/>
          <p:cNvSpPr/>
          <p:nvPr userDrawn="1"/>
        </p:nvSpPr>
        <p:spPr bwMode="auto">
          <a:xfrm>
            <a:off x="6719883" y="176400"/>
            <a:ext cx="891803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Ⅲ. </a:t>
            </a:r>
            <a:r>
              <a:rPr kumimoji="1" lang="ko-KR" altLang="en-US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사업관리부문</a:t>
            </a:r>
          </a:p>
        </p:txBody>
      </p:sp>
      <p:sp>
        <p:nvSpPr>
          <p:cNvPr id="22" name="평행 사변형 4"/>
          <p:cNvSpPr/>
          <p:nvPr userDrawn="1"/>
        </p:nvSpPr>
        <p:spPr bwMode="auto">
          <a:xfrm>
            <a:off x="7566806" y="177420"/>
            <a:ext cx="891803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Ⅳ. </a:t>
            </a:r>
            <a:r>
              <a:rPr kumimoji="1" lang="ko-KR" altLang="en-US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제안사소개</a:t>
            </a:r>
          </a:p>
        </p:txBody>
      </p:sp>
    </p:spTree>
    <p:extLst>
      <p:ext uri="{BB962C8B-B14F-4D97-AF65-F5344CB8AC3E}">
        <p14:creationId xmlns:p14="http://schemas.microsoft.com/office/powerpoint/2010/main" val="3060256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C5B9CD7-36E8-465A-9A37-9BF690C4CCD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800872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E6F9E91E-69BF-4517-8720-C496D43D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654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건물, 개체이(가) 표시된 사진&#10;&#10;높은 신뢰도로 생성된 설명">
            <a:extLst>
              <a:ext uri="{FF2B5EF4-FFF2-40B4-BE49-F238E27FC236}">
                <a16:creationId xmlns:a16="http://schemas.microsoft.com/office/drawing/2014/main" id="{80ECA201-CFF3-4FCA-B73E-8D803E985F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87"/>
            <a:ext cx="9906000" cy="454594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6C13A5-F8BB-44A7-98D9-1F6E661E05B3}"/>
              </a:ext>
            </a:extLst>
          </p:cNvPr>
          <p:cNvSpPr/>
          <p:nvPr userDrawn="1"/>
        </p:nvSpPr>
        <p:spPr>
          <a:xfrm>
            <a:off x="0" y="4149079"/>
            <a:ext cx="9906000" cy="2708921"/>
          </a:xfrm>
          <a:prstGeom prst="rect">
            <a:avLst/>
          </a:prstGeom>
          <a:solidFill>
            <a:srgbClr val="21B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275647-0DE6-4AE2-B524-B5BE1F57194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" y="3564376"/>
            <a:ext cx="1728192" cy="48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52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6133C842-F0D1-40AD-9EBA-CFAF72B572F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5993B0A3-CCCD-4781-981C-61B5C36218D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78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DBCBCDD-61DF-4525-9D3B-ABC7009623EA}"/>
              </a:ext>
            </a:extLst>
          </p:cNvPr>
          <p:cNvSpPr>
            <a:spLocks noChangeArrowheads="1"/>
          </p:cNvSpPr>
          <p:nvPr userDrawn="1"/>
        </p:nvSpPr>
        <p:spPr bwMode="auto">
          <a:xfrm rot="10800000" flipV="1">
            <a:off x="0" y="-4320"/>
            <a:ext cx="9906000" cy="853550"/>
          </a:xfrm>
          <a:prstGeom prst="rect">
            <a:avLst/>
          </a:prstGeom>
          <a:gradFill rotWithShape="1">
            <a:gsLst>
              <a:gs pos="0">
                <a:srgbClr val="F2F2F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txBody>
          <a:bodyPr rot="10800000" lIns="98188" tIns="49094" rIns="98188" bIns="49094" anchor="ctr"/>
          <a:lstStyle>
            <a:lvl1pPr defTabSz="10795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defTabSz="10795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10795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10795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10795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57450" indent="1588" defTabSz="10795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14650" indent="1588" defTabSz="10795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71850" indent="1588" defTabSz="10795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29050" indent="1588" defTabSz="10795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kumimoji="0" lang="ko-KR" altLang="en-US">
              <a:solidFill>
                <a:srgbClr val="FFFFFF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E8626352-A768-4FCB-8012-899808D70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421" y="38328"/>
            <a:ext cx="9355579" cy="74559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221" rtl="0" eaLnBrk="1" latinLnBrk="1" hangingPunct="1">
              <a:spcBef>
                <a:spcPct val="0"/>
              </a:spcBef>
              <a:buNone/>
              <a:defRPr lang="ko-KR" altLang="en-US" sz="2902" b="1" i="0" kern="1200" baseline="0" dirty="0">
                <a:solidFill>
                  <a:srgbClr val="263558"/>
                </a:solidFill>
                <a:latin typeface="Tahoma" panose="020B0604030504040204" pitchFamily="34" charset="0"/>
                <a:ea typeface="Rix고딕 B" pitchFamily="18" charset="-127"/>
                <a:cs typeface="Tahoma" panose="020B0604030504040204" pitchFamily="34" charset="0"/>
              </a:defRPr>
            </a:lvl1pPr>
            <a:lvl2pPr marL="457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EEB297-7A56-4CD0-B60C-B231ED5D6F30}"/>
              </a:ext>
            </a:extLst>
          </p:cNvPr>
          <p:cNvSpPr txBox="1"/>
          <p:nvPr userDrawn="1"/>
        </p:nvSpPr>
        <p:spPr>
          <a:xfrm>
            <a:off x="8798863" y="6546645"/>
            <a:ext cx="1117419" cy="245887"/>
          </a:xfrm>
          <a:prstGeom prst="rect">
            <a:avLst/>
          </a:prstGeom>
          <a:noFill/>
        </p:spPr>
        <p:txBody>
          <a:bodyPr wrap="square" lIns="91425" tIns="45713" rIns="91425" bIns="45713">
            <a:spAutoFit/>
          </a:bodyPr>
          <a:lstStyle>
            <a:lvl1pPr defTabSz="10064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064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064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064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064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064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E5FE06E6-9900-4785-8443-C88FBDDE7514}" type="slidenum">
              <a:rPr kumimoji="0" lang="ko-KR" altLang="en-US" sz="998" b="0" smtClean="0">
                <a:solidFill>
                  <a:schemeClr val="tx1"/>
                </a:solidFill>
                <a:latin typeface="Tahoma" panose="020B0604030504040204" pitchFamily="34" charset="0"/>
                <a:ea typeface="Malgun Gothic" panose="020B0503020000020004" pitchFamily="50" charset="-127"/>
                <a:cs typeface="Tahoma" panose="020B0604030504040204" pitchFamily="34" charset="0"/>
              </a:rPr>
              <a:pPr algn="ctr" eaLnBrk="1" latinLnBrk="1" hangingPunct="1">
                <a:defRPr/>
              </a:pPr>
              <a:t>‹#›</a:t>
            </a:fld>
            <a:endParaRPr kumimoji="0" lang="ko-KR" altLang="en-US" sz="998" b="0" dirty="0">
              <a:solidFill>
                <a:schemeClr val="tx1"/>
              </a:solidFill>
              <a:latin typeface="Tahoma" panose="020B0604030504040204" pitchFamily="34" charset="0"/>
              <a:ea typeface="Malgun Gothic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6A09064-5D5E-4704-8C57-C89B3E19BE48}"/>
              </a:ext>
            </a:extLst>
          </p:cNvPr>
          <p:cNvCxnSpPr>
            <a:cxnSpLocks/>
          </p:cNvCxnSpPr>
          <p:nvPr userDrawn="1"/>
        </p:nvCxnSpPr>
        <p:spPr>
          <a:xfrm>
            <a:off x="560512" y="816574"/>
            <a:ext cx="9345488" cy="0"/>
          </a:xfrm>
          <a:prstGeom prst="line">
            <a:avLst/>
          </a:prstGeom>
          <a:ln w="57150">
            <a:solidFill>
              <a:srgbClr val="26355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D53C0F2-D9F0-4CF1-B22A-AB32DBC4F8A9}"/>
              </a:ext>
            </a:extLst>
          </p:cNvPr>
          <p:cNvCxnSpPr>
            <a:cxnSpLocks/>
          </p:cNvCxnSpPr>
          <p:nvPr userDrawn="1"/>
        </p:nvCxnSpPr>
        <p:spPr>
          <a:xfrm>
            <a:off x="550421" y="6498599"/>
            <a:ext cx="936586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9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C842-F0D1-40AD-9EBA-CFAF72B572F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B0A3-CCCD-4781-981C-61B5C3621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895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컴플라이언스 1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5329" y="152696"/>
            <a:ext cx="4247672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kumimoji="0" lang="ko-KR" altLang="en-US" sz="2000" kern="1200" dirty="0">
                <a:solidFill>
                  <a:schemeClr val="tx1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평행 사변형 4"/>
          <p:cNvSpPr/>
          <p:nvPr userDrawn="1"/>
        </p:nvSpPr>
        <p:spPr bwMode="auto">
          <a:xfrm flipH="1">
            <a:off x="7081572" y="177836"/>
            <a:ext cx="900000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Ⅲ. </a:t>
            </a:r>
            <a:r>
              <a:rPr kumimoji="1" lang="ko-KR" altLang="en-US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사업수행부문</a:t>
            </a:r>
          </a:p>
        </p:txBody>
      </p:sp>
      <p:sp>
        <p:nvSpPr>
          <p:cNvPr id="8" name="평행 사변형 6"/>
          <p:cNvSpPr/>
          <p:nvPr userDrawn="1"/>
        </p:nvSpPr>
        <p:spPr bwMode="auto">
          <a:xfrm flipH="1">
            <a:off x="7941432" y="177836"/>
            <a:ext cx="900000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36000" bIns="0" rtlCol="0" anchor="ctr"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Ⅳ. </a:t>
            </a:r>
            <a:r>
              <a:rPr kumimoji="1" lang="ko-KR" altLang="en-US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사업관리부문</a:t>
            </a:r>
          </a:p>
        </p:txBody>
      </p:sp>
      <p:grpSp>
        <p:nvGrpSpPr>
          <p:cNvPr id="9" name="그룹 7"/>
          <p:cNvGrpSpPr>
            <a:grpSpLocks/>
          </p:cNvGrpSpPr>
          <p:nvPr userDrawn="1"/>
        </p:nvGrpSpPr>
        <p:grpSpPr bwMode="auto">
          <a:xfrm>
            <a:off x="4946769" y="56764"/>
            <a:ext cx="1252538" cy="452438"/>
            <a:chOff x="8121356" y="2742"/>
            <a:chExt cx="1584176" cy="574033"/>
          </a:xfrm>
        </p:grpSpPr>
        <p:pic>
          <p:nvPicPr>
            <p:cNvPr id="10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990" r="2016" b="91623"/>
            <a:stretch>
              <a:fillRect/>
            </a:stretch>
          </p:blipFill>
          <p:spPr bwMode="auto">
            <a:xfrm>
              <a:off x="8121356" y="2742"/>
              <a:ext cx="1584176" cy="574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제목 1"/>
            <p:cNvSpPr txBox="1">
              <a:spLocks/>
            </p:cNvSpPr>
            <p:nvPr/>
          </p:nvSpPr>
          <p:spPr>
            <a:xfrm>
              <a:off x="8438956" y="208443"/>
              <a:ext cx="782185" cy="205009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12700"/>
              </a:sp3d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50" b="0" i="0" u="none" strike="noStrike" kern="1200" cap="none" spc="-7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Ⅰ. </a:t>
              </a:r>
              <a:r>
                <a:rPr kumimoji="1" lang="ko-KR" altLang="en-US" sz="1050" b="0" i="0" u="none" strike="noStrike" kern="1200" cap="none" spc="-7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제안개요</a:t>
              </a:r>
            </a:p>
          </p:txBody>
        </p:sp>
      </p:grpSp>
      <p:sp>
        <p:nvSpPr>
          <p:cNvPr id="12" name="평행 사변형 4"/>
          <p:cNvSpPr/>
          <p:nvPr userDrawn="1"/>
        </p:nvSpPr>
        <p:spPr bwMode="auto">
          <a:xfrm flipH="1">
            <a:off x="6111181" y="177836"/>
            <a:ext cx="1008000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Ⅱ. </a:t>
            </a:r>
            <a:r>
              <a:rPr kumimoji="1" lang="ko-KR" altLang="en-US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제안업체 일반현황</a:t>
            </a:r>
          </a:p>
        </p:txBody>
      </p:sp>
      <p:sp>
        <p:nvSpPr>
          <p:cNvPr id="13" name="평행 사변형 6"/>
          <p:cNvSpPr/>
          <p:nvPr userDrawn="1"/>
        </p:nvSpPr>
        <p:spPr bwMode="auto">
          <a:xfrm flipH="1">
            <a:off x="8805528" y="180277"/>
            <a:ext cx="900000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36000" bIns="0" rtlCol="0" anchor="ctr"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Ⅴ</a:t>
            </a:r>
            <a:r>
              <a:rPr kumimoji="1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. </a:t>
            </a:r>
            <a:r>
              <a:rPr kumimoji="1" lang="ko-KR" altLang="en-US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지원부문</a:t>
            </a: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344488" y="1772816"/>
            <a:ext cx="9217024" cy="468052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763" tIns="40381" rIns="80763" bIns="40381" anchor="ctr"/>
          <a:lstStyle>
            <a:lvl1pPr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0322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08038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11263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1607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0732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304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29876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448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1600"/>
              <a:t> </a:t>
            </a: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auto">
          <a:xfrm>
            <a:off x="344488" y="980729"/>
            <a:ext cx="9217024" cy="72008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763" tIns="40381" rIns="80763" bIns="40381" anchor="ctr"/>
          <a:lstStyle>
            <a:lvl1pPr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0322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08038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11263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1607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0732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304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29876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448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1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9301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컴플라이언스 2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5329" y="152696"/>
            <a:ext cx="4247672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kumimoji="0" lang="ko-KR" altLang="en-US" sz="2000" kern="1200" dirty="0">
                <a:solidFill>
                  <a:schemeClr val="tx1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평행 사변형 4"/>
          <p:cNvSpPr/>
          <p:nvPr userDrawn="1"/>
        </p:nvSpPr>
        <p:spPr bwMode="auto">
          <a:xfrm flipH="1">
            <a:off x="7081572" y="177836"/>
            <a:ext cx="900000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Ⅲ. </a:t>
            </a:r>
            <a:r>
              <a:rPr kumimoji="1" lang="ko-KR" altLang="en-US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사업수행부문</a:t>
            </a:r>
          </a:p>
        </p:txBody>
      </p:sp>
      <p:sp>
        <p:nvSpPr>
          <p:cNvPr id="8" name="평행 사변형 6"/>
          <p:cNvSpPr/>
          <p:nvPr userDrawn="1"/>
        </p:nvSpPr>
        <p:spPr bwMode="auto">
          <a:xfrm flipH="1">
            <a:off x="7941432" y="177836"/>
            <a:ext cx="900000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36000" bIns="0" rtlCol="0" anchor="ctr"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Ⅳ. </a:t>
            </a:r>
            <a:r>
              <a:rPr kumimoji="1" lang="ko-KR" altLang="en-US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사업관리부문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 bwMode="auto">
          <a:xfrm>
            <a:off x="5836097" y="1286872"/>
            <a:ext cx="618439" cy="161583"/>
          </a:xfrm>
          <a:prstGeom prst="rect">
            <a:avLst/>
          </a:prstGeom>
        </p:spPr>
        <p:txBody>
          <a:bodyPr wrap="none" lIns="0" tIns="0" rIns="0" bIns="0">
            <a:sp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-7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" pitchFamily="34" charset="0"/>
              </a:rPr>
              <a:t>Ⅰ. </a:t>
            </a:r>
            <a:r>
              <a:rPr kumimoji="1" lang="ko-KR" altLang="en-US" sz="1050" b="0" i="0" u="none" strike="noStrike" kern="1200" cap="none" spc="-7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" pitchFamily="34" charset="0"/>
              </a:rPr>
              <a:t>제안개요</a:t>
            </a:r>
          </a:p>
        </p:txBody>
      </p:sp>
      <p:sp>
        <p:nvSpPr>
          <p:cNvPr id="13" name="평행 사변형 6"/>
          <p:cNvSpPr/>
          <p:nvPr userDrawn="1"/>
        </p:nvSpPr>
        <p:spPr bwMode="auto">
          <a:xfrm flipH="1">
            <a:off x="8805528" y="180277"/>
            <a:ext cx="900000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36000" bIns="0" rtlCol="0" anchor="ctr"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Ⅴ</a:t>
            </a:r>
            <a:r>
              <a:rPr kumimoji="1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. </a:t>
            </a:r>
            <a:r>
              <a:rPr kumimoji="1" lang="ko-KR" altLang="en-US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지원부문</a:t>
            </a: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5479338" y="57600"/>
            <a:ext cx="1678782" cy="452438"/>
            <a:chOff x="6937556" y="1556792"/>
            <a:chExt cx="1678782" cy="452438"/>
          </a:xfrm>
        </p:grpSpPr>
        <p:grpSp>
          <p:nvGrpSpPr>
            <p:cNvPr id="15" name="그룹 14"/>
            <p:cNvGrpSpPr/>
            <p:nvPr userDrawn="1"/>
          </p:nvGrpSpPr>
          <p:grpSpPr>
            <a:xfrm>
              <a:off x="6937556" y="1556792"/>
              <a:ext cx="1678782" cy="452438"/>
              <a:chOff x="8106410" y="3175"/>
              <a:chExt cx="1678782" cy="452438"/>
            </a:xfrm>
          </p:grpSpPr>
          <p:pic>
            <p:nvPicPr>
              <p:cNvPr id="16" name="그림 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990" r="9322" b="91623"/>
              <a:stretch/>
            </p:blipFill>
            <p:spPr bwMode="auto">
              <a:xfrm>
                <a:off x="8106410" y="3175"/>
                <a:ext cx="680403" cy="452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그림 8"/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5235" r="2016" b="91623"/>
              <a:stretch/>
            </p:blipFill>
            <p:spPr bwMode="auto">
              <a:xfrm>
                <a:off x="8786813" y="3175"/>
                <a:ext cx="998379" cy="452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" name="제목 1"/>
            <p:cNvSpPr txBox="1">
              <a:spLocks/>
            </p:cNvSpPr>
            <p:nvPr userDrawn="1"/>
          </p:nvSpPr>
          <p:spPr bwMode="auto">
            <a:xfrm>
              <a:off x="7154152" y="1711291"/>
              <a:ext cx="1096133" cy="16158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12700"/>
              </a:sp3d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50" b="0" i="0" u="none" strike="noStrike" kern="1200" cap="none" spc="-7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Ⅱ. </a:t>
              </a:r>
              <a:r>
                <a:rPr kumimoji="1" lang="ko-KR" altLang="en-US" sz="1050" b="0" i="0" u="none" strike="noStrike" kern="1200" cap="none" spc="-7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제안업체 일반현황</a:t>
              </a:r>
            </a:p>
          </p:txBody>
        </p:sp>
      </p:grpSp>
      <p:sp>
        <p:nvSpPr>
          <p:cNvPr id="19" name="평행 사변형 4"/>
          <p:cNvSpPr/>
          <p:nvPr userDrawn="1"/>
        </p:nvSpPr>
        <p:spPr bwMode="auto">
          <a:xfrm>
            <a:off x="4687593" y="177420"/>
            <a:ext cx="891803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Ⅰ. </a:t>
            </a:r>
            <a:r>
              <a:rPr kumimoji="1" lang="ko-KR" altLang="en-US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제안개요</a:t>
            </a:r>
          </a:p>
        </p:txBody>
      </p:sp>
      <p:sp>
        <p:nvSpPr>
          <p:cNvPr id="20" name="Rectangle 11"/>
          <p:cNvSpPr>
            <a:spLocks noChangeArrowheads="1"/>
          </p:cNvSpPr>
          <p:nvPr userDrawn="1"/>
        </p:nvSpPr>
        <p:spPr bwMode="auto">
          <a:xfrm>
            <a:off x="344488" y="1772816"/>
            <a:ext cx="9217024" cy="468052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763" tIns="40381" rIns="80763" bIns="40381" anchor="ctr"/>
          <a:lstStyle>
            <a:lvl1pPr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0322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08038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11263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1607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0732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304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29876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448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1600"/>
              <a:t> </a:t>
            </a:r>
          </a:p>
        </p:txBody>
      </p:sp>
      <p:sp>
        <p:nvSpPr>
          <p:cNvPr id="21" name="Rectangle 11"/>
          <p:cNvSpPr>
            <a:spLocks noChangeArrowheads="1"/>
          </p:cNvSpPr>
          <p:nvPr userDrawn="1"/>
        </p:nvSpPr>
        <p:spPr bwMode="auto">
          <a:xfrm>
            <a:off x="344488" y="980729"/>
            <a:ext cx="9217024" cy="72008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763" tIns="40381" rIns="80763" bIns="40381" anchor="ctr"/>
          <a:lstStyle>
            <a:lvl1pPr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0322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08038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11263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1607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0732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304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29876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448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1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67513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컴플라이언스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5329" y="152696"/>
            <a:ext cx="4247672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kumimoji="0" lang="ko-KR" altLang="en-US" sz="2000" kern="1200" dirty="0">
                <a:solidFill>
                  <a:schemeClr val="tx1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8" name="평행 사변형 6"/>
          <p:cNvSpPr/>
          <p:nvPr userDrawn="1"/>
        </p:nvSpPr>
        <p:spPr bwMode="auto">
          <a:xfrm flipH="1">
            <a:off x="7941432" y="177836"/>
            <a:ext cx="900000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36000" bIns="0" rtlCol="0" anchor="ctr"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Ⅳ. </a:t>
            </a:r>
            <a:r>
              <a:rPr kumimoji="1" lang="ko-KR" altLang="en-US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사업관리부문</a:t>
            </a:r>
          </a:p>
        </p:txBody>
      </p:sp>
      <p:sp>
        <p:nvSpPr>
          <p:cNvPr id="13" name="평행 사변형 6"/>
          <p:cNvSpPr/>
          <p:nvPr userDrawn="1"/>
        </p:nvSpPr>
        <p:spPr bwMode="auto">
          <a:xfrm flipH="1">
            <a:off x="8805528" y="180277"/>
            <a:ext cx="900000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36000" bIns="0" rtlCol="0" anchor="ctr"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Ⅴ</a:t>
            </a:r>
            <a:r>
              <a:rPr kumimoji="1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. </a:t>
            </a:r>
            <a:r>
              <a:rPr kumimoji="1" lang="ko-KR" altLang="en-US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지원부문</a:t>
            </a: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6671752" y="55844"/>
            <a:ext cx="1350279" cy="452438"/>
            <a:chOff x="7008901" y="1349830"/>
            <a:chExt cx="1350279" cy="452438"/>
          </a:xfrm>
        </p:grpSpPr>
        <p:pic>
          <p:nvPicPr>
            <p:cNvPr id="14" name="그림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990" r="9322" b="91623"/>
            <a:stretch/>
          </p:blipFill>
          <p:spPr bwMode="auto">
            <a:xfrm>
              <a:off x="7008901" y="1349830"/>
              <a:ext cx="680403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그림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35" r="2016" b="91623"/>
            <a:stretch/>
          </p:blipFill>
          <p:spPr bwMode="auto">
            <a:xfrm>
              <a:off x="7360801" y="1349830"/>
              <a:ext cx="998379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제목 1"/>
            <p:cNvSpPr txBox="1">
              <a:spLocks/>
            </p:cNvSpPr>
            <p:nvPr userDrawn="1"/>
          </p:nvSpPr>
          <p:spPr bwMode="auto">
            <a:xfrm>
              <a:off x="7212376" y="1506477"/>
              <a:ext cx="844142" cy="16158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12700"/>
              </a:sp3d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50" b="0" i="0" u="none" strike="noStrike" kern="1200" cap="none" spc="-7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Ⅲ. </a:t>
              </a:r>
              <a:r>
                <a:rPr kumimoji="1" lang="ko-KR" altLang="en-US" sz="1050" b="0" i="0" u="none" strike="noStrike" kern="1200" cap="none" spc="-7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사업수행부문</a:t>
              </a:r>
            </a:p>
          </p:txBody>
        </p:sp>
      </p:grpSp>
      <p:sp>
        <p:nvSpPr>
          <p:cNvPr id="17" name="평행 사변형 4"/>
          <p:cNvSpPr/>
          <p:nvPr userDrawn="1"/>
        </p:nvSpPr>
        <p:spPr bwMode="auto">
          <a:xfrm>
            <a:off x="4914652" y="177420"/>
            <a:ext cx="891803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Ⅰ. </a:t>
            </a:r>
            <a:r>
              <a:rPr kumimoji="1" lang="ko-KR" altLang="en-US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제안개요</a:t>
            </a:r>
          </a:p>
        </p:txBody>
      </p:sp>
      <p:sp>
        <p:nvSpPr>
          <p:cNvPr id="18" name="평행 사변형 4"/>
          <p:cNvSpPr/>
          <p:nvPr userDrawn="1"/>
        </p:nvSpPr>
        <p:spPr bwMode="auto">
          <a:xfrm>
            <a:off x="5761733" y="171810"/>
            <a:ext cx="1008112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Ⅱ. </a:t>
            </a:r>
            <a:r>
              <a:rPr kumimoji="1" lang="ko-KR" altLang="en-US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제안업체 일반현황</a:t>
            </a:r>
          </a:p>
        </p:txBody>
      </p:sp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344488" y="1772816"/>
            <a:ext cx="9217024" cy="468052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763" tIns="40381" rIns="80763" bIns="40381" anchor="ctr"/>
          <a:lstStyle>
            <a:lvl1pPr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0322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08038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11263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1607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0732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304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29876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448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1600"/>
              <a:t> </a:t>
            </a:r>
          </a:p>
        </p:txBody>
      </p:sp>
      <p:sp>
        <p:nvSpPr>
          <p:cNvPr id="20" name="Rectangle 11"/>
          <p:cNvSpPr>
            <a:spLocks noChangeArrowheads="1"/>
          </p:cNvSpPr>
          <p:nvPr userDrawn="1"/>
        </p:nvSpPr>
        <p:spPr bwMode="auto">
          <a:xfrm>
            <a:off x="344488" y="980729"/>
            <a:ext cx="9217024" cy="72008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763" tIns="40381" rIns="80763" bIns="40381" anchor="ctr"/>
          <a:lstStyle>
            <a:lvl1pPr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0322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08038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11263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1607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0732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304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29876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448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1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79536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컴플라이언스 4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5329" y="152696"/>
            <a:ext cx="4247672" cy="540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ko-KR" altLang="en-US" sz="2000" kern="1200" dirty="0">
                <a:solidFill>
                  <a:schemeClr val="tx1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5" name="평행 사변형 6"/>
          <p:cNvSpPr/>
          <p:nvPr userDrawn="1"/>
        </p:nvSpPr>
        <p:spPr bwMode="auto">
          <a:xfrm flipH="1">
            <a:off x="8805528" y="180277"/>
            <a:ext cx="900000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36000" bIns="0" rtlCol="0" anchor="ctr"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Ⅴ</a:t>
            </a:r>
            <a:r>
              <a:rPr kumimoji="1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. </a:t>
            </a:r>
            <a:r>
              <a:rPr kumimoji="1" lang="ko-KR" altLang="en-US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지원부문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7539678" y="55844"/>
            <a:ext cx="1350279" cy="452438"/>
            <a:chOff x="7008901" y="1349830"/>
            <a:chExt cx="1350279" cy="452438"/>
          </a:xfrm>
        </p:grpSpPr>
        <p:pic>
          <p:nvPicPr>
            <p:cNvPr id="17" name="그림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990" r="9322" b="91623"/>
            <a:stretch/>
          </p:blipFill>
          <p:spPr bwMode="auto">
            <a:xfrm>
              <a:off x="7008901" y="1349830"/>
              <a:ext cx="680403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그림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35" r="2016" b="91623"/>
            <a:stretch/>
          </p:blipFill>
          <p:spPr bwMode="auto">
            <a:xfrm>
              <a:off x="7360801" y="1349830"/>
              <a:ext cx="998379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제목 1"/>
            <p:cNvSpPr txBox="1">
              <a:spLocks/>
            </p:cNvSpPr>
            <p:nvPr userDrawn="1"/>
          </p:nvSpPr>
          <p:spPr bwMode="auto">
            <a:xfrm>
              <a:off x="7212376" y="1506477"/>
              <a:ext cx="844142" cy="16158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12700"/>
              </a:sp3d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50" b="0" i="0" u="none" strike="noStrike" kern="1200" cap="none" spc="-7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Ⅳ. </a:t>
              </a:r>
              <a:r>
                <a:rPr kumimoji="1" lang="ko-KR" altLang="en-US" sz="1050" b="0" i="0" u="none" strike="noStrike" kern="1200" cap="none" spc="-7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사업관리부문</a:t>
              </a:r>
            </a:p>
          </p:txBody>
        </p:sp>
      </p:grpSp>
      <p:sp>
        <p:nvSpPr>
          <p:cNvPr id="20" name="평행 사변형 4"/>
          <p:cNvSpPr/>
          <p:nvPr userDrawn="1"/>
        </p:nvSpPr>
        <p:spPr bwMode="auto">
          <a:xfrm>
            <a:off x="4937092" y="177420"/>
            <a:ext cx="891803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Ⅰ. </a:t>
            </a:r>
            <a:r>
              <a:rPr kumimoji="1" lang="ko-KR" altLang="en-US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제안개요</a:t>
            </a:r>
          </a:p>
        </p:txBody>
      </p:sp>
      <p:sp>
        <p:nvSpPr>
          <p:cNvPr id="21" name="평행 사변형 4"/>
          <p:cNvSpPr/>
          <p:nvPr userDrawn="1"/>
        </p:nvSpPr>
        <p:spPr bwMode="auto">
          <a:xfrm>
            <a:off x="5784173" y="176400"/>
            <a:ext cx="1008112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Ⅱ. </a:t>
            </a:r>
            <a:r>
              <a:rPr kumimoji="1" lang="ko-KR" altLang="en-US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제안업체 일반현황</a:t>
            </a:r>
          </a:p>
        </p:txBody>
      </p:sp>
      <p:sp>
        <p:nvSpPr>
          <p:cNvPr id="22" name="평행 사변형 4"/>
          <p:cNvSpPr/>
          <p:nvPr userDrawn="1"/>
        </p:nvSpPr>
        <p:spPr bwMode="auto">
          <a:xfrm>
            <a:off x="6747933" y="176400"/>
            <a:ext cx="891803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Ⅲ. </a:t>
            </a:r>
            <a:r>
              <a:rPr kumimoji="1" lang="ko-KR" altLang="en-US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사업수행부문</a:t>
            </a:r>
          </a:p>
        </p:txBody>
      </p:sp>
      <p:sp>
        <p:nvSpPr>
          <p:cNvPr id="23" name="Rectangle 11"/>
          <p:cNvSpPr>
            <a:spLocks noChangeArrowheads="1"/>
          </p:cNvSpPr>
          <p:nvPr userDrawn="1"/>
        </p:nvSpPr>
        <p:spPr bwMode="auto">
          <a:xfrm>
            <a:off x="344488" y="1772816"/>
            <a:ext cx="9217024" cy="468052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763" tIns="40381" rIns="80763" bIns="40381" anchor="ctr"/>
          <a:lstStyle>
            <a:lvl1pPr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0322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08038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11263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1607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0732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304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29876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448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1600"/>
              <a:t> </a:t>
            </a:r>
          </a:p>
        </p:txBody>
      </p:sp>
      <p:sp>
        <p:nvSpPr>
          <p:cNvPr id="24" name="Rectangle 11"/>
          <p:cNvSpPr>
            <a:spLocks noChangeArrowheads="1"/>
          </p:cNvSpPr>
          <p:nvPr userDrawn="1"/>
        </p:nvSpPr>
        <p:spPr bwMode="auto">
          <a:xfrm>
            <a:off x="344488" y="980729"/>
            <a:ext cx="9217024" cy="72008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763" tIns="40381" rIns="80763" bIns="40381" anchor="ctr"/>
          <a:lstStyle>
            <a:lvl1pPr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0322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08038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11263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1607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0732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304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29876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448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1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74481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컴플라이언스 5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5329" y="152696"/>
            <a:ext cx="4247672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kumimoji="0" lang="ko-KR" altLang="en-US" sz="2000" kern="1200" dirty="0">
                <a:solidFill>
                  <a:schemeClr val="tx1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8366469" y="55844"/>
            <a:ext cx="1350279" cy="452438"/>
            <a:chOff x="7008901" y="1349830"/>
            <a:chExt cx="1350279" cy="452438"/>
          </a:xfrm>
        </p:grpSpPr>
        <p:pic>
          <p:nvPicPr>
            <p:cNvPr id="16" name="그림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990" r="9322" b="91623"/>
            <a:stretch/>
          </p:blipFill>
          <p:spPr bwMode="auto">
            <a:xfrm>
              <a:off x="7008901" y="1349830"/>
              <a:ext cx="680403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그림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35" r="2016" b="91623"/>
            <a:stretch/>
          </p:blipFill>
          <p:spPr bwMode="auto">
            <a:xfrm>
              <a:off x="7360801" y="1349830"/>
              <a:ext cx="998379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제목 1"/>
            <p:cNvSpPr txBox="1">
              <a:spLocks/>
            </p:cNvSpPr>
            <p:nvPr userDrawn="1"/>
          </p:nvSpPr>
          <p:spPr bwMode="auto">
            <a:xfrm>
              <a:off x="7325228" y="1506477"/>
              <a:ext cx="618438" cy="16158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12700"/>
              </a:sp3d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50" b="0" i="0" u="none" strike="noStrike" kern="1200" cap="none" spc="-7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Ⅴ. </a:t>
              </a:r>
              <a:r>
                <a:rPr kumimoji="1" lang="ko-KR" altLang="en-US" sz="1050" b="0" i="0" u="none" strike="noStrike" kern="1200" cap="none" spc="-7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지원부문</a:t>
              </a:r>
            </a:p>
          </p:txBody>
        </p:sp>
      </p:grpSp>
      <p:sp>
        <p:nvSpPr>
          <p:cNvPr id="19" name="평행 사변형 4"/>
          <p:cNvSpPr/>
          <p:nvPr userDrawn="1"/>
        </p:nvSpPr>
        <p:spPr bwMode="auto">
          <a:xfrm>
            <a:off x="4909042" y="177420"/>
            <a:ext cx="891803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Ⅰ. </a:t>
            </a:r>
            <a:r>
              <a:rPr kumimoji="1" lang="ko-KR" altLang="en-US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제안개요</a:t>
            </a:r>
          </a:p>
        </p:txBody>
      </p:sp>
      <p:sp>
        <p:nvSpPr>
          <p:cNvPr id="20" name="평행 사변형 4"/>
          <p:cNvSpPr/>
          <p:nvPr userDrawn="1"/>
        </p:nvSpPr>
        <p:spPr bwMode="auto">
          <a:xfrm>
            <a:off x="5756123" y="176400"/>
            <a:ext cx="1008112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Ⅱ. </a:t>
            </a:r>
            <a:r>
              <a:rPr kumimoji="1" lang="ko-KR" altLang="en-US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제안업체 일반현황</a:t>
            </a:r>
          </a:p>
        </p:txBody>
      </p:sp>
      <p:sp>
        <p:nvSpPr>
          <p:cNvPr id="21" name="평행 사변형 4"/>
          <p:cNvSpPr/>
          <p:nvPr userDrawn="1"/>
        </p:nvSpPr>
        <p:spPr bwMode="auto">
          <a:xfrm>
            <a:off x="6719883" y="176400"/>
            <a:ext cx="891803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Ⅲ. </a:t>
            </a:r>
            <a:r>
              <a:rPr kumimoji="1" lang="ko-KR" altLang="en-US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사업수행부문</a:t>
            </a:r>
          </a:p>
        </p:txBody>
      </p:sp>
      <p:sp>
        <p:nvSpPr>
          <p:cNvPr id="22" name="평행 사변형 4"/>
          <p:cNvSpPr/>
          <p:nvPr userDrawn="1"/>
        </p:nvSpPr>
        <p:spPr bwMode="auto">
          <a:xfrm>
            <a:off x="7566806" y="177420"/>
            <a:ext cx="891803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Ⅳ. </a:t>
            </a:r>
            <a:r>
              <a:rPr kumimoji="1" lang="ko-KR" altLang="en-US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사업관리부문</a:t>
            </a:r>
          </a:p>
        </p:txBody>
      </p:sp>
      <p:sp>
        <p:nvSpPr>
          <p:cNvPr id="23" name="Rectangle 11"/>
          <p:cNvSpPr>
            <a:spLocks noChangeArrowheads="1"/>
          </p:cNvSpPr>
          <p:nvPr userDrawn="1"/>
        </p:nvSpPr>
        <p:spPr bwMode="auto">
          <a:xfrm>
            <a:off x="344488" y="1772816"/>
            <a:ext cx="9217024" cy="468052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763" tIns="40381" rIns="80763" bIns="40381" anchor="ctr"/>
          <a:lstStyle>
            <a:lvl1pPr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0322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08038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11263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1607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0732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304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29876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448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1600"/>
              <a:t> </a:t>
            </a:r>
          </a:p>
        </p:txBody>
      </p:sp>
      <p:sp>
        <p:nvSpPr>
          <p:cNvPr id="24" name="Rectangle 11"/>
          <p:cNvSpPr>
            <a:spLocks noChangeArrowheads="1"/>
          </p:cNvSpPr>
          <p:nvPr userDrawn="1"/>
        </p:nvSpPr>
        <p:spPr bwMode="auto">
          <a:xfrm>
            <a:off x="344488" y="980729"/>
            <a:ext cx="9217024" cy="72008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763" tIns="40381" rIns="80763" bIns="40381" anchor="ctr"/>
          <a:lstStyle>
            <a:lvl1pPr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0322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08038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11263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1607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0732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304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29876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448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1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96023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C5B9CD7-36E8-465A-9A37-9BF690C4CCD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800872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E6F9E91E-69BF-4517-8720-C496D43D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562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533"/>
            <a:ext cx="9918152" cy="5395965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>
          <a:xfrm>
            <a:off x="0" y="4005065"/>
            <a:ext cx="9906000" cy="2852936"/>
          </a:xfrm>
          <a:prstGeom prst="rect">
            <a:avLst/>
          </a:prstGeom>
          <a:solidFill>
            <a:srgbClr val="21B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00472" y="6381908"/>
            <a:ext cx="5346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ⓒ </a:t>
            </a:r>
            <a:r>
              <a:rPr lang="en-US" altLang="ko-KR" sz="800" dirty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WISELAB Corporation. 2017. All Rights Reserved.  This Document is copyrighted by WISEBAB. Inc.</a:t>
            </a:r>
            <a:endParaRPr lang="ko-KR" altLang="en-US" sz="800" dirty="0">
              <a:solidFill>
                <a:schemeClr val="tx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12" y="6110850"/>
            <a:ext cx="1584829" cy="41449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6" y="5487566"/>
            <a:ext cx="7863190" cy="7497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85" y="4021999"/>
            <a:ext cx="7247545" cy="149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803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6133C842-F0D1-40AD-9EBA-CFAF72B572F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5993B0A3-CCCD-4781-981C-61B5C36218D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434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조견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5328" y="152696"/>
            <a:ext cx="4817321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kumimoji="0" lang="ko-KR" altLang="en-US" sz="2000" kern="1200" dirty="0">
                <a:solidFill>
                  <a:schemeClr val="tx1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897489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동영상 2장 제안업체 일반현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5328" y="152696"/>
            <a:ext cx="4817321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kumimoji="0" lang="ko-KR" altLang="en-US" sz="1600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평행 사변형 4"/>
          <p:cNvSpPr/>
          <p:nvPr userDrawn="1"/>
        </p:nvSpPr>
        <p:spPr bwMode="auto">
          <a:xfrm flipH="1">
            <a:off x="7081572" y="177836"/>
            <a:ext cx="900000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Ⅲ. </a:t>
            </a:r>
            <a:r>
              <a:rPr lang="ko-KR" altLang="en-US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사업수행부문</a:t>
            </a:r>
          </a:p>
        </p:txBody>
      </p:sp>
      <p:sp>
        <p:nvSpPr>
          <p:cNvPr id="8" name="평행 사변형 6"/>
          <p:cNvSpPr/>
          <p:nvPr userDrawn="1"/>
        </p:nvSpPr>
        <p:spPr bwMode="auto">
          <a:xfrm flipH="1">
            <a:off x="7941432" y="177836"/>
            <a:ext cx="900000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36000" bIns="0" rtlCol="0" anchor="ctr"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Ⅳ. </a:t>
            </a:r>
            <a:r>
              <a:rPr lang="ko-KR" altLang="en-US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사업관리부문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 bwMode="auto">
          <a:xfrm>
            <a:off x="5836097" y="1286872"/>
            <a:ext cx="618439" cy="161583"/>
          </a:xfrm>
          <a:prstGeom prst="rect">
            <a:avLst/>
          </a:prstGeom>
        </p:spPr>
        <p:txBody>
          <a:bodyPr wrap="none" lIns="0" tIns="0" rIns="0" bIns="0">
            <a:sp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1050" spc="-70" dirty="0"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" pitchFamily="34" charset="0"/>
              </a:rPr>
              <a:t>Ⅰ. </a:t>
            </a:r>
            <a:r>
              <a:rPr lang="ko-KR" altLang="en-US" sz="1050" spc="-70" dirty="0"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" pitchFamily="34" charset="0"/>
              </a:rPr>
              <a:t>제안개요</a:t>
            </a:r>
          </a:p>
        </p:txBody>
      </p:sp>
      <p:sp>
        <p:nvSpPr>
          <p:cNvPr id="13" name="평행 사변형 6"/>
          <p:cNvSpPr/>
          <p:nvPr userDrawn="1"/>
        </p:nvSpPr>
        <p:spPr bwMode="auto">
          <a:xfrm flipH="1">
            <a:off x="8805528" y="180277"/>
            <a:ext cx="900000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36000" bIns="0" rtlCol="0" anchor="ctr"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</a:rPr>
              <a:t>Ⅴ</a:t>
            </a: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 </a:t>
            </a:r>
            <a:r>
              <a:rPr lang="ko-KR" altLang="en-US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지원부문</a:t>
            </a: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5479338" y="57600"/>
            <a:ext cx="1678782" cy="452438"/>
            <a:chOff x="6937556" y="1556792"/>
            <a:chExt cx="1678782" cy="452438"/>
          </a:xfrm>
        </p:grpSpPr>
        <p:grpSp>
          <p:nvGrpSpPr>
            <p:cNvPr id="15" name="그룹 14"/>
            <p:cNvGrpSpPr/>
            <p:nvPr userDrawn="1"/>
          </p:nvGrpSpPr>
          <p:grpSpPr>
            <a:xfrm>
              <a:off x="6937556" y="1556792"/>
              <a:ext cx="1678782" cy="452438"/>
              <a:chOff x="8106410" y="3175"/>
              <a:chExt cx="1678782" cy="452438"/>
            </a:xfrm>
          </p:grpSpPr>
          <p:pic>
            <p:nvPicPr>
              <p:cNvPr id="16" name="그림 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990" r="9322" b="91623"/>
              <a:stretch/>
            </p:blipFill>
            <p:spPr bwMode="auto">
              <a:xfrm>
                <a:off x="8106410" y="3175"/>
                <a:ext cx="680403" cy="452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그림 8"/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5235" r="2016" b="91623"/>
              <a:stretch/>
            </p:blipFill>
            <p:spPr bwMode="auto">
              <a:xfrm>
                <a:off x="8786813" y="3175"/>
                <a:ext cx="998379" cy="452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" name="제목 1"/>
            <p:cNvSpPr txBox="1">
              <a:spLocks/>
            </p:cNvSpPr>
            <p:nvPr userDrawn="1"/>
          </p:nvSpPr>
          <p:spPr bwMode="auto">
            <a:xfrm>
              <a:off x="7154152" y="1711291"/>
              <a:ext cx="1096133" cy="16158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12700"/>
              </a:sp3d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ko-KR" sz="1050" spc="-70" dirty="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Ⅱ. </a:t>
              </a:r>
              <a:r>
                <a:rPr lang="ko-KR" altLang="en-US" sz="1050" spc="-70" dirty="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제안업체 일반현황</a:t>
              </a:r>
            </a:p>
          </p:txBody>
        </p:sp>
      </p:grpSp>
      <p:sp>
        <p:nvSpPr>
          <p:cNvPr id="19" name="평행 사변형 4"/>
          <p:cNvSpPr/>
          <p:nvPr userDrawn="1"/>
        </p:nvSpPr>
        <p:spPr bwMode="auto">
          <a:xfrm>
            <a:off x="4687593" y="177420"/>
            <a:ext cx="891803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Ⅰ. </a:t>
            </a:r>
            <a:r>
              <a:rPr lang="ko-KR" altLang="en-US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제안개요</a:t>
            </a:r>
          </a:p>
        </p:txBody>
      </p:sp>
      <p:sp>
        <p:nvSpPr>
          <p:cNvPr id="20" name="Rectangle 11"/>
          <p:cNvSpPr>
            <a:spLocks noChangeArrowheads="1"/>
          </p:cNvSpPr>
          <p:nvPr userDrawn="1"/>
        </p:nvSpPr>
        <p:spPr bwMode="auto">
          <a:xfrm>
            <a:off x="344488" y="1772816"/>
            <a:ext cx="9217024" cy="468052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763" tIns="40381" rIns="80763" bIns="40381" anchor="ctr"/>
          <a:lstStyle>
            <a:lvl1pPr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0322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08038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11263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1607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0732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304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29876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448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160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21" name="Rectangle 11"/>
          <p:cNvSpPr>
            <a:spLocks noChangeArrowheads="1"/>
          </p:cNvSpPr>
          <p:nvPr userDrawn="1"/>
        </p:nvSpPr>
        <p:spPr bwMode="auto">
          <a:xfrm>
            <a:off x="344488" y="980729"/>
            <a:ext cx="9217024" cy="72008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763" tIns="40381" rIns="80763" bIns="40381" anchor="ctr"/>
          <a:lstStyle>
            <a:lvl1pPr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0322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08038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11263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1607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0732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304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29876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448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1600">
                <a:solidFill>
                  <a:prstClr val="blac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434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C842-F0D1-40AD-9EBA-CFAF72B572F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B0A3-CCCD-4781-981C-61B5C3621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260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동영상 3장 사업수행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5328" y="152696"/>
            <a:ext cx="4817321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kumimoji="0" lang="ko-KR" altLang="en-US" sz="1600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8" name="평행 사변형 6"/>
          <p:cNvSpPr/>
          <p:nvPr userDrawn="1"/>
        </p:nvSpPr>
        <p:spPr bwMode="auto">
          <a:xfrm flipH="1">
            <a:off x="7941432" y="177836"/>
            <a:ext cx="900000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36000" bIns="0" rtlCol="0" anchor="ctr"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Ⅳ. </a:t>
            </a:r>
            <a:r>
              <a:rPr lang="ko-KR" altLang="en-US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사업관리부문</a:t>
            </a:r>
          </a:p>
        </p:txBody>
      </p:sp>
      <p:sp>
        <p:nvSpPr>
          <p:cNvPr id="13" name="평행 사변형 6"/>
          <p:cNvSpPr/>
          <p:nvPr userDrawn="1"/>
        </p:nvSpPr>
        <p:spPr bwMode="auto">
          <a:xfrm flipH="1">
            <a:off x="8805528" y="180277"/>
            <a:ext cx="900000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36000" bIns="0" rtlCol="0" anchor="ctr"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</a:rPr>
              <a:t>Ⅴ</a:t>
            </a: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 </a:t>
            </a:r>
            <a:r>
              <a:rPr lang="ko-KR" altLang="en-US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지원부문</a:t>
            </a: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6671752" y="55844"/>
            <a:ext cx="1350279" cy="452438"/>
            <a:chOff x="7008901" y="1349830"/>
            <a:chExt cx="1350279" cy="452438"/>
          </a:xfrm>
        </p:grpSpPr>
        <p:pic>
          <p:nvPicPr>
            <p:cNvPr id="14" name="그림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990" r="9322" b="91623"/>
            <a:stretch/>
          </p:blipFill>
          <p:spPr bwMode="auto">
            <a:xfrm>
              <a:off x="7008901" y="1349830"/>
              <a:ext cx="680403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그림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35" r="2016" b="91623"/>
            <a:stretch/>
          </p:blipFill>
          <p:spPr bwMode="auto">
            <a:xfrm>
              <a:off x="7360801" y="1349830"/>
              <a:ext cx="998379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제목 1"/>
            <p:cNvSpPr txBox="1">
              <a:spLocks/>
            </p:cNvSpPr>
            <p:nvPr userDrawn="1"/>
          </p:nvSpPr>
          <p:spPr bwMode="auto">
            <a:xfrm>
              <a:off x="7212376" y="1506477"/>
              <a:ext cx="844142" cy="16158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12700"/>
              </a:sp3d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ko-KR" sz="1050" spc="-70" dirty="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Ⅲ. </a:t>
              </a:r>
              <a:r>
                <a:rPr lang="ko-KR" altLang="en-US" sz="1050" spc="-70" dirty="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사업수행부문</a:t>
              </a:r>
            </a:p>
          </p:txBody>
        </p:sp>
      </p:grpSp>
      <p:sp>
        <p:nvSpPr>
          <p:cNvPr id="17" name="평행 사변형 4"/>
          <p:cNvSpPr/>
          <p:nvPr userDrawn="1"/>
        </p:nvSpPr>
        <p:spPr bwMode="auto">
          <a:xfrm>
            <a:off x="4914652" y="177420"/>
            <a:ext cx="891803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Ⅰ. </a:t>
            </a:r>
            <a:r>
              <a:rPr lang="ko-KR" altLang="en-US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제안개요</a:t>
            </a:r>
          </a:p>
        </p:txBody>
      </p:sp>
      <p:sp>
        <p:nvSpPr>
          <p:cNvPr id="18" name="평행 사변형 4"/>
          <p:cNvSpPr/>
          <p:nvPr userDrawn="1"/>
        </p:nvSpPr>
        <p:spPr bwMode="auto">
          <a:xfrm>
            <a:off x="5761733" y="171810"/>
            <a:ext cx="1008112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Ⅱ. </a:t>
            </a:r>
            <a:r>
              <a:rPr lang="ko-KR" altLang="en-US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제안업체 일반현황</a:t>
            </a:r>
          </a:p>
        </p:txBody>
      </p:sp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344488" y="1772816"/>
            <a:ext cx="9217024" cy="468052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763" tIns="40381" rIns="80763" bIns="40381" anchor="ctr"/>
          <a:lstStyle>
            <a:lvl1pPr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0322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08038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11263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1607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0732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304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29876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448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160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20" name="Rectangle 11"/>
          <p:cNvSpPr>
            <a:spLocks noChangeArrowheads="1"/>
          </p:cNvSpPr>
          <p:nvPr userDrawn="1"/>
        </p:nvSpPr>
        <p:spPr bwMode="auto">
          <a:xfrm>
            <a:off x="344488" y="980729"/>
            <a:ext cx="9217024" cy="72008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763" tIns="40381" rIns="80763" bIns="40381" anchor="ctr"/>
          <a:lstStyle>
            <a:lvl1pPr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0322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08038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11263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1607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0732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304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29876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448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1600">
                <a:solidFill>
                  <a:prstClr val="blac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98439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동영상 4장 사업관리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5328" y="152696"/>
            <a:ext cx="4817321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kumimoji="0" lang="ko-KR" altLang="en-US" sz="1600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5" name="평행 사변형 6"/>
          <p:cNvSpPr/>
          <p:nvPr userDrawn="1"/>
        </p:nvSpPr>
        <p:spPr bwMode="auto">
          <a:xfrm flipH="1">
            <a:off x="8805528" y="180277"/>
            <a:ext cx="900000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36000" bIns="0" rtlCol="0" anchor="ctr"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</a:rPr>
              <a:t>Ⅴ</a:t>
            </a: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 </a:t>
            </a:r>
            <a:r>
              <a:rPr lang="ko-KR" altLang="en-US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지원부문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7539678" y="55844"/>
            <a:ext cx="1350279" cy="452438"/>
            <a:chOff x="7008901" y="1349830"/>
            <a:chExt cx="1350279" cy="452438"/>
          </a:xfrm>
        </p:grpSpPr>
        <p:pic>
          <p:nvPicPr>
            <p:cNvPr id="17" name="그림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990" r="9322" b="91623"/>
            <a:stretch/>
          </p:blipFill>
          <p:spPr bwMode="auto">
            <a:xfrm>
              <a:off x="7008901" y="1349830"/>
              <a:ext cx="680403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그림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35" r="2016" b="91623"/>
            <a:stretch/>
          </p:blipFill>
          <p:spPr bwMode="auto">
            <a:xfrm>
              <a:off x="7360801" y="1349830"/>
              <a:ext cx="998379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제목 1"/>
            <p:cNvSpPr txBox="1">
              <a:spLocks/>
            </p:cNvSpPr>
            <p:nvPr userDrawn="1"/>
          </p:nvSpPr>
          <p:spPr bwMode="auto">
            <a:xfrm>
              <a:off x="7212376" y="1506477"/>
              <a:ext cx="844142" cy="16158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12700"/>
              </a:sp3d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ko-KR" sz="1050" spc="-70" dirty="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Ⅳ. </a:t>
              </a:r>
              <a:r>
                <a:rPr lang="ko-KR" altLang="en-US" sz="1050" spc="-70" dirty="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사업관리부문</a:t>
              </a:r>
            </a:p>
          </p:txBody>
        </p:sp>
      </p:grpSp>
      <p:sp>
        <p:nvSpPr>
          <p:cNvPr id="20" name="평행 사변형 4"/>
          <p:cNvSpPr/>
          <p:nvPr userDrawn="1"/>
        </p:nvSpPr>
        <p:spPr bwMode="auto">
          <a:xfrm>
            <a:off x="4937092" y="177420"/>
            <a:ext cx="891803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Ⅰ. </a:t>
            </a:r>
            <a:r>
              <a:rPr lang="ko-KR" altLang="en-US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제안개요</a:t>
            </a:r>
          </a:p>
        </p:txBody>
      </p:sp>
      <p:sp>
        <p:nvSpPr>
          <p:cNvPr id="21" name="평행 사변형 4"/>
          <p:cNvSpPr/>
          <p:nvPr userDrawn="1"/>
        </p:nvSpPr>
        <p:spPr bwMode="auto">
          <a:xfrm>
            <a:off x="5784173" y="176400"/>
            <a:ext cx="1008112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Ⅱ. </a:t>
            </a:r>
            <a:r>
              <a:rPr lang="ko-KR" altLang="en-US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제안업체 일반현황</a:t>
            </a:r>
          </a:p>
        </p:txBody>
      </p:sp>
      <p:sp>
        <p:nvSpPr>
          <p:cNvPr id="22" name="평행 사변형 4"/>
          <p:cNvSpPr/>
          <p:nvPr userDrawn="1"/>
        </p:nvSpPr>
        <p:spPr bwMode="auto">
          <a:xfrm>
            <a:off x="6747933" y="176400"/>
            <a:ext cx="891803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Ⅲ. </a:t>
            </a:r>
            <a:r>
              <a:rPr lang="ko-KR" altLang="en-US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사업수행부문</a:t>
            </a:r>
          </a:p>
        </p:txBody>
      </p:sp>
      <p:sp>
        <p:nvSpPr>
          <p:cNvPr id="23" name="Rectangle 11"/>
          <p:cNvSpPr>
            <a:spLocks noChangeArrowheads="1"/>
          </p:cNvSpPr>
          <p:nvPr userDrawn="1"/>
        </p:nvSpPr>
        <p:spPr bwMode="auto">
          <a:xfrm>
            <a:off x="344488" y="1772816"/>
            <a:ext cx="9217024" cy="468052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763" tIns="40381" rIns="80763" bIns="40381" anchor="ctr"/>
          <a:lstStyle>
            <a:lvl1pPr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0322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08038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11263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1607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0732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304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29876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448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160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24" name="Rectangle 11"/>
          <p:cNvSpPr>
            <a:spLocks noChangeArrowheads="1"/>
          </p:cNvSpPr>
          <p:nvPr userDrawn="1"/>
        </p:nvSpPr>
        <p:spPr bwMode="auto">
          <a:xfrm>
            <a:off x="344488" y="980729"/>
            <a:ext cx="9217024" cy="72008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763" tIns="40381" rIns="80763" bIns="40381" anchor="ctr"/>
          <a:lstStyle>
            <a:lvl1pPr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0322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08038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11263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1607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0732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304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29876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448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1600">
                <a:solidFill>
                  <a:prstClr val="blac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04401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동영상 5장 지원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5328" y="152696"/>
            <a:ext cx="4817321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kumimoji="0" lang="ko-KR" altLang="en-US" sz="1600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8366469" y="55844"/>
            <a:ext cx="1350279" cy="452438"/>
            <a:chOff x="7008901" y="1349830"/>
            <a:chExt cx="1350279" cy="452438"/>
          </a:xfrm>
        </p:grpSpPr>
        <p:pic>
          <p:nvPicPr>
            <p:cNvPr id="16" name="그림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990" r="9322" b="91623"/>
            <a:stretch/>
          </p:blipFill>
          <p:spPr bwMode="auto">
            <a:xfrm>
              <a:off x="7008901" y="1349830"/>
              <a:ext cx="680403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그림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35" r="2016" b="91623"/>
            <a:stretch/>
          </p:blipFill>
          <p:spPr bwMode="auto">
            <a:xfrm>
              <a:off x="7360801" y="1349830"/>
              <a:ext cx="998379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제목 1"/>
            <p:cNvSpPr txBox="1">
              <a:spLocks/>
            </p:cNvSpPr>
            <p:nvPr userDrawn="1"/>
          </p:nvSpPr>
          <p:spPr bwMode="auto">
            <a:xfrm>
              <a:off x="7325228" y="1506477"/>
              <a:ext cx="618438" cy="16158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12700"/>
              </a:sp3d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ko-KR" sz="1050" spc="-70" dirty="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Ⅴ. </a:t>
              </a:r>
              <a:r>
                <a:rPr lang="ko-KR" altLang="en-US" sz="1050" spc="-70" dirty="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지원부문</a:t>
              </a:r>
            </a:p>
          </p:txBody>
        </p:sp>
      </p:grpSp>
      <p:sp>
        <p:nvSpPr>
          <p:cNvPr id="19" name="평행 사변형 4"/>
          <p:cNvSpPr/>
          <p:nvPr userDrawn="1"/>
        </p:nvSpPr>
        <p:spPr bwMode="auto">
          <a:xfrm>
            <a:off x="4909042" y="177420"/>
            <a:ext cx="891803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Ⅰ. </a:t>
            </a:r>
            <a:r>
              <a:rPr lang="ko-KR" altLang="en-US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제안개요</a:t>
            </a:r>
          </a:p>
        </p:txBody>
      </p:sp>
      <p:sp>
        <p:nvSpPr>
          <p:cNvPr id="20" name="평행 사변형 4"/>
          <p:cNvSpPr/>
          <p:nvPr userDrawn="1"/>
        </p:nvSpPr>
        <p:spPr bwMode="auto">
          <a:xfrm>
            <a:off x="5756123" y="176400"/>
            <a:ext cx="1008112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Ⅱ. </a:t>
            </a:r>
            <a:r>
              <a:rPr lang="ko-KR" altLang="en-US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제안업체 일반현황</a:t>
            </a:r>
          </a:p>
        </p:txBody>
      </p:sp>
      <p:sp>
        <p:nvSpPr>
          <p:cNvPr id="21" name="평행 사변형 4"/>
          <p:cNvSpPr/>
          <p:nvPr userDrawn="1"/>
        </p:nvSpPr>
        <p:spPr bwMode="auto">
          <a:xfrm>
            <a:off x="6719883" y="176400"/>
            <a:ext cx="891803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Ⅲ. </a:t>
            </a:r>
            <a:r>
              <a:rPr lang="ko-KR" altLang="en-US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사업수행부문</a:t>
            </a:r>
          </a:p>
        </p:txBody>
      </p:sp>
      <p:sp>
        <p:nvSpPr>
          <p:cNvPr id="22" name="평행 사변형 4"/>
          <p:cNvSpPr/>
          <p:nvPr userDrawn="1"/>
        </p:nvSpPr>
        <p:spPr bwMode="auto">
          <a:xfrm>
            <a:off x="7566806" y="177420"/>
            <a:ext cx="891803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Ⅳ. </a:t>
            </a:r>
            <a:r>
              <a:rPr lang="ko-KR" altLang="en-US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사업관리부문</a:t>
            </a:r>
          </a:p>
        </p:txBody>
      </p:sp>
      <p:sp>
        <p:nvSpPr>
          <p:cNvPr id="23" name="Rectangle 11"/>
          <p:cNvSpPr>
            <a:spLocks noChangeArrowheads="1"/>
          </p:cNvSpPr>
          <p:nvPr userDrawn="1"/>
        </p:nvSpPr>
        <p:spPr bwMode="auto">
          <a:xfrm>
            <a:off x="344488" y="1772816"/>
            <a:ext cx="9217024" cy="468052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763" tIns="40381" rIns="80763" bIns="40381" anchor="ctr"/>
          <a:lstStyle>
            <a:lvl1pPr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0322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08038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11263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1607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0732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304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29876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448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160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24" name="Rectangle 11"/>
          <p:cNvSpPr>
            <a:spLocks noChangeArrowheads="1"/>
          </p:cNvSpPr>
          <p:nvPr userDrawn="1"/>
        </p:nvSpPr>
        <p:spPr bwMode="auto">
          <a:xfrm>
            <a:off x="344488" y="980729"/>
            <a:ext cx="9217024" cy="72008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763" tIns="40381" rIns="80763" bIns="40381" anchor="ctr"/>
          <a:lstStyle>
            <a:lvl1pPr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0322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08038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11263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1607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0732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304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29876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448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1600">
                <a:solidFill>
                  <a:prstClr val="blac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44352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C5B9CD7-36E8-465A-9A37-9BF690C4CCD4}" type="datetimeFigureOut">
              <a:rPr lang="ko-KR" altLang="en-US" smtClean="0">
                <a:solidFill>
                  <a:prstClr val="black"/>
                </a:solidFill>
              </a:rPr>
              <a:pPr/>
              <a:t>2021-12-01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800872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E6F9E91E-69BF-4517-8720-C496D43D16CC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9051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컴플라이언스 4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5329" y="152696"/>
            <a:ext cx="4247672" cy="540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ko-KR" altLang="en-US" sz="2000" kern="1200" dirty="0">
                <a:solidFill>
                  <a:schemeClr val="tx1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5" name="평행 사변형 6"/>
          <p:cNvSpPr/>
          <p:nvPr userDrawn="1"/>
        </p:nvSpPr>
        <p:spPr bwMode="auto">
          <a:xfrm flipH="1">
            <a:off x="8805528" y="180277"/>
            <a:ext cx="900000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36000" bIns="0" rtlCol="0" anchor="ctr"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</a:rPr>
              <a:t>Ⅴ</a:t>
            </a: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 </a:t>
            </a:r>
            <a:r>
              <a:rPr lang="ko-KR" altLang="en-US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지원부문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7539678" y="55844"/>
            <a:ext cx="1350279" cy="452438"/>
            <a:chOff x="7008901" y="1349830"/>
            <a:chExt cx="1350279" cy="452438"/>
          </a:xfrm>
        </p:grpSpPr>
        <p:pic>
          <p:nvPicPr>
            <p:cNvPr id="17" name="그림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990" r="9322" b="91623"/>
            <a:stretch/>
          </p:blipFill>
          <p:spPr bwMode="auto">
            <a:xfrm>
              <a:off x="7008901" y="1349830"/>
              <a:ext cx="680403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그림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35" r="2016" b="91623"/>
            <a:stretch/>
          </p:blipFill>
          <p:spPr bwMode="auto">
            <a:xfrm>
              <a:off x="7360801" y="1349830"/>
              <a:ext cx="998379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제목 1"/>
            <p:cNvSpPr txBox="1">
              <a:spLocks/>
            </p:cNvSpPr>
            <p:nvPr userDrawn="1"/>
          </p:nvSpPr>
          <p:spPr bwMode="auto">
            <a:xfrm>
              <a:off x="7212376" y="1506477"/>
              <a:ext cx="844142" cy="16158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12700"/>
              </a:sp3d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ko-KR" sz="1050" spc="-70" dirty="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Ⅳ. </a:t>
              </a:r>
              <a:r>
                <a:rPr lang="ko-KR" altLang="en-US" sz="1050" spc="-70" dirty="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사업관리부문</a:t>
              </a:r>
            </a:p>
          </p:txBody>
        </p:sp>
      </p:grpSp>
      <p:sp>
        <p:nvSpPr>
          <p:cNvPr id="20" name="평행 사변형 4"/>
          <p:cNvSpPr/>
          <p:nvPr userDrawn="1"/>
        </p:nvSpPr>
        <p:spPr bwMode="auto">
          <a:xfrm>
            <a:off x="4937092" y="177420"/>
            <a:ext cx="891803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Ⅰ. </a:t>
            </a:r>
            <a:r>
              <a:rPr lang="ko-KR" altLang="en-US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제안개요</a:t>
            </a:r>
          </a:p>
        </p:txBody>
      </p:sp>
      <p:sp>
        <p:nvSpPr>
          <p:cNvPr id="21" name="평행 사변형 4"/>
          <p:cNvSpPr/>
          <p:nvPr userDrawn="1"/>
        </p:nvSpPr>
        <p:spPr bwMode="auto">
          <a:xfrm>
            <a:off x="5784173" y="176400"/>
            <a:ext cx="1008112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Ⅱ. </a:t>
            </a:r>
            <a:r>
              <a:rPr lang="ko-KR" altLang="en-US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제안업체 일반현황</a:t>
            </a:r>
          </a:p>
        </p:txBody>
      </p:sp>
      <p:sp>
        <p:nvSpPr>
          <p:cNvPr id="22" name="평행 사변형 4"/>
          <p:cNvSpPr/>
          <p:nvPr userDrawn="1"/>
        </p:nvSpPr>
        <p:spPr bwMode="auto">
          <a:xfrm>
            <a:off x="6747933" y="176400"/>
            <a:ext cx="891803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Ⅲ. </a:t>
            </a:r>
            <a:r>
              <a:rPr lang="ko-KR" altLang="en-US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사업수행부문</a:t>
            </a:r>
          </a:p>
        </p:txBody>
      </p:sp>
      <p:sp>
        <p:nvSpPr>
          <p:cNvPr id="23" name="Rectangle 11"/>
          <p:cNvSpPr>
            <a:spLocks noChangeArrowheads="1"/>
          </p:cNvSpPr>
          <p:nvPr userDrawn="1"/>
        </p:nvSpPr>
        <p:spPr bwMode="auto">
          <a:xfrm>
            <a:off x="344488" y="1772816"/>
            <a:ext cx="9217024" cy="468052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763" tIns="40381" rIns="80763" bIns="40381" anchor="ctr"/>
          <a:lstStyle>
            <a:lvl1pPr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0322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08038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11263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1607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0732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304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29876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448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160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24" name="Rectangle 11"/>
          <p:cNvSpPr>
            <a:spLocks noChangeArrowheads="1"/>
          </p:cNvSpPr>
          <p:nvPr userDrawn="1"/>
        </p:nvSpPr>
        <p:spPr bwMode="auto">
          <a:xfrm>
            <a:off x="344488" y="980729"/>
            <a:ext cx="9217024" cy="72008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763" tIns="40381" rIns="80763" bIns="40381" anchor="ctr"/>
          <a:lstStyle>
            <a:lvl1pPr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0322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08038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11263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1607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0732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304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29876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448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1600">
                <a:solidFill>
                  <a:prstClr val="blac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50244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컴플라이언스 5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5329" y="152696"/>
            <a:ext cx="4247672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kumimoji="0" lang="ko-KR" altLang="en-US" sz="2000" kern="1200" dirty="0">
                <a:solidFill>
                  <a:schemeClr val="tx1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8366469" y="55844"/>
            <a:ext cx="1350279" cy="452438"/>
            <a:chOff x="7008901" y="1349830"/>
            <a:chExt cx="1350279" cy="452438"/>
          </a:xfrm>
        </p:grpSpPr>
        <p:pic>
          <p:nvPicPr>
            <p:cNvPr id="16" name="그림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990" r="9322" b="91623"/>
            <a:stretch/>
          </p:blipFill>
          <p:spPr bwMode="auto">
            <a:xfrm>
              <a:off x="7008901" y="1349830"/>
              <a:ext cx="680403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그림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35" r="2016" b="91623"/>
            <a:stretch/>
          </p:blipFill>
          <p:spPr bwMode="auto">
            <a:xfrm>
              <a:off x="7360801" y="1349830"/>
              <a:ext cx="998379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제목 1"/>
            <p:cNvSpPr txBox="1">
              <a:spLocks/>
            </p:cNvSpPr>
            <p:nvPr userDrawn="1"/>
          </p:nvSpPr>
          <p:spPr bwMode="auto">
            <a:xfrm>
              <a:off x="7325228" y="1506477"/>
              <a:ext cx="618438" cy="16158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12700"/>
              </a:sp3d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ko-KR" sz="1050" spc="-70" dirty="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Ⅴ. </a:t>
              </a:r>
              <a:r>
                <a:rPr lang="ko-KR" altLang="en-US" sz="1050" spc="-70" dirty="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지원부문</a:t>
              </a:r>
            </a:p>
          </p:txBody>
        </p:sp>
      </p:grpSp>
      <p:sp>
        <p:nvSpPr>
          <p:cNvPr id="19" name="평행 사변형 4"/>
          <p:cNvSpPr/>
          <p:nvPr userDrawn="1"/>
        </p:nvSpPr>
        <p:spPr bwMode="auto">
          <a:xfrm>
            <a:off x="4909042" y="177420"/>
            <a:ext cx="891803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Ⅰ. </a:t>
            </a:r>
            <a:r>
              <a:rPr lang="ko-KR" altLang="en-US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제안개요</a:t>
            </a:r>
          </a:p>
        </p:txBody>
      </p:sp>
      <p:sp>
        <p:nvSpPr>
          <p:cNvPr id="20" name="평행 사변형 4"/>
          <p:cNvSpPr/>
          <p:nvPr userDrawn="1"/>
        </p:nvSpPr>
        <p:spPr bwMode="auto">
          <a:xfrm>
            <a:off x="5756123" y="176400"/>
            <a:ext cx="1008112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Ⅱ. </a:t>
            </a:r>
            <a:r>
              <a:rPr lang="ko-KR" altLang="en-US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제안업체 일반현황</a:t>
            </a:r>
          </a:p>
        </p:txBody>
      </p:sp>
      <p:sp>
        <p:nvSpPr>
          <p:cNvPr id="21" name="평행 사변형 4"/>
          <p:cNvSpPr/>
          <p:nvPr userDrawn="1"/>
        </p:nvSpPr>
        <p:spPr bwMode="auto">
          <a:xfrm>
            <a:off x="6719883" y="176400"/>
            <a:ext cx="891803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Ⅲ. </a:t>
            </a:r>
            <a:r>
              <a:rPr lang="ko-KR" altLang="en-US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사업수행부문</a:t>
            </a:r>
          </a:p>
        </p:txBody>
      </p:sp>
      <p:sp>
        <p:nvSpPr>
          <p:cNvPr id="22" name="평행 사변형 4"/>
          <p:cNvSpPr/>
          <p:nvPr userDrawn="1"/>
        </p:nvSpPr>
        <p:spPr bwMode="auto">
          <a:xfrm>
            <a:off x="7566806" y="177420"/>
            <a:ext cx="891803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Ⅳ. </a:t>
            </a:r>
            <a:r>
              <a:rPr lang="ko-KR" altLang="en-US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사업관리부문</a:t>
            </a:r>
          </a:p>
        </p:txBody>
      </p:sp>
      <p:sp>
        <p:nvSpPr>
          <p:cNvPr id="23" name="Rectangle 11"/>
          <p:cNvSpPr>
            <a:spLocks noChangeArrowheads="1"/>
          </p:cNvSpPr>
          <p:nvPr userDrawn="1"/>
        </p:nvSpPr>
        <p:spPr bwMode="auto">
          <a:xfrm>
            <a:off x="344488" y="1772816"/>
            <a:ext cx="9217024" cy="468052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763" tIns="40381" rIns="80763" bIns="40381" anchor="ctr"/>
          <a:lstStyle>
            <a:lvl1pPr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0322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08038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11263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1607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0732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304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29876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448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160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24" name="Rectangle 11"/>
          <p:cNvSpPr>
            <a:spLocks noChangeArrowheads="1"/>
          </p:cNvSpPr>
          <p:nvPr userDrawn="1"/>
        </p:nvSpPr>
        <p:spPr bwMode="auto">
          <a:xfrm>
            <a:off x="344488" y="980729"/>
            <a:ext cx="9217024" cy="72008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763" tIns="40381" rIns="80763" bIns="40381" anchor="ctr"/>
          <a:lstStyle>
            <a:lvl1pPr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0322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08038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11263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1607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0732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304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29876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448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1600">
                <a:solidFill>
                  <a:prstClr val="blac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3484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조견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5328" y="152696"/>
            <a:ext cx="4817321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kumimoji="0" lang="ko-KR" altLang="en-US" sz="2000" kern="1200" dirty="0">
                <a:solidFill>
                  <a:schemeClr val="tx1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평행 사변형 4">
            <a:extLst>
              <a:ext uri="{FF2B5EF4-FFF2-40B4-BE49-F238E27FC236}">
                <a16:creationId xmlns:a16="http://schemas.microsoft.com/office/drawing/2014/main" id="{6298773E-EC15-4C89-A44A-4AF89FBE1D8D}"/>
              </a:ext>
            </a:extLst>
          </p:cNvPr>
          <p:cNvSpPr/>
          <p:nvPr userDrawn="1"/>
        </p:nvSpPr>
        <p:spPr bwMode="auto">
          <a:xfrm flipH="1">
            <a:off x="8089684" y="177836"/>
            <a:ext cx="900000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Ⅲ. </a:t>
            </a:r>
            <a:r>
              <a:rPr kumimoji="1" lang="ko-KR" altLang="en-US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사업관리부문 </a:t>
            </a:r>
          </a:p>
        </p:txBody>
      </p:sp>
      <p:sp>
        <p:nvSpPr>
          <p:cNvPr id="5" name="평행 사변형 6">
            <a:extLst>
              <a:ext uri="{FF2B5EF4-FFF2-40B4-BE49-F238E27FC236}">
                <a16:creationId xmlns:a16="http://schemas.microsoft.com/office/drawing/2014/main" id="{9AC1C6B9-F6E0-4B0C-B325-07C62B7173BC}"/>
              </a:ext>
            </a:extLst>
          </p:cNvPr>
          <p:cNvSpPr/>
          <p:nvPr userDrawn="1"/>
        </p:nvSpPr>
        <p:spPr bwMode="auto">
          <a:xfrm flipH="1">
            <a:off x="8949544" y="177836"/>
            <a:ext cx="900000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36000" bIns="0" rtlCol="0" anchor="ctr"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Ⅳ. </a:t>
            </a:r>
            <a:r>
              <a:rPr kumimoji="1" lang="ko-KR" altLang="en-US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제안사소개</a:t>
            </a:r>
          </a:p>
        </p:txBody>
      </p:sp>
      <p:sp>
        <p:nvSpPr>
          <p:cNvPr id="7" name="평행 사변형 4">
            <a:extLst>
              <a:ext uri="{FF2B5EF4-FFF2-40B4-BE49-F238E27FC236}">
                <a16:creationId xmlns:a16="http://schemas.microsoft.com/office/drawing/2014/main" id="{56EDC5BE-C5A4-4636-A616-47F6D8892762}"/>
              </a:ext>
            </a:extLst>
          </p:cNvPr>
          <p:cNvSpPr/>
          <p:nvPr userDrawn="1"/>
        </p:nvSpPr>
        <p:spPr bwMode="auto">
          <a:xfrm>
            <a:off x="5695705" y="177420"/>
            <a:ext cx="891803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Ⅰ. </a:t>
            </a:r>
            <a:r>
              <a:rPr kumimoji="1" lang="ko-KR" altLang="en-US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제안개요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116B191-A897-4C94-92EC-414453217C08}"/>
              </a:ext>
            </a:extLst>
          </p:cNvPr>
          <p:cNvGrpSpPr/>
          <p:nvPr userDrawn="1"/>
        </p:nvGrpSpPr>
        <p:grpSpPr>
          <a:xfrm>
            <a:off x="6487450" y="57600"/>
            <a:ext cx="1678782" cy="452438"/>
            <a:chOff x="6937556" y="1556792"/>
            <a:chExt cx="1678782" cy="45243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3551853-6E10-4CDD-B32A-26731A9BD43B}"/>
                </a:ext>
              </a:extLst>
            </p:cNvPr>
            <p:cNvGrpSpPr/>
            <p:nvPr userDrawn="1"/>
          </p:nvGrpSpPr>
          <p:grpSpPr>
            <a:xfrm>
              <a:off x="6937556" y="1556792"/>
              <a:ext cx="1678782" cy="452438"/>
              <a:chOff x="8106410" y="3175"/>
              <a:chExt cx="1678782" cy="452438"/>
            </a:xfrm>
          </p:grpSpPr>
          <p:pic>
            <p:nvPicPr>
              <p:cNvPr id="11" name="그림 8">
                <a:extLst>
                  <a:ext uri="{FF2B5EF4-FFF2-40B4-BE49-F238E27FC236}">
                    <a16:creationId xmlns:a16="http://schemas.microsoft.com/office/drawing/2014/main" id="{F2F46DD8-105F-4983-B922-5AB99D5910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990" r="9322" b="91623"/>
              <a:stretch/>
            </p:blipFill>
            <p:spPr bwMode="auto">
              <a:xfrm>
                <a:off x="8106410" y="3175"/>
                <a:ext cx="680403" cy="452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그림 8">
                <a:extLst>
                  <a:ext uri="{FF2B5EF4-FFF2-40B4-BE49-F238E27FC236}">
                    <a16:creationId xmlns:a16="http://schemas.microsoft.com/office/drawing/2014/main" id="{44827A87-CF26-40EF-B00A-D1AF8FE320F4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5235" r="2016" b="91623"/>
              <a:stretch/>
            </p:blipFill>
            <p:spPr bwMode="auto">
              <a:xfrm>
                <a:off x="8786813" y="3175"/>
                <a:ext cx="998379" cy="452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4970D9C2-9BC5-4F3E-AF6E-E5E16A623011}"/>
                </a:ext>
              </a:extLst>
            </p:cNvPr>
            <p:cNvSpPr txBox="1">
              <a:spLocks/>
            </p:cNvSpPr>
            <p:nvPr userDrawn="1"/>
          </p:nvSpPr>
          <p:spPr bwMode="auto">
            <a:xfrm>
              <a:off x="7236064" y="1711291"/>
              <a:ext cx="932307" cy="16158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12700"/>
              </a:sp3d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50" b="0" i="0" u="none" strike="noStrike" kern="1200" cap="none" spc="-7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Ⅱ. </a:t>
              </a:r>
              <a:r>
                <a:rPr kumimoji="1" lang="ko-KR" altLang="en-US" sz="1050" b="0" i="0" u="none" strike="noStrike" kern="1200" cap="none" spc="-7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사업수행부문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7897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동영상 2장 제안업체 일반현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5328" y="152696"/>
            <a:ext cx="4817321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kumimoji="0" lang="ko-KR" altLang="en-US" sz="1600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평행 사변형 4"/>
          <p:cNvSpPr/>
          <p:nvPr userDrawn="1"/>
        </p:nvSpPr>
        <p:spPr bwMode="auto">
          <a:xfrm flipH="1">
            <a:off x="7081572" y="177836"/>
            <a:ext cx="900000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Ⅲ. </a:t>
            </a:r>
            <a:r>
              <a:rPr lang="ko-KR" altLang="en-US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사업수행부문</a:t>
            </a:r>
          </a:p>
        </p:txBody>
      </p:sp>
      <p:sp>
        <p:nvSpPr>
          <p:cNvPr id="8" name="평행 사변형 6"/>
          <p:cNvSpPr/>
          <p:nvPr userDrawn="1"/>
        </p:nvSpPr>
        <p:spPr bwMode="auto">
          <a:xfrm flipH="1">
            <a:off x="7941432" y="177836"/>
            <a:ext cx="900000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36000" bIns="0" rtlCol="0" anchor="ctr"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Ⅳ. </a:t>
            </a:r>
            <a:r>
              <a:rPr lang="ko-KR" altLang="en-US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사업관리부문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 bwMode="auto">
          <a:xfrm>
            <a:off x="5836097" y="1286872"/>
            <a:ext cx="618439" cy="161583"/>
          </a:xfrm>
          <a:prstGeom prst="rect">
            <a:avLst/>
          </a:prstGeom>
        </p:spPr>
        <p:txBody>
          <a:bodyPr wrap="none" lIns="0" tIns="0" rIns="0" bIns="0">
            <a:sp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1050" spc="-70" dirty="0"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" pitchFamily="34" charset="0"/>
              </a:rPr>
              <a:t>Ⅰ. </a:t>
            </a:r>
            <a:r>
              <a:rPr lang="ko-KR" altLang="en-US" sz="1050" spc="-70" dirty="0"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" pitchFamily="34" charset="0"/>
              </a:rPr>
              <a:t>제안개요</a:t>
            </a:r>
          </a:p>
        </p:txBody>
      </p:sp>
      <p:sp>
        <p:nvSpPr>
          <p:cNvPr id="13" name="평행 사변형 6"/>
          <p:cNvSpPr/>
          <p:nvPr userDrawn="1"/>
        </p:nvSpPr>
        <p:spPr bwMode="auto">
          <a:xfrm flipH="1">
            <a:off x="8805528" y="180277"/>
            <a:ext cx="900000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36000" bIns="0" rtlCol="0" anchor="ctr"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</a:rPr>
              <a:t>Ⅴ</a:t>
            </a: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 </a:t>
            </a:r>
            <a:r>
              <a:rPr lang="ko-KR" altLang="en-US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지원부문</a:t>
            </a: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5479338" y="57600"/>
            <a:ext cx="1678782" cy="452438"/>
            <a:chOff x="6937556" y="1556792"/>
            <a:chExt cx="1678782" cy="452438"/>
          </a:xfrm>
        </p:grpSpPr>
        <p:grpSp>
          <p:nvGrpSpPr>
            <p:cNvPr id="15" name="그룹 14"/>
            <p:cNvGrpSpPr/>
            <p:nvPr userDrawn="1"/>
          </p:nvGrpSpPr>
          <p:grpSpPr>
            <a:xfrm>
              <a:off x="6937556" y="1556792"/>
              <a:ext cx="1678782" cy="452438"/>
              <a:chOff x="8106410" y="3175"/>
              <a:chExt cx="1678782" cy="452438"/>
            </a:xfrm>
          </p:grpSpPr>
          <p:pic>
            <p:nvPicPr>
              <p:cNvPr id="16" name="그림 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990" r="9322" b="91623"/>
              <a:stretch/>
            </p:blipFill>
            <p:spPr bwMode="auto">
              <a:xfrm>
                <a:off x="8106410" y="3175"/>
                <a:ext cx="680403" cy="452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그림 8"/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5235" r="2016" b="91623"/>
              <a:stretch/>
            </p:blipFill>
            <p:spPr bwMode="auto">
              <a:xfrm>
                <a:off x="8786813" y="3175"/>
                <a:ext cx="998379" cy="452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" name="제목 1"/>
            <p:cNvSpPr txBox="1">
              <a:spLocks/>
            </p:cNvSpPr>
            <p:nvPr userDrawn="1"/>
          </p:nvSpPr>
          <p:spPr bwMode="auto">
            <a:xfrm>
              <a:off x="7154152" y="1711291"/>
              <a:ext cx="1096133" cy="16158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12700"/>
              </a:sp3d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ko-KR" sz="1050" spc="-70" dirty="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Ⅱ. </a:t>
              </a:r>
              <a:r>
                <a:rPr lang="ko-KR" altLang="en-US" sz="1050" spc="-70" dirty="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제안업체 일반현황</a:t>
              </a:r>
            </a:p>
          </p:txBody>
        </p:sp>
      </p:grpSp>
      <p:sp>
        <p:nvSpPr>
          <p:cNvPr id="19" name="평행 사변형 4"/>
          <p:cNvSpPr/>
          <p:nvPr userDrawn="1"/>
        </p:nvSpPr>
        <p:spPr bwMode="auto">
          <a:xfrm>
            <a:off x="4687593" y="177420"/>
            <a:ext cx="891803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Ⅰ. </a:t>
            </a:r>
            <a:r>
              <a:rPr lang="ko-KR" altLang="en-US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제안개요</a:t>
            </a:r>
          </a:p>
        </p:txBody>
      </p:sp>
      <p:sp>
        <p:nvSpPr>
          <p:cNvPr id="20" name="Rectangle 11"/>
          <p:cNvSpPr>
            <a:spLocks noChangeArrowheads="1"/>
          </p:cNvSpPr>
          <p:nvPr userDrawn="1"/>
        </p:nvSpPr>
        <p:spPr bwMode="auto">
          <a:xfrm>
            <a:off x="344488" y="1772816"/>
            <a:ext cx="9217024" cy="468052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763" tIns="40381" rIns="80763" bIns="40381" anchor="ctr"/>
          <a:lstStyle>
            <a:lvl1pPr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0322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08038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11263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1607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0732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304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29876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448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160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21" name="Rectangle 11"/>
          <p:cNvSpPr>
            <a:spLocks noChangeArrowheads="1"/>
          </p:cNvSpPr>
          <p:nvPr userDrawn="1"/>
        </p:nvSpPr>
        <p:spPr bwMode="auto">
          <a:xfrm>
            <a:off x="344488" y="980729"/>
            <a:ext cx="9217024" cy="72008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763" tIns="40381" rIns="80763" bIns="40381" anchor="ctr"/>
          <a:lstStyle>
            <a:lvl1pPr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0322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08038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11263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1607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0732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304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29876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448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1600">
                <a:solidFill>
                  <a:prstClr val="blac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54890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동영상 3장 사업수행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5328" y="152696"/>
            <a:ext cx="4817321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kumimoji="0" lang="ko-KR" altLang="en-US" sz="1600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8" name="평행 사변형 6"/>
          <p:cNvSpPr/>
          <p:nvPr userDrawn="1"/>
        </p:nvSpPr>
        <p:spPr bwMode="auto">
          <a:xfrm flipH="1">
            <a:off x="7941432" y="177836"/>
            <a:ext cx="900000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36000" bIns="0" rtlCol="0" anchor="ctr"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Ⅳ. </a:t>
            </a:r>
            <a:r>
              <a:rPr lang="ko-KR" altLang="en-US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사업관리부문</a:t>
            </a:r>
          </a:p>
        </p:txBody>
      </p:sp>
      <p:sp>
        <p:nvSpPr>
          <p:cNvPr id="13" name="평행 사변형 6"/>
          <p:cNvSpPr/>
          <p:nvPr userDrawn="1"/>
        </p:nvSpPr>
        <p:spPr bwMode="auto">
          <a:xfrm flipH="1">
            <a:off x="8805528" y="180277"/>
            <a:ext cx="900000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36000" bIns="0" rtlCol="0" anchor="ctr"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</a:rPr>
              <a:t>Ⅴ</a:t>
            </a: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 </a:t>
            </a:r>
            <a:r>
              <a:rPr lang="ko-KR" altLang="en-US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지원부문</a:t>
            </a: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6671752" y="55844"/>
            <a:ext cx="1350279" cy="452438"/>
            <a:chOff x="7008901" y="1349830"/>
            <a:chExt cx="1350279" cy="452438"/>
          </a:xfrm>
        </p:grpSpPr>
        <p:pic>
          <p:nvPicPr>
            <p:cNvPr id="14" name="그림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990" r="9322" b="91623"/>
            <a:stretch/>
          </p:blipFill>
          <p:spPr bwMode="auto">
            <a:xfrm>
              <a:off x="7008901" y="1349830"/>
              <a:ext cx="680403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그림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35" r="2016" b="91623"/>
            <a:stretch/>
          </p:blipFill>
          <p:spPr bwMode="auto">
            <a:xfrm>
              <a:off x="7360801" y="1349830"/>
              <a:ext cx="998379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제목 1"/>
            <p:cNvSpPr txBox="1">
              <a:spLocks/>
            </p:cNvSpPr>
            <p:nvPr userDrawn="1"/>
          </p:nvSpPr>
          <p:spPr bwMode="auto">
            <a:xfrm>
              <a:off x="7212376" y="1506477"/>
              <a:ext cx="844142" cy="16158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12700"/>
              </a:sp3d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ko-KR" sz="1050" spc="-70" dirty="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Ⅲ. </a:t>
              </a:r>
              <a:r>
                <a:rPr lang="ko-KR" altLang="en-US" sz="1050" spc="-70" dirty="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사업수행부문</a:t>
              </a:r>
            </a:p>
          </p:txBody>
        </p:sp>
      </p:grpSp>
      <p:sp>
        <p:nvSpPr>
          <p:cNvPr id="17" name="평행 사변형 4"/>
          <p:cNvSpPr/>
          <p:nvPr userDrawn="1"/>
        </p:nvSpPr>
        <p:spPr bwMode="auto">
          <a:xfrm>
            <a:off x="4914652" y="177420"/>
            <a:ext cx="891803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Ⅰ. </a:t>
            </a:r>
            <a:r>
              <a:rPr lang="ko-KR" altLang="en-US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제안개요</a:t>
            </a:r>
          </a:p>
        </p:txBody>
      </p:sp>
      <p:sp>
        <p:nvSpPr>
          <p:cNvPr id="18" name="평행 사변형 4"/>
          <p:cNvSpPr/>
          <p:nvPr userDrawn="1"/>
        </p:nvSpPr>
        <p:spPr bwMode="auto">
          <a:xfrm>
            <a:off x="5761733" y="171810"/>
            <a:ext cx="1008112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Ⅱ. </a:t>
            </a:r>
            <a:r>
              <a:rPr lang="ko-KR" altLang="en-US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제안업체 일반현황</a:t>
            </a:r>
          </a:p>
        </p:txBody>
      </p:sp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344488" y="1772816"/>
            <a:ext cx="9217024" cy="468052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763" tIns="40381" rIns="80763" bIns="40381" anchor="ctr"/>
          <a:lstStyle>
            <a:lvl1pPr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0322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08038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11263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1607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0732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304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29876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448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160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20" name="Rectangle 11"/>
          <p:cNvSpPr>
            <a:spLocks noChangeArrowheads="1"/>
          </p:cNvSpPr>
          <p:nvPr userDrawn="1"/>
        </p:nvSpPr>
        <p:spPr bwMode="auto">
          <a:xfrm>
            <a:off x="344488" y="980729"/>
            <a:ext cx="9217024" cy="72008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763" tIns="40381" rIns="80763" bIns="40381" anchor="ctr"/>
          <a:lstStyle>
            <a:lvl1pPr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0322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08038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11263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1607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0732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304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29876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448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1600">
                <a:solidFill>
                  <a:prstClr val="blac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46758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동영상 4장 사업관리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5328" y="152696"/>
            <a:ext cx="4817321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kumimoji="0" lang="ko-KR" altLang="en-US" sz="1600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5" name="평행 사변형 6"/>
          <p:cNvSpPr/>
          <p:nvPr userDrawn="1"/>
        </p:nvSpPr>
        <p:spPr bwMode="auto">
          <a:xfrm flipH="1">
            <a:off x="8805528" y="180277"/>
            <a:ext cx="900000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36000" bIns="0" rtlCol="0" anchor="ctr"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</a:rPr>
              <a:t>Ⅴ</a:t>
            </a: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 </a:t>
            </a:r>
            <a:r>
              <a:rPr lang="ko-KR" altLang="en-US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지원부문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7539678" y="55844"/>
            <a:ext cx="1350279" cy="452438"/>
            <a:chOff x="7008901" y="1349830"/>
            <a:chExt cx="1350279" cy="452438"/>
          </a:xfrm>
        </p:grpSpPr>
        <p:pic>
          <p:nvPicPr>
            <p:cNvPr id="17" name="그림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990" r="9322" b="91623"/>
            <a:stretch/>
          </p:blipFill>
          <p:spPr bwMode="auto">
            <a:xfrm>
              <a:off x="7008901" y="1349830"/>
              <a:ext cx="680403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그림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35" r="2016" b="91623"/>
            <a:stretch/>
          </p:blipFill>
          <p:spPr bwMode="auto">
            <a:xfrm>
              <a:off x="7360801" y="1349830"/>
              <a:ext cx="998379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제목 1"/>
            <p:cNvSpPr txBox="1">
              <a:spLocks/>
            </p:cNvSpPr>
            <p:nvPr userDrawn="1"/>
          </p:nvSpPr>
          <p:spPr bwMode="auto">
            <a:xfrm>
              <a:off x="7212376" y="1506477"/>
              <a:ext cx="844142" cy="16158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12700"/>
              </a:sp3d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ko-KR" sz="1050" spc="-70" dirty="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Ⅳ. </a:t>
              </a:r>
              <a:r>
                <a:rPr lang="ko-KR" altLang="en-US" sz="1050" spc="-70" dirty="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사업관리부문</a:t>
              </a:r>
            </a:p>
          </p:txBody>
        </p:sp>
      </p:grpSp>
      <p:sp>
        <p:nvSpPr>
          <p:cNvPr id="20" name="평행 사변형 4"/>
          <p:cNvSpPr/>
          <p:nvPr userDrawn="1"/>
        </p:nvSpPr>
        <p:spPr bwMode="auto">
          <a:xfrm>
            <a:off x="4937092" y="177420"/>
            <a:ext cx="891803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Ⅰ. </a:t>
            </a:r>
            <a:r>
              <a:rPr lang="ko-KR" altLang="en-US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제안개요</a:t>
            </a:r>
          </a:p>
        </p:txBody>
      </p:sp>
      <p:sp>
        <p:nvSpPr>
          <p:cNvPr id="21" name="평행 사변형 4"/>
          <p:cNvSpPr/>
          <p:nvPr userDrawn="1"/>
        </p:nvSpPr>
        <p:spPr bwMode="auto">
          <a:xfrm>
            <a:off x="5784173" y="176400"/>
            <a:ext cx="1008112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Ⅱ. </a:t>
            </a:r>
            <a:r>
              <a:rPr lang="ko-KR" altLang="en-US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제안업체 일반현황</a:t>
            </a:r>
          </a:p>
        </p:txBody>
      </p:sp>
      <p:sp>
        <p:nvSpPr>
          <p:cNvPr id="22" name="평행 사변형 4"/>
          <p:cNvSpPr/>
          <p:nvPr userDrawn="1"/>
        </p:nvSpPr>
        <p:spPr bwMode="auto">
          <a:xfrm>
            <a:off x="6747933" y="176400"/>
            <a:ext cx="891803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Ⅲ. </a:t>
            </a:r>
            <a:r>
              <a:rPr lang="ko-KR" altLang="en-US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사업수행부문</a:t>
            </a:r>
          </a:p>
        </p:txBody>
      </p:sp>
      <p:sp>
        <p:nvSpPr>
          <p:cNvPr id="23" name="Rectangle 11"/>
          <p:cNvSpPr>
            <a:spLocks noChangeArrowheads="1"/>
          </p:cNvSpPr>
          <p:nvPr userDrawn="1"/>
        </p:nvSpPr>
        <p:spPr bwMode="auto">
          <a:xfrm>
            <a:off x="344488" y="1772816"/>
            <a:ext cx="9217024" cy="468052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763" tIns="40381" rIns="80763" bIns="40381" anchor="ctr"/>
          <a:lstStyle>
            <a:lvl1pPr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0322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08038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11263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1607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0732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304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29876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448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160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24" name="Rectangle 11"/>
          <p:cNvSpPr>
            <a:spLocks noChangeArrowheads="1"/>
          </p:cNvSpPr>
          <p:nvPr userDrawn="1"/>
        </p:nvSpPr>
        <p:spPr bwMode="auto">
          <a:xfrm>
            <a:off x="344488" y="980729"/>
            <a:ext cx="9217024" cy="72008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763" tIns="40381" rIns="80763" bIns="40381" anchor="ctr"/>
          <a:lstStyle>
            <a:lvl1pPr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0322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08038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11263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1607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0732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304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29876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448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1600">
                <a:solidFill>
                  <a:prstClr val="blac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096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C842-F0D1-40AD-9EBA-CFAF72B572F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B0A3-CCCD-4781-981C-61B5C3621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033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동영상 5장 지원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5328" y="152696"/>
            <a:ext cx="4817321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kumimoji="0" lang="ko-KR" altLang="en-US" sz="1600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8366469" y="55844"/>
            <a:ext cx="1350279" cy="452438"/>
            <a:chOff x="7008901" y="1349830"/>
            <a:chExt cx="1350279" cy="452438"/>
          </a:xfrm>
        </p:grpSpPr>
        <p:pic>
          <p:nvPicPr>
            <p:cNvPr id="16" name="그림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990" r="9322" b="91623"/>
            <a:stretch/>
          </p:blipFill>
          <p:spPr bwMode="auto">
            <a:xfrm>
              <a:off x="7008901" y="1349830"/>
              <a:ext cx="680403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그림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35" r="2016" b="91623"/>
            <a:stretch/>
          </p:blipFill>
          <p:spPr bwMode="auto">
            <a:xfrm>
              <a:off x="7360801" y="1349830"/>
              <a:ext cx="998379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제목 1"/>
            <p:cNvSpPr txBox="1">
              <a:spLocks/>
            </p:cNvSpPr>
            <p:nvPr userDrawn="1"/>
          </p:nvSpPr>
          <p:spPr bwMode="auto">
            <a:xfrm>
              <a:off x="7325228" y="1506477"/>
              <a:ext cx="618438" cy="16158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12700"/>
              </a:sp3d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ko-KR" sz="1050" spc="-70" dirty="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Ⅴ. </a:t>
              </a:r>
              <a:r>
                <a:rPr lang="ko-KR" altLang="en-US" sz="1050" spc="-70" dirty="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지원부문</a:t>
              </a:r>
            </a:p>
          </p:txBody>
        </p:sp>
      </p:grpSp>
      <p:sp>
        <p:nvSpPr>
          <p:cNvPr id="19" name="평행 사변형 4"/>
          <p:cNvSpPr/>
          <p:nvPr userDrawn="1"/>
        </p:nvSpPr>
        <p:spPr bwMode="auto">
          <a:xfrm>
            <a:off x="4909042" y="177420"/>
            <a:ext cx="891803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Ⅰ. </a:t>
            </a:r>
            <a:r>
              <a:rPr lang="ko-KR" altLang="en-US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제안개요</a:t>
            </a:r>
          </a:p>
        </p:txBody>
      </p:sp>
      <p:sp>
        <p:nvSpPr>
          <p:cNvPr id="20" name="평행 사변형 4"/>
          <p:cNvSpPr/>
          <p:nvPr userDrawn="1"/>
        </p:nvSpPr>
        <p:spPr bwMode="auto">
          <a:xfrm>
            <a:off x="5756123" y="176400"/>
            <a:ext cx="1008112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Ⅱ. </a:t>
            </a:r>
            <a:r>
              <a:rPr lang="ko-KR" altLang="en-US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제안업체 일반현황</a:t>
            </a:r>
          </a:p>
        </p:txBody>
      </p:sp>
      <p:sp>
        <p:nvSpPr>
          <p:cNvPr id="21" name="평행 사변형 4"/>
          <p:cNvSpPr/>
          <p:nvPr userDrawn="1"/>
        </p:nvSpPr>
        <p:spPr bwMode="auto">
          <a:xfrm>
            <a:off x="6719883" y="176400"/>
            <a:ext cx="891803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Ⅲ. </a:t>
            </a:r>
            <a:r>
              <a:rPr lang="ko-KR" altLang="en-US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사업수행부문</a:t>
            </a:r>
          </a:p>
        </p:txBody>
      </p:sp>
      <p:sp>
        <p:nvSpPr>
          <p:cNvPr id="22" name="평행 사변형 4"/>
          <p:cNvSpPr/>
          <p:nvPr userDrawn="1"/>
        </p:nvSpPr>
        <p:spPr bwMode="auto">
          <a:xfrm>
            <a:off x="7566806" y="177420"/>
            <a:ext cx="891803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Ⅳ. </a:t>
            </a:r>
            <a:r>
              <a:rPr lang="ko-KR" altLang="en-US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사업관리부문</a:t>
            </a:r>
          </a:p>
        </p:txBody>
      </p:sp>
      <p:sp>
        <p:nvSpPr>
          <p:cNvPr id="23" name="Rectangle 11"/>
          <p:cNvSpPr>
            <a:spLocks noChangeArrowheads="1"/>
          </p:cNvSpPr>
          <p:nvPr userDrawn="1"/>
        </p:nvSpPr>
        <p:spPr bwMode="auto">
          <a:xfrm>
            <a:off x="344488" y="1772816"/>
            <a:ext cx="9217024" cy="468052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763" tIns="40381" rIns="80763" bIns="40381" anchor="ctr"/>
          <a:lstStyle>
            <a:lvl1pPr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0322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08038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11263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1607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0732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304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29876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448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160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24" name="Rectangle 11"/>
          <p:cNvSpPr>
            <a:spLocks noChangeArrowheads="1"/>
          </p:cNvSpPr>
          <p:nvPr userDrawn="1"/>
        </p:nvSpPr>
        <p:spPr bwMode="auto">
          <a:xfrm>
            <a:off x="344488" y="980729"/>
            <a:ext cx="9217024" cy="72008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763" tIns="40381" rIns="80763" bIns="40381" anchor="ctr"/>
          <a:lstStyle>
            <a:lvl1pPr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0322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08038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11263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1607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0732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304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29876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448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1600">
                <a:solidFill>
                  <a:prstClr val="blac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67737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C5B9CD7-36E8-465A-9A37-9BF690C4CCD4}" type="datetimeFigureOut">
              <a:rPr lang="ko-KR" altLang="en-US" smtClean="0">
                <a:solidFill>
                  <a:prstClr val="black"/>
                </a:solidFill>
              </a:rPr>
              <a:pPr/>
              <a:t>2021-12-01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800872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E6F9E91E-69BF-4517-8720-C496D43D16CC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719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컴플라이언스 4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5329" y="152696"/>
            <a:ext cx="4247672" cy="540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ko-KR" altLang="en-US" sz="2000" kern="1200" dirty="0">
                <a:solidFill>
                  <a:schemeClr val="tx1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23" name="Rectangle 11"/>
          <p:cNvSpPr>
            <a:spLocks noChangeArrowheads="1"/>
          </p:cNvSpPr>
          <p:nvPr userDrawn="1"/>
        </p:nvSpPr>
        <p:spPr bwMode="auto">
          <a:xfrm>
            <a:off x="344488" y="1772816"/>
            <a:ext cx="9217024" cy="468052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763" tIns="40381" rIns="80763" bIns="40381" anchor="ctr"/>
          <a:lstStyle>
            <a:lvl1pPr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0322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08038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11263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1607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0732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304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29876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448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160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24" name="Rectangle 11"/>
          <p:cNvSpPr>
            <a:spLocks noChangeArrowheads="1"/>
          </p:cNvSpPr>
          <p:nvPr userDrawn="1"/>
        </p:nvSpPr>
        <p:spPr bwMode="auto">
          <a:xfrm>
            <a:off x="344488" y="980729"/>
            <a:ext cx="9217024" cy="72008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763" tIns="40381" rIns="80763" bIns="40381" anchor="ctr"/>
          <a:lstStyle>
            <a:lvl1pPr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0322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08038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11263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1607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0732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304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29876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448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160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3" name="평행 사변형 6">
            <a:extLst>
              <a:ext uri="{FF2B5EF4-FFF2-40B4-BE49-F238E27FC236}">
                <a16:creationId xmlns:a16="http://schemas.microsoft.com/office/drawing/2014/main" id="{8953F2BB-F8AD-4D82-ABEE-1F44A0B23241}"/>
              </a:ext>
            </a:extLst>
          </p:cNvPr>
          <p:cNvSpPr/>
          <p:nvPr userDrawn="1"/>
        </p:nvSpPr>
        <p:spPr bwMode="auto">
          <a:xfrm flipH="1">
            <a:off x="8805528" y="180277"/>
            <a:ext cx="900000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36000" bIns="0" rtlCol="0" anchor="ctr"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Ⅴ</a:t>
            </a:r>
            <a:r>
              <a:rPr kumimoji="1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. </a:t>
            </a:r>
            <a:r>
              <a:rPr kumimoji="1" lang="ko-KR" altLang="en-US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기타 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509DD8E-CB5D-4ECB-B1B3-0BB2C0187F14}"/>
              </a:ext>
            </a:extLst>
          </p:cNvPr>
          <p:cNvGrpSpPr/>
          <p:nvPr userDrawn="1"/>
        </p:nvGrpSpPr>
        <p:grpSpPr>
          <a:xfrm>
            <a:off x="7539678" y="55844"/>
            <a:ext cx="1350279" cy="452438"/>
            <a:chOff x="7008901" y="1349830"/>
            <a:chExt cx="1350279" cy="452438"/>
          </a:xfrm>
        </p:grpSpPr>
        <p:pic>
          <p:nvPicPr>
            <p:cNvPr id="25" name="그림 8">
              <a:extLst>
                <a:ext uri="{FF2B5EF4-FFF2-40B4-BE49-F238E27FC236}">
                  <a16:creationId xmlns:a16="http://schemas.microsoft.com/office/drawing/2014/main" id="{8E47BED0-FF71-4935-85C7-38528CE372A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990" r="9322" b="91623"/>
            <a:stretch/>
          </p:blipFill>
          <p:spPr bwMode="auto">
            <a:xfrm>
              <a:off x="7008901" y="1349830"/>
              <a:ext cx="680403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그림 8">
              <a:extLst>
                <a:ext uri="{FF2B5EF4-FFF2-40B4-BE49-F238E27FC236}">
                  <a16:creationId xmlns:a16="http://schemas.microsoft.com/office/drawing/2014/main" id="{583C61CF-0BC1-4E07-967A-4490733EA0D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35" r="2016" b="91623"/>
            <a:stretch/>
          </p:blipFill>
          <p:spPr bwMode="auto">
            <a:xfrm>
              <a:off x="7360801" y="1349830"/>
              <a:ext cx="998379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제목 1">
              <a:extLst>
                <a:ext uri="{FF2B5EF4-FFF2-40B4-BE49-F238E27FC236}">
                  <a16:creationId xmlns:a16="http://schemas.microsoft.com/office/drawing/2014/main" id="{B0A0BC1E-056B-419E-AFB5-BD3934CF33B3}"/>
                </a:ext>
              </a:extLst>
            </p:cNvPr>
            <p:cNvSpPr txBox="1">
              <a:spLocks/>
            </p:cNvSpPr>
            <p:nvPr userDrawn="1"/>
          </p:nvSpPr>
          <p:spPr bwMode="auto">
            <a:xfrm>
              <a:off x="7192017" y="1506477"/>
              <a:ext cx="884858" cy="16158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12700"/>
              </a:sp3d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50" b="0" i="0" u="none" strike="noStrike" kern="1200" cap="none" spc="-7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Ⅳ. </a:t>
              </a:r>
              <a:r>
                <a:rPr kumimoji="1" lang="ko-KR" altLang="en-US" sz="1050" b="0" i="0" u="none" strike="noStrike" kern="1200" cap="none" spc="-7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제안사 소개 </a:t>
              </a:r>
            </a:p>
          </p:txBody>
        </p:sp>
      </p:grpSp>
      <p:sp>
        <p:nvSpPr>
          <p:cNvPr id="28" name="평행 사변형 4">
            <a:extLst>
              <a:ext uri="{FF2B5EF4-FFF2-40B4-BE49-F238E27FC236}">
                <a16:creationId xmlns:a16="http://schemas.microsoft.com/office/drawing/2014/main" id="{FBC91D23-7286-4D4D-AC2B-2299B75C34C2}"/>
              </a:ext>
            </a:extLst>
          </p:cNvPr>
          <p:cNvSpPr/>
          <p:nvPr userDrawn="1"/>
        </p:nvSpPr>
        <p:spPr bwMode="auto">
          <a:xfrm>
            <a:off x="4937092" y="177420"/>
            <a:ext cx="891803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Ⅰ. </a:t>
            </a:r>
            <a:r>
              <a:rPr kumimoji="1" lang="ko-KR" altLang="en-US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제안개요</a:t>
            </a:r>
          </a:p>
        </p:txBody>
      </p:sp>
      <p:sp>
        <p:nvSpPr>
          <p:cNvPr id="29" name="평행 사변형 4">
            <a:extLst>
              <a:ext uri="{FF2B5EF4-FFF2-40B4-BE49-F238E27FC236}">
                <a16:creationId xmlns:a16="http://schemas.microsoft.com/office/drawing/2014/main" id="{C96F625C-8D81-4C8E-9C34-237547B21475}"/>
              </a:ext>
            </a:extLst>
          </p:cNvPr>
          <p:cNvSpPr/>
          <p:nvPr userDrawn="1"/>
        </p:nvSpPr>
        <p:spPr bwMode="auto">
          <a:xfrm>
            <a:off x="5784173" y="176400"/>
            <a:ext cx="1008112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Ⅱ. </a:t>
            </a:r>
            <a:r>
              <a:rPr kumimoji="1" lang="ko-KR" altLang="en-US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사업수행부문</a:t>
            </a:r>
          </a:p>
        </p:txBody>
      </p:sp>
      <p:sp>
        <p:nvSpPr>
          <p:cNvPr id="30" name="평행 사변형 4">
            <a:extLst>
              <a:ext uri="{FF2B5EF4-FFF2-40B4-BE49-F238E27FC236}">
                <a16:creationId xmlns:a16="http://schemas.microsoft.com/office/drawing/2014/main" id="{946BD3C5-91F6-4545-B99F-9487DDD5D2AB}"/>
              </a:ext>
            </a:extLst>
          </p:cNvPr>
          <p:cNvSpPr/>
          <p:nvPr userDrawn="1"/>
        </p:nvSpPr>
        <p:spPr bwMode="auto">
          <a:xfrm>
            <a:off x="6747933" y="176400"/>
            <a:ext cx="891803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Ⅲ. </a:t>
            </a:r>
            <a:r>
              <a:rPr kumimoji="1" lang="ko-KR" altLang="en-US" sz="800" b="0" i="0" u="none" strike="noStrike" kern="1200" cap="none" spc="-7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+mn-cs"/>
              </a:rPr>
              <a:t>사업관리부문</a:t>
            </a:r>
          </a:p>
        </p:txBody>
      </p:sp>
    </p:spTree>
    <p:extLst>
      <p:ext uri="{BB962C8B-B14F-4D97-AF65-F5344CB8AC3E}">
        <p14:creationId xmlns:p14="http://schemas.microsoft.com/office/powerpoint/2010/main" val="25272004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컴플라이언스 5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5329" y="152696"/>
            <a:ext cx="4247672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kumimoji="0" lang="ko-KR" altLang="en-US" sz="2000" kern="1200" dirty="0">
                <a:solidFill>
                  <a:schemeClr val="tx1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8366469" y="55844"/>
            <a:ext cx="1350279" cy="452438"/>
            <a:chOff x="7008901" y="1349830"/>
            <a:chExt cx="1350279" cy="452438"/>
          </a:xfrm>
        </p:grpSpPr>
        <p:pic>
          <p:nvPicPr>
            <p:cNvPr id="16" name="그림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990" r="9322" b="91623"/>
            <a:stretch/>
          </p:blipFill>
          <p:spPr bwMode="auto">
            <a:xfrm>
              <a:off x="7008901" y="1349830"/>
              <a:ext cx="680403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그림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35" r="2016" b="91623"/>
            <a:stretch/>
          </p:blipFill>
          <p:spPr bwMode="auto">
            <a:xfrm>
              <a:off x="7360801" y="1349830"/>
              <a:ext cx="998379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제목 1"/>
            <p:cNvSpPr txBox="1">
              <a:spLocks/>
            </p:cNvSpPr>
            <p:nvPr userDrawn="1"/>
          </p:nvSpPr>
          <p:spPr bwMode="auto">
            <a:xfrm>
              <a:off x="7325228" y="1506477"/>
              <a:ext cx="618438" cy="161583"/>
            </a:xfrm>
            <a:prstGeom prst="rect">
              <a:avLst/>
            </a:prstGeom>
          </p:spPr>
          <p:txBody>
            <a:bodyPr wrap="non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12700"/>
              </a:sp3d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  <a:defRPr/>
              </a:pPr>
              <a:r>
                <a:rPr lang="en-US" altLang="ko-KR" sz="1050" spc="-70" dirty="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Ⅴ. </a:t>
              </a:r>
              <a:r>
                <a:rPr lang="ko-KR" altLang="en-US" sz="1050" spc="-70" dirty="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지원부문</a:t>
              </a:r>
            </a:p>
          </p:txBody>
        </p:sp>
      </p:grpSp>
      <p:sp>
        <p:nvSpPr>
          <p:cNvPr id="19" name="평행 사변형 4"/>
          <p:cNvSpPr/>
          <p:nvPr userDrawn="1"/>
        </p:nvSpPr>
        <p:spPr bwMode="auto">
          <a:xfrm>
            <a:off x="4909042" y="177420"/>
            <a:ext cx="891803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Ⅰ. </a:t>
            </a:r>
            <a:r>
              <a:rPr lang="ko-KR" altLang="en-US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제안개요</a:t>
            </a:r>
          </a:p>
        </p:txBody>
      </p:sp>
      <p:sp>
        <p:nvSpPr>
          <p:cNvPr id="20" name="평행 사변형 4"/>
          <p:cNvSpPr/>
          <p:nvPr userDrawn="1"/>
        </p:nvSpPr>
        <p:spPr bwMode="auto">
          <a:xfrm>
            <a:off x="5756123" y="176400"/>
            <a:ext cx="1008112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Ⅱ. </a:t>
            </a:r>
            <a:r>
              <a:rPr lang="ko-KR" altLang="en-US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제안업체 일반현황</a:t>
            </a:r>
          </a:p>
        </p:txBody>
      </p:sp>
      <p:sp>
        <p:nvSpPr>
          <p:cNvPr id="21" name="평행 사변형 4"/>
          <p:cNvSpPr/>
          <p:nvPr userDrawn="1"/>
        </p:nvSpPr>
        <p:spPr bwMode="auto">
          <a:xfrm>
            <a:off x="6719883" y="176400"/>
            <a:ext cx="891803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Ⅲ. </a:t>
            </a:r>
            <a:r>
              <a:rPr lang="ko-KR" altLang="en-US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사업수행부문</a:t>
            </a:r>
          </a:p>
        </p:txBody>
      </p:sp>
      <p:sp>
        <p:nvSpPr>
          <p:cNvPr id="22" name="평행 사변형 4"/>
          <p:cNvSpPr/>
          <p:nvPr userDrawn="1"/>
        </p:nvSpPr>
        <p:spPr bwMode="auto">
          <a:xfrm>
            <a:off x="7566806" y="177420"/>
            <a:ext cx="891803" cy="174625"/>
          </a:xfrm>
          <a:prstGeom prst="parallelogram">
            <a:avLst>
              <a:gd name="adj" fmla="val 42241"/>
            </a:avLst>
          </a:prstGeom>
          <a:solidFill>
            <a:srgbClr val="7F7F7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3600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0" h="12700"/>
            </a:sp3d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altLang="ko-KR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Ⅳ. </a:t>
            </a:r>
            <a:r>
              <a:rPr lang="ko-KR" altLang="en-US" sz="800" spc="-70" dirty="0">
                <a:solidFill>
                  <a:prstClr val="white">
                    <a:lumMod val="95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사업관리부문</a:t>
            </a:r>
          </a:p>
        </p:txBody>
      </p:sp>
      <p:sp>
        <p:nvSpPr>
          <p:cNvPr id="23" name="Rectangle 11"/>
          <p:cNvSpPr>
            <a:spLocks noChangeArrowheads="1"/>
          </p:cNvSpPr>
          <p:nvPr userDrawn="1"/>
        </p:nvSpPr>
        <p:spPr bwMode="auto">
          <a:xfrm>
            <a:off x="344488" y="1772816"/>
            <a:ext cx="9217024" cy="468052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763" tIns="40381" rIns="80763" bIns="40381" anchor="ctr"/>
          <a:lstStyle>
            <a:lvl1pPr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0322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08038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11263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1607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0732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304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29876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448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160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24" name="Rectangle 11"/>
          <p:cNvSpPr>
            <a:spLocks noChangeArrowheads="1"/>
          </p:cNvSpPr>
          <p:nvPr userDrawn="1"/>
        </p:nvSpPr>
        <p:spPr bwMode="auto">
          <a:xfrm>
            <a:off x="344488" y="980729"/>
            <a:ext cx="9217024" cy="72008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763" tIns="40381" rIns="80763" bIns="40381" anchor="ctr"/>
          <a:lstStyle>
            <a:lvl1pPr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40322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808038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211263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1616075" defTabSz="8080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0732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5304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29876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444875" defTabSz="808038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1600">
                <a:solidFill>
                  <a:prstClr val="blac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418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C842-F0D1-40AD-9EBA-CFAF72B572F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B0A3-CCCD-4781-981C-61B5C3621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41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C842-F0D1-40AD-9EBA-CFAF72B572F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B0A3-CCCD-4781-981C-61B5C3621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34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C842-F0D1-40AD-9EBA-CFAF72B572F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B0A3-CCCD-4781-981C-61B5C3621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82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C842-F0D1-40AD-9EBA-CFAF72B572F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B0A3-CCCD-4781-981C-61B5C3621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85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C842-F0D1-40AD-9EBA-CFAF72B572F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B0A3-CCCD-4781-981C-61B5C3621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85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4.xml"/><Relationship Id="rId10" Type="http://schemas.openxmlformats.org/officeDocument/2006/relationships/image" Target="../media/image9.png"/><Relationship Id="rId4" Type="http://schemas.openxmlformats.org/officeDocument/2006/relationships/slideLayout" Target="../slideLayouts/slideLayout23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32.xml"/><Relationship Id="rId10" Type="http://schemas.openxmlformats.org/officeDocument/2006/relationships/image" Target="../media/image9.png"/><Relationship Id="rId4" Type="http://schemas.openxmlformats.org/officeDocument/2006/relationships/slideLayout" Target="../slideLayouts/slideLayout31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image" Target="../media/image16.png"/><Relationship Id="rId5" Type="http://schemas.openxmlformats.org/officeDocument/2006/relationships/slideLayout" Target="../slideLayouts/slideLayout4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39.xml"/><Relationship Id="rId9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3C842-F0D1-40AD-9EBA-CFAF72B572F4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3B0A3-CCCD-4781-981C-61B5C36218D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BCA302-01D1-46AF-8A38-94768F85DE2F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19360"/>
            <a:ext cx="9906000" cy="681927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0A7CD3F-115B-4B0C-B405-22156A1000AA}"/>
              </a:ext>
            </a:extLst>
          </p:cNvPr>
          <p:cNvSpPr>
            <a:spLocks noChangeAspect="1"/>
          </p:cNvSpPr>
          <p:nvPr userDrawn="1"/>
        </p:nvSpPr>
        <p:spPr>
          <a:xfrm>
            <a:off x="8412500" y="6625287"/>
            <a:ext cx="1347909" cy="151971"/>
          </a:xfrm>
          <a:prstGeom prst="rect">
            <a:avLst/>
          </a:prstGeom>
          <a:blipFill dpi="0"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0EF7DFA5-7242-41A8-B7C9-8045605661E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7" y="6580450"/>
            <a:ext cx="864096" cy="2820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1574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9" r:id="rId1"/>
    <p:sldLayoutId id="2147484530" r:id="rId2"/>
    <p:sldLayoutId id="2147484531" r:id="rId3"/>
    <p:sldLayoutId id="2147484532" r:id="rId4"/>
    <p:sldLayoutId id="2147484533" r:id="rId5"/>
    <p:sldLayoutId id="2147484534" r:id="rId6"/>
    <p:sldLayoutId id="2147484536" r:id="rId7"/>
    <p:sldLayoutId id="2147484537" r:id="rId8"/>
    <p:sldLayoutId id="2147484538" r:id="rId9"/>
    <p:sldLayoutId id="2147484539" r:id="rId1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592960" y="6648795"/>
            <a:ext cx="7200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" pitchFamily="34" charset="0"/>
              </a:rPr>
              <a:t>- </a:t>
            </a:r>
            <a:fld id="{AB574C10-0495-4497-9818-7FEDE7CD51D9}" type="slidenum">
              <a:rPr kumimoji="0" lang="ko-KR" altLang="en-US" sz="800" b="1" smtClean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en-US" altLang="ko-KR" sz="800" b="1" dirty="0">
                <a:solidFill>
                  <a:schemeClr val="bg1">
                    <a:lumMod val="50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" pitchFamily="34" charset="0"/>
              </a:rPr>
              <a:t>/100</a:t>
            </a:r>
            <a:r>
              <a:rPr kumimoji="0" lang="ko-KR" altLang="en-US" sz="800" b="1" dirty="0">
                <a:solidFill>
                  <a:schemeClr val="bg1">
                    <a:lumMod val="50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" pitchFamily="34" charset="0"/>
              </a:rPr>
              <a:t> </a:t>
            </a:r>
            <a:r>
              <a:rPr kumimoji="0" lang="en-US" altLang="ko-KR" sz="800" b="1" dirty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" pitchFamily="34" charset="0"/>
              </a:rPr>
              <a:t>-</a:t>
            </a:r>
            <a:endParaRPr kumimoji="0" lang="ko-KR" altLang="en-US" sz="800" b="1" dirty="0">
              <a:solidFill>
                <a:schemeClr val="tx1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6B4C0C-F6C2-453C-9938-AFA05876E020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19360"/>
            <a:ext cx="9906000" cy="68192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EAF5F4B-B316-4442-82C2-A7CA58581E4B}"/>
              </a:ext>
            </a:extLst>
          </p:cNvPr>
          <p:cNvSpPr>
            <a:spLocks noChangeAspect="1"/>
          </p:cNvSpPr>
          <p:nvPr userDrawn="1"/>
        </p:nvSpPr>
        <p:spPr>
          <a:xfrm>
            <a:off x="8412500" y="6625287"/>
            <a:ext cx="1347909" cy="151971"/>
          </a:xfrm>
          <a:prstGeom prst="rect">
            <a:avLst/>
          </a:prstGeom>
          <a:blipFill dpi="0"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02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3" r:id="rId1"/>
    <p:sldLayoutId id="2147484544" r:id="rId2"/>
    <p:sldLayoutId id="2147484545" r:id="rId3"/>
    <p:sldLayoutId id="2147484546" r:id="rId4"/>
    <p:sldLayoutId id="2147484547" r:id="rId5"/>
    <p:sldLayoutId id="2147484548" r:id="rId6"/>
    <p:sldLayoutId id="2147484549" r:id="rId7"/>
    <p:sldLayoutId id="2147484550" r:id="rId8"/>
    <p:sldLayoutId id="2147484579" r:id="rId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4592960" y="6648795"/>
            <a:ext cx="7200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" pitchFamily="34" charset="0"/>
              </a:rPr>
              <a:t>- </a:t>
            </a:r>
            <a:fld id="{AB574C10-0495-4497-9818-7FEDE7CD51D9}" type="slidenum">
              <a:rPr kumimoji="0" lang="ko-KR" altLang="en-US" sz="800" b="1" smtClean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en-US" altLang="ko-KR" sz="800" b="1" dirty="0">
                <a:solidFill>
                  <a:schemeClr val="bg1">
                    <a:lumMod val="50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" pitchFamily="34" charset="0"/>
              </a:rPr>
              <a:t>/100</a:t>
            </a:r>
            <a:r>
              <a:rPr kumimoji="0" lang="ko-KR" altLang="en-US" sz="800" b="1" dirty="0">
                <a:solidFill>
                  <a:schemeClr val="bg1">
                    <a:lumMod val="50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" pitchFamily="34" charset="0"/>
              </a:rPr>
              <a:t> </a:t>
            </a:r>
            <a:r>
              <a:rPr kumimoji="0" lang="en-US" altLang="ko-KR" sz="800" b="1" dirty="0">
                <a:solidFill>
                  <a:schemeClr val="tx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" pitchFamily="34" charset="0"/>
              </a:rPr>
              <a:t>-</a:t>
            </a:r>
            <a:endParaRPr kumimoji="0" lang="ko-KR" altLang="en-US" sz="800" b="1" dirty="0">
              <a:solidFill>
                <a:schemeClr val="tx1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6622753"/>
            <a:ext cx="802060" cy="1957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66" y="6584556"/>
            <a:ext cx="1700644" cy="32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5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  <p:sldLayoutId id="2147484553" r:id="rId2"/>
    <p:sldLayoutId id="2147484554" r:id="rId3"/>
    <p:sldLayoutId id="2147484555" r:id="rId4"/>
    <p:sldLayoutId id="2147484556" r:id="rId5"/>
    <p:sldLayoutId id="2147484557" r:id="rId6"/>
    <p:sldLayoutId id="2147484558" r:id="rId7"/>
    <p:sldLayoutId id="2147484559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4592960" y="6648795"/>
            <a:ext cx="7200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prstClr val="black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" pitchFamily="34" charset="0"/>
              </a:rPr>
              <a:t>- </a:t>
            </a:r>
            <a:fld id="{AB574C10-0495-4497-9818-7FEDE7CD51D9}" type="slidenum">
              <a:rPr kumimoji="0" lang="ko-KR" altLang="en-US" sz="800" b="1" smtClean="0">
                <a:solidFill>
                  <a:prstClr val="black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en-US" altLang="ko-KR" sz="800" b="1" dirty="0">
                <a:solidFill>
                  <a:prstClr val="white">
                    <a:lumMod val="50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" pitchFamily="34" charset="0"/>
              </a:rPr>
              <a:t>/100</a:t>
            </a:r>
            <a:r>
              <a:rPr kumimoji="0" lang="ko-KR" altLang="en-US" sz="800" b="1" dirty="0">
                <a:solidFill>
                  <a:prstClr val="white">
                    <a:lumMod val="50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" pitchFamily="34" charset="0"/>
              </a:rPr>
              <a:t> </a:t>
            </a:r>
            <a:r>
              <a:rPr kumimoji="0" lang="en-US" altLang="ko-KR" sz="800" b="1" dirty="0">
                <a:solidFill>
                  <a:prstClr val="black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" pitchFamily="34" charset="0"/>
              </a:rPr>
              <a:t>-</a:t>
            </a:r>
            <a:endParaRPr kumimoji="0" lang="ko-KR" altLang="en-US" sz="800" b="1" dirty="0">
              <a:solidFill>
                <a:prstClr val="black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975" y="133268"/>
            <a:ext cx="802060" cy="195703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076429" y="108490"/>
            <a:ext cx="1701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prstClr val="black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컴플라이언스시스템구축</a:t>
            </a:r>
            <a:endParaRPr lang="ko-KR" altLang="en-US" sz="1200" dirty="0">
              <a:solidFill>
                <a:prstClr val="black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689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62" r:id="rId2"/>
    <p:sldLayoutId id="2147484563" r:id="rId3"/>
    <p:sldLayoutId id="2147484564" r:id="rId4"/>
    <p:sldLayoutId id="2147484565" r:id="rId5"/>
    <p:sldLayoutId id="2147484566" r:id="rId6"/>
    <p:sldLayoutId id="2147484567" r:id="rId7"/>
    <p:sldLayoutId id="2147484568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592960" y="6648795"/>
            <a:ext cx="7200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dirty="0">
                <a:solidFill>
                  <a:prstClr val="black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" pitchFamily="34" charset="0"/>
              </a:rPr>
              <a:t>- </a:t>
            </a:r>
            <a:fld id="{AB574C10-0495-4497-9818-7FEDE7CD51D9}" type="slidenum">
              <a:rPr kumimoji="0" lang="ko-KR" altLang="en-US" sz="800" b="1" smtClean="0">
                <a:solidFill>
                  <a:prstClr val="black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en-US" altLang="ko-KR" sz="800" b="1" dirty="0">
                <a:solidFill>
                  <a:prstClr val="white">
                    <a:lumMod val="50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" pitchFamily="34" charset="0"/>
              </a:rPr>
              <a:t>/100</a:t>
            </a:r>
            <a:r>
              <a:rPr kumimoji="0" lang="ko-KR" altLang="en-US" sz="800" b="1" dirty="0">
                <a:solidFill>
                  <a:prstClr val="white">
                    <a:lumMod val="50000"/>
                  </a:prst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" pitchFamily="34" charset="0"/>
              </a:rPr>
              <a:t> </a:t>
            </a:r>
            <a:r>
              <a:rPr kumimoji="0" lang="en-US" altLang="ko-KR" sz="800" b="1" dirty="0">
                <a:solidFill>
                  <a:prstClr val="black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" pitchFamily="34" charset="0"/>
              </a:rPr>
              <a:t>-</a:t>
            </a:r>
            <a:endParaRPr kumimoji="0" lang="ko-KR" altLang="en-US" sz="800" b="1" dirty="0">
              <a:solidFill>
                <a:prstClr val="black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BCFBBE-C6F9-4EE6-8734-F5041FABDB46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19360"/>
            <a:ext cx="9906000" cy="68192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32BCC8-F18C-4FD6-AEF6-A20EFACF65D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91" y="6544546"/>
            <a:ext cx="1119476" cy="31345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2693F93-9BAB-4597-9002-822498120A06}"/>
              </a:ext>
            </a:extLst>
          </p:cNvPr>
          <p:cNvSpPr>
            <a:spLocks noChangeAspect="1"/>
          </p:cNvSpPr>
          <p:nvPr userDrawn="1"/>
        </p:nvSpPr>
        <p:spPr>
          <a:xfrm>
            <a:off x="8412500" y="6625287"/>
            <a:ext cx="1347909" cy="151971"/>
          </a:xfrm>
          <a:prstGeom prst="rect">
            <a:avLst/>
          </a:prstGeom>
          <a:blipFill dpi="0"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01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0" r:id="rId1"/>
    <p:sldLayoutId id="2147484571" r:id="rId2"/>
    <p:sldLayoutId id="2147484572" r:id="rId3"/>
    <p:sldLayoutId id="2147484573" r:id="rId4"/>
    <p:sldLayoutId id="2147484574" r:id="rId5"/>
    <p:sldLayoutId id="2147484575" r:id="rId6"/>
    <p:sldLayoutId id="2147484576" r:id="rId7"/>
    <p:sldLayoutId id="2147484577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C96F55B4-87FE-429A-8C56-1D7824CFA9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Profile (RPA Developer): </a:t>
            </a:r>
            <a:r>
              <a:rPr lang="ko-KR" altLang="en-US" dirty="0" err="1">
                <a:latin typeface="+mn-ea"/>
                <a:ea typeface="+mn-ea"/>
              </a:rPr>
              <a:t>김영래</a:t>
            </a:r>
            <a:r>
              <a:rPr lang="ko-KR" altLang="en-US" dirty="0">
                <a:latin typeface="+mn-ea"/>
                <a:ea typeface="+mn-ea"/>
              </a:rPr>
              <a:t> 주임 </a:t>
            </a:r>
            <a:r>
              <a:rPr lang="en-US" altLang="ko-KR" sz="1814" dirty="0">
                <a:latin typeface="+mn-ea"/>
                <a:ea typeface="+mn-ea"/>
              </a:rPr>
              <a:t>(1/1)</a:t>
            </a:r>
            <a:endParaRPr lang="ko-KR" altLang="en-US" sz="1814" dirty="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914933"/>
              </p:ext>
            </p:extLst>
          </p:nvPr>
        </p:nvGraphicFramePr>
        <p:xfrm>
          <a:off x="642499" y="1012506"/>
          <a:ext cx="8980212" cy="1155080"/>
        </p:xfrm>
        <a:graphic>
          <a:graphicData uri="http://schemas.openxmlformats.org/drawingml/2006/table">
            <a:tbl>
              <a:tblPr/>
              <a:tblGrid>
                <a:gridCol w="855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7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7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02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10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10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71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1184">
                <a:tc>
                  <a:txBody>
                    <a:bodyPr/>
                    <a:lstStyle>
                      <a:lvl1pPr marL="0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503980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007961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511941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015923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51990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02388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52786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031845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16241" marR="16241" marT="16242" marB="16242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503980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007961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511941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015923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51990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02388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52786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031845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김영래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6241" marR="16241" marT="16242" marB="162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503980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007961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511941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015923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51990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02388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52786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031845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 속</a:t>
                      </a:r>
                    </a:p>
                  </a:txBody>
                  <a:tcPr marL="16241" marR="16241" marT="16242" marB="162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503980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007961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511941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015923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51990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02388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52786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031845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제로바코코리아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6241" marR="16241" marT="16242" marB="162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503980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007961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511941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015923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51990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02388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52786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031845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연 령</a:t>
                      </a:r>
                    </a:p>
                  </a:txBody>
                  <a:tcPr marL="16241" marR="16241" marT="16242" marB="162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503980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007961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511941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015923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51990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02388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52786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031845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6241" marR="16241" marT="16242" marB="162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503980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007961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511941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015923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51990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02388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52786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031845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직 위</a:t>
                      </a:r>
                    </a:p>
                  </a:txBody>
                  <a:tcPr marL="16241" marR="16241" marT="16242" marB="162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503980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007961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511941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015923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51990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02388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52786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031845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주임 </a:t>
                      </a:r>
                    </a:p>
                  </a:txBody>
                  <a:tcPr marL="16241" marR="16241" marT="16242" marB="162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256">
                <a:tc>
                  <a:txBody>
                    <a:bodyPr/>
                    <a:lstStyle>
                      <a:lvl1pPr marL="0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503980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007961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511941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015923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51990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02388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52786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031845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참여분야 및 직위</a:t>
                      </a:r>
                    </a:p>
                  </a:txBody>
                  <a:tcPr marL="16241" marR="16241" marT="16242" marB="16242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503980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007961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511941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015923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51990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02388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52786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031845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UiPath RPA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개발자</a:t>
                      </a:r>
                    </a:p>
                  </a:txBody>
                  <a:tcPr marL="16241" marR="16241" marT="16242" marB="162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>
                      <a:lvl1pPr marL="0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503980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007961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511941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015923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51990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02388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52786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031845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IT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경력</a:t>
                      </a:r>
                    </a:p>
                  </a:txBody>
                  <a:tcPr marL="16241" marR="16241" marT="16242" marB="162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>
                      <a:lvl1pPr marL="0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503980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007961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511941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015923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51990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02388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52786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031845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개월 </a:t>
                      </a:r>
                    </a:p>
                  </a:txBody>
                  <a:tcPr marL="16241" marR="16241" marT="16242" marB="162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184">
                <a:tc gridSpan="2">
                  <a:txBody>
                    <a:bodyPr/>
                    <a:lstStyle>
                      <a:lvl1pPr marL="0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503980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007961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511941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015923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51990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02388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52786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031845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본 사업 참여 임무</a:t>
                      </a:r>
                    </a:p>
                  </a:txBody>
                  <a:tcPr marL="16241" marR="16241" marT="16242" marB="16242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>
                      <a:lvl1pPr marL="0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503980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007961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511941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015923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51990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02388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52786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031845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RPA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개발</a:t>
                      </a:r>
                    </a:p>
                  </a:txBody>
                  <a:tcPr marL="16241" marR="16241" marT="16242" marB="162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/>
                </a:tc>
                <a:tc gridSpan="2">
                  <a:txBody>
                    <a:bodyPr/>
                    <a:lstStyle>
                      <a:lvl1pPr marL="0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503980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007961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511941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015923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51990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02388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52786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031845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본 사업 참여 기간 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(M/M)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6241" marR="16241" marT="16242" marB="16242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7907" marR="17907" marT="17908" marB="179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503980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007961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511941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015923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51990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02388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52786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031845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6241" marR="16241" marT="16242" marB="162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503980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007961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511941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015923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51990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02388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52786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031845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참여율</a:t>
                      </a:r>
                    </a:p>
                  </a:txBody>
                  <a:tcPr marL="16241" marR="16241" marT="16242" marB="16242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503980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007961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511941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015923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51990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302388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527864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4031845" algn="l" defTabSz="1007961" rtl="0" eaLnBrk="1" latinLnBrk="1" hangingPunct="1">
                        <a:defRPr sz="1985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6241" marR="16241" marT="16242" marB="16242" anchor="ctr">
                    <a:lnL>
                      <a:noFill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18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UiPath RPA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기술 수준</a:t>
                      </a:r>
                    </a:p>
                  </a:txBody>
                  <a:tcPr marL="16241" marR="16241" marT="16242" marB="16242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초급</a:t>
                      </a:r>
                    </a:p>
                  </a:txBody>
                  <a:tcPr marL="16241" marR="16241" marT="16242" marB="162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최종학력 </a:t>
                      </a:r>
                    </a:p>
                  </a:txBody>
                  <a:tcPr marL="16241" marR="16241" marT="16242" marB="16242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대졸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6241" marR="16241" marT="16242" marB="162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자격증</a:t>
                      </a:r>
                    </a:p>
                  </a:txBody>
                  <a:tcPr marL="16241" marR="16241" marT="16242" marB="16242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6241" marR="16241" marT="16242" marB="16242" anchor="ctr">
                    <a:lnL>
                      <a:noFill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539427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275130"/>
              </p:ext>
            </p:extLst>
          </p:nvPr>
        </p:nvGraphicFramePr>
        <p:xfrm>
          <a:off x="642499" y="2351375"/>
          <a:ext cx="8980211" cy="3971895"/>
        </p:xfrm>
        <a:graphic>
          <a:graphicData uri="http://schemas.openxmlformats.org/drawingml/2006/table">
            <a:tbl>
              <a:tblPr/>
              <a:tblGrid>
                <a:gridCol w="1861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5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2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5124"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경력사항</a:t>
                      </a:r>
                    </a:p>
                  </a:txBody>
                  <a:tcPr marL="12182" marR="12182" marT="12182" marB="12182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5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업체명 </a:t>
                      </a:r>
                    </a:p>
                  </a:txBody>
                  <a:tcPr marL="12182" marR="12182" marT="12182" marB="12182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사업개요</a:t>
                      </a:r>
                    </a:p>
                  </a:txBody>
                  <a:tcPr marL="12182" marR="12182" marT="12182" marB="121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기간</a:t>
                      </a:r>
                    </a:p>
                  </a:txBody>
                  <a:tcPr marL="12182" marR="12182" marT="12182" marB="121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담 당 업 무</a:t>
                      </a:r>
                    </a:p>
                  </a:txBody>
                  <a:tcPr marL="12182" marR="12182" marT="12182" marB="121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발 주 처</a:t>
                      </a:r>
                    </a:p>
                  </a:txBody>
                  <a:tcPr marL="12182" marR="12182" marT="12182" marB="121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6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금호석유화학 </a:t>
                      </a:r>
                    </a:p>
                  </a:txBody>
                  <a:tcPr marL="48978" marR="12182" marT="12182" marB="12182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1007961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="0" kern="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금호석유화학 </a:t>
                      </a:r>
                      <a:r>
                        <a:rPr lang="en-US" altLang="ko-KR" sz="900" b="0" kern="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RPA </a:t>
                      </a:r>
                      <a:r>
                        <a:rPr lang="ko-KR" altLang="en-US" sz="900" b="0" kern="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시스템 구축 </a:t>
                      </a:r>
                      <a:endParaRPr lang="en-US" altLang="ko-KR" sz="900" b="0" kern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82" marR="12182" marT="12182" marB="121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2021.06~2021.11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marL="38877" marR="38877" marT="28709" marB="2870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설계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개발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테스트</a:t>
                      </a:r>
                      <a:endParaRPr kumimoji="0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Robot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생성</a:t>
                      </a:r>
                      <a:endParaRPr kumimoji="0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Error Handling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추가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적용</a:t>
                      </a:r>
                      <a:endParaRPr kumimoji="0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877" marR="38877" marT="28709" marB="2870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금호석유화학  </a:t>
                      </a:r>
                      <a:endParaRPr kumimoji="0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877" marR="38877" marT="28709" marB="2870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219304"/>
                  </a:ext>
                </a:extLst>
              </a:tr>
              <a:tr h="6176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복산나이스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48978" marR="12182" marT="12182" marB="12182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1007961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="0" kern="0" spc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복산나이스</a:t>
                      </a:r>
                      <a:r>
                        <a:rPr lang="ko-KR" altLang="en-US" sz="900" b="0" kern="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구매 관련 </a:t>
                      </a:r>
                      <a:r>
                        <a:rPr lang="en-US" altLang="ko-KR" sz="900" b="0" kern="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RPA </a:t>
                      </a:r>
                      <a:r>
                        <a:rPr lang="ko-KR" altLang="en-US" sz="900" b="0" kern="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시스템 구축 및 운영 </a:t>
                      </a:r>
                      <a:endParaRPr lang="en-US" altLang="ko-KR" sz="900" b="0" kern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1007961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ko-KR" altLang="en-US" sz="900" b="0" kern="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유지보수 </a:t>
                      </a:r>
                      <a:endParaRPr lang="en-US" altLang="ko-KR" sz="900" b="0" kern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82" marR="12182" marT="12182" marB="121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2020.07~2021.06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 marL="38877" marR="38877" marT="28709" marB="2870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설계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개발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테스트</a:t>
                      </a:r>
                      <a:endParaRPr kumimoji="0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Robot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생성</a:t>
                      </a:r>
                      <a:endParaRPr kumimoji="0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Error Handling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추가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적용</a:t>
                      </a:r>
                      <a:endParaRPr kumimoji="0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877" marR="38877" marT="28709" marB="2870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복산나이스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kumimoji="0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877" marR="38877" marT="28709" marB="2870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525364"/>
                  </a:ext>
                </a:extLst>
              </a:tr>
              <a:tr h="641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엘리슨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파트너즈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kumimoji="0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일지테크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kumimoji="0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명화공업 </a:t>
                      </a:r>
                    </a:p>
                  </a:txBody>
                  <a:tcPr marL="54001" marR="13431" marT="13431" marB="13431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900" b="0" kern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재무파트  및 자료 취합 </a:t>
                      </a:r>
                      <a:endParaRPr lang="en-US" altLang="ko-KR" sz="900" b="0" kern="0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900" b="0" kern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인사파트 </a:t>
                      </a:r>
                      <a:endParaRPr lang="en-US" altLang="ko-KR" sz="900" b="0" kern="0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900" b="0" kern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도면 자동 편집 </a:t>
                      </a:r>
                      <a:endParaRPr lang="en-US" altLang="ko-KR" sz="900" b="0" kern="0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431" marR="13431" marT="13431" marB="1343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2020.04~2020.07</a:t>
                      </a: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2864" marR="42864" marT="31653" marB="3165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설계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개발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테스트</a:t>
                      </a:r>
                      <a:endParaRPr kumimoji="0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Robot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생성</a:t>
                      </a:r>
                      <a:endParaRPr kumimoji="0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Error Handling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추가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적용</a:t>
                      </a:r>
                      <a:endParaRPr kumimoji="0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2864" marR="42864" marT="31653" marB="3165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엘리슨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파트너즈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kumimoji="0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일지테크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kumimoji="0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명화공업  </a:t>
                      </a:r>
                      <a:endParaRPr kumimoji="0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2864" marR="42864" marT="31653" marB="31653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576090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UiPath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Academy &amp;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자사 내부 교육</a:t>
                      </a:r>
                    </a:p>
                  </a:txBody>
                  <a:tcPr marL="48978" marR="12182" marT="12182" marB="12182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900" b="0" kern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PDD(Process</a:t>
                      </a:r>
                      <a:r>
                        <a:rPr lang="en-US" altLang="ko-KR" sz="900" b="0" kern="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Definition Document)  </a:t>
                      </a:r>
                      <a:r>
                        <a:rPr lang="ko-KR" altLang="en-US" sz="900" b="0" kern="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</a:t>
                      </a:r>
                      <a:endParaRPr lang="en-US" altLang="ko-KR" sz="900" b="0" kern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900" b="0" kern="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Process </a:t>
                      </a:r>
                      <a:r>
                        <a:rPr lang="ko-KR" altLang="en-US" sz="900" b="0" kern="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분석</a:t>
                      </a:r>
                      <a:r>
                        <a:rPr lang="en-US" altLang="ko-KR" sz="900" b="0" kern="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kern="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en-US" altLang="ko-KR" sz="900" b="0" kern="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Assessment </a:t>
                      </a:r>
                      <a:r>
                        <a:rPr lang="ko-KR" altLang="en-US" sz="900" b="0" kern="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방법 교육</a:t>
                      </a:r>
                      <a:endParaRPr lang="en-US" altLang="ko-KR" sz="900" b="0" kern="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900" b="0" kern="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DSD(Design Specification Document) </a:t>
                      </a:r>
                      <a:r>
                        <a:rPr lang="ko-KR" altLang="en-US" sz="900" b="0" kern="0" spc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</a:t>
                      </a:r>
                      <a:endParaRPr lang="en-US" altLang="ko-KR" sz="900" b="0" kern="0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82" marR="12182" marT="12182" marB="121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2020.02 ~ 2020.03</a:t>
                      </a:r>
                    </a:p>
                  </a:txBody>
                  <a:tcPr marL="38877" marR="38877" marT="28709" marB="2870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RPA Developer</a:t>
                      </a:r>
                    </a:p>
                  </a:txBody>
                  <a:tcPr marL="38877" marR="38877" marT="28709" marB="2870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자사 내부 교육</a:t>
                      </a:r>
                      <a:endParaRPr kumimoji="0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877" marR="38877" marT="28709" marB="2870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762234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기타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SI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프로젝트 </a:t>
                      </a:r>
                    </a:p>
                  </a:txBody>
                  <a:tcPr marL="48978" marR="12182" marT="12182" marB="12182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900" b="0" kern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오케이 저축은행 홈페이지 </a:t>
                      </a:r>
                      <a:endParaRPr lang="en-US" altLang="ko-KR" sz="900" b="0" kern="0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900" b="0" kern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두산중공업 시스템 유지보수</a:t>
                      </a:r>
                      <a:endParaRPr lang="en-US" altLang="ko-KR" sz="900" b="0" kern="0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indent="-22860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900" b="0" kern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초록마을 쇼핑몰 운영</a:t>
                      </a:r>
                      <a:r>
                        <a:rPr lang="en-US" altLang="ko-KR" sz="900" b="0" kern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kern="0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유지보수 </a:t>
                      </a:r>
                      <a:endParaRPr lang="en-US" altLang="ko-KR" sz="900" b="0" kern="0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82" marR="12182" marT="12182" marB="1218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2019.04~2019.12</a:t>
                      </a:r>
                    </a:p>
                  </a:txBody>
                  <a:tcPr marL="38877" marR="38877" marT="28709" marB="2870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JAVA ,JSP , 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운영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유지보수 </a:t>
                      </a:r>
                      <a:endParaRPr kumimoji="0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877" marR="38877" marT="28709" marB="2870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877" marR="38877" marT="28709" marB="28709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043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312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7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8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