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2" r:id="rId3"/>
    <p:sldId id="337" r:id="rId4"/>
    <p:sldId id="338" r:id="rId5"/>
    <p:sldId id="322" r:id="rId6"/>
    <p:sldId id="339" r:id="rId7"/>
    <p:sldId id="331" r:id="rId8"/>
    <p:sldId id="343" r:id="rId9"/>
    <p:sldId id="344" r:id="rId10"/>
    <p:sldId id="345" r:id="rId11"/>
    <p:sldId id="311" r:id="rId12"/>
    <p:sldId id="346" r:id="rId13"/>
    <p:sldId id="315" r:id="rId14"/>
    <p:sldId id="348" r:id="rId15"/>
    <p:sldId id="347" r:id="rId16"/>
    <p:sldId id="317" r:id="rId17"/>
    <p:sldId id="340" r:id="rId18"/>
    <p:sldId id="341" r:id="rId19"/>
    <p:sldId id="342" r:id="rId20"/>
    <p:sldId id="349" r:id="rId21"/>
    <p:sldId id="351" r:id="rId22"/>
    <p:sldId id="352" r:id="rId23"/>
    <p:sldId id="353" r:id="rId24"/>
    <p:sldId id="355" r:id="rId25"/>
    <p:sldId id="354" r:id="rId26"/>
    <p:sldId id="356" r:id="rId27"/>
    <p:sldId id="350" r:id="rId28"/>
    <p:sldId id="357" r:id="rId29"/>
    <p:sldId id="359" r:id="rId30"/>
    <p:sldId id="365" r:id="rId31"/>
    <p:sldId id="360" r:id="rId32"/>
    <p:sldId id="363" r:id="rId33"/>
    <p:sldId id="361" r:id="rId34"/>
    <p:sldId id="362" r:id="rId35"/>
    <p:sldId id="364" r:id="rId36"/>
    <p:sldId id="366" r:id="rId37"/>
    <p:sldId id="367" r:id="rId38"/>
    <p:sldId id="35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444" autoAdjust="0"/>
  </p:normalViewPr>
  <p:slideViewPr>
    <p:cSldViewPr snapToGrid="0" snapToObjects="1"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3F3E7-63DD-3147-B805-B716ABC54FB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090F0-16B9-7B42-AC40-23D546845C4D}">
      <dgm:prSet phldrT="[Text]"/>
      <dgm:spPr/>
      <dgm:t>
        <a:bodyPr/>
        <a:lstStyle/>
        <a:p>
          <a:r>
            <a:rPr lang="en-US" dirty="0" err="1" smtClean="0"/>
            <a:t>test_root</a:t>
          </a:r>
          <a:r>
            <a:rPr lang="en-US" dirty="0" smtClean="0"/>
            <a:t>/</a:t>
          </a:r>
          <a:endParaRPr lang="en-US" dirty="0"/>
        </a:p>
      </dgm:t>
    </dgm:pt>
    <dgm:pt modelId="{EE2D39AD-1B91-8D45-9FE9-FFF66328992B}" type="parTrans" cxnId="{ABD1697A-069A-C149-AEAB-4CB387C07AF4}">
      <dgm:prSet/>
      <dgm:spPr/>
      <dgm:t>
        <a:bodyPr/>
        <a:lstStyle/>
        <a:p>
          <a:endParaRPr lang="en-US"/>
        </a:p>
      </dgm:t>
    </dgm:pt>
    <dgm:pt modelId="{7F368464-DCC9-8948-9AA4-CDA13A1967AE}" type="sibTrans" cxnId="{ABD1697A-069A-C149-AEAB-4CB387C07AF4}">
      <dgm:prSet/>
      <dgm:spPr/>
      <dgm:t>
        <a:bodyPr/>
        <a:lstStyle/>
        <a:p>
          <a:endParaRPr lang="en-US"/>
        </a:p>
      </dgm:t>
    </dgm:pt>
    <dgm:pt modelId="{35DC6207-48DD-BB40-AC2F-69829B9F2D3F}">
      <dgm:prSet phldrT="[Text]"/>
      <dgm:spPr/>
      <dgm:t>
        <a:bodyPr/>
        <a:lstStyle/>
        <a:p>
          <a:r>
            <a:rPr lang="en-US" dirty="0" err="1" smtClean="0"/>
            <a:t>prog_name</a:t>
          </a:r>
          <a:r>
            <a:rPr lang="en-US" dirty="0" smtClean="0"/>
            <a:t>/</a:t>
          </a:r>
          <a:endParaRPr lang="en-US" dirty="0"/>
        </a:p>
      </dgm:t>
    </dgm:pt>
    <dgm:pt modelId="{D7E4D301-0654-D640-9ACA-81A0444897F5}" type="parTrans" cxnId="{E5DE6E08-3BDB-E041-8B90-EA2BB91B2062}">
      <dgm:prSet/>
      <dgm:spPr/>
      <dgm:t>
        <a:bodyPr/>
        <a:lstStyle/>
        <a:p>
          <a:endParaRPr lang="en-US"/>
        </a:p>
      </dgm:t>
    </dgm:pt>
    <dgm:pt modelId="{448E4CF9-307B-ED41-A33A-C43EDC63C510}" type="sibTrans" cxnId="{E5DE6E08-3BDB-E041-8B90-EA2BB91B2062}">
      <dgm:prSet/>
      <dgm:spPr/>
      <dgm:t>
        <a:bodyPr/>
        <a:lstStyle/>
        <a:p>
          <a:endParaRPr lang="en-US"/>
        </a:p>
      </dgm:t>
    </dgm:pt>
    <dgm:pt modelId="{F1755293-0AF9-A948-8F5B-79B391EAED8C}">
      <dgm:prSet phldrT="[Text]"/>
      <dgm:spPr/>
      <dgm:t>
        <a:bodyPr/>
        <a:lstStyle/>
        <a:p>
          <a:r>
            <a:rPr lang="en-US" dirty="0" err="1" smtClean="0"/>
            <a:t>another_prog_name</a:t>
          </a:r>
          <a:r>
            <a:rPr lang="en-US" dirty="0" smtClean="0"/>
            <a:t>/</a:t>
          </a:r>
          <a:endParaRPr lang="en-US" dirty="0"/>
        </a:p>
      </dgm:t>
    </dgm:pt>
    <dgm:pt modelId="{0292BF18-98F7-474A-9CD9-2244D373F1EA}" type="parTrans" cxnId="{8DF35772-2526-F449-A569-74365671BEC0}">
      <dgm:prSet/>
      <dgm:spPr/>
      <dgm:t>
        <a:bodyPr/>
        <a:lstStyle/>
        <a:p>
          <a:endParaRPr lang="en-US"/>
        </a:p>
      </dgm:t>
    </dgm:pt>
    <dgm:pt modelId="{02F80DE6-1E0B-3548-AF40-37465BA7AE3F}" type="sibTrans" cxnId="{8DF35772-2526-F449-A569-74365671BEC0}">
      <dgm:prSet/>
      <dgm:spPr/>
      <dgm:t>
        <a:bodyPr/>
        <a:lstStyle/>
        <a:p>
          <a:endParaRPr lang="en-US"/>
        </a:p>
      </dgm:t>
    </dgm:pt>
    <dgm:pt modelId="{A3659EE9-1C5E-0D4F-BFBB-5958BB3F72E9}">
      <dgm:prSet phldrT="[Text]"/>
      <dgm:spPr/>
      <dgm:t>
        <a:bodyPr/>
        <a:lstStyle/>
        <a:p>
          <a:r>
            <a:rPr lang="en-US" dirty="0" err="1" smtClean="0"/>
            <a:t>input_test_a</a:t>
          </a:r>
          <a:endParaRPr lang="en-US" dirty="0"/>
        </a:p>
      </dgm:t>
    </dgm:pt>
    <dgm:pt modelId="{7D11CA62-1548-D24C-B8BB-35789D8BB7DA}" type="parTrans" cxnId="{6EB902BD-652D-8E47-AF5A-E0DFEF7779BF}">
      <dgm:prSet/>
      <dgm:spPr/>
      <dgm:t>
        <a:bodyPr/>
        <a:lstStyle/>
        <a:p>
          <a:endParaRPr lang="en-US"/>
        </a:p>
      </dgm:t>
    </dgm:pt>
    <dgm:pt modelId="{959E311E-E3E4-2A47-A1C7-ED70C245FE98}" type="sibTrans" cxnId="{6EB902BD-652D-8E47-AF5A-E0DFEF7779BF}">
      <dgm:prSet/>
      <dgm:spPr/>
      <dgm:t>
        <a:bodyPr/>
        <a:lstStyle/>
        <a:p>
          <a:endParaRPr lang="en-US"/>
        </a:p>
      </dgm:t>
    </dgm:pt>
    <dgm:pt modelId="{C6750D99-7DE0-C24B-8BC7-0721FF008147}">
      <dgm:prSet phldrT="[Text]"/>
      <dgm:spPr/>
      <dgm:t>
        <a:bodyPr/>
        <a:lstStyle/>
        <a:p>
          <a:r>
            <a:rPr lang="en-US" dirty="0" err="1" smtClean="0"/>
            <a:t>input_test_b</a:t>
          </a:r>
          <a:endParaRPr lang="en-US" dirty="0"/>
        </a:p>
      </dgm:t>
    </dgm:pt>
    <dgm:pt modelId="{149A2F40-4A58-C84C-B738-CD0B3B6A4E19}" type="parTrans" cxnId="{21C601CD-5D13-C343-924D-49D29507DC27}">
      <dgm:prSet/>
      <dgm:spPr/>
      <dgm:t>
        <a:bodyPr/>
        <a:lstStyle/>
        <a:p>
          <a:endParaRPr lang="en-US"/>
        </a:p>
      </dgm:t>
    </dgm:pt>
    <dgm:pt modelId="{656A74EA-47C9-884B-96A4-74A9486CA2C6}" type="sibTrans" cxnId="{21C601CD-5D13-C343-924D-49D29507DC27}">
      <dgm:prSet/>
      <dgm:spPr/>
      <dgm:t>
        <a:bodyPr/>
        <a:lstStyle/>
        <a:p>
          <a:endParaRPr lang="en-US"/>
        </a:p>
      </dgm:t>
    </dgm:pt>
    <dgm:pt modelId="{29627ECC-31E3-D449-A1D4-77A9A3B869DF}">
      <dgm:prSet phldrT="[Text]"/>
      <dgm:spPr/>
      <dgm:t>
        <a:bodyPr/>
        <a:lstStyle/>
        <a:p>
          <a:r>
            <a:rPr lang="en-US" dirty="0" err="1" smtClean="0"/>
            <a:t>output_test_a</a:t>
          </a:r>
          <a:endParaRPr lang="en-US" dirty="0"/>
        </a:p>
      </dgm:t>
    </dgm:pt>
    <dgm:pt modelId="{70D748F2-E3EC-1543-93BC-7CB1810617B0}" type="parTrans" cxnId="{F145A6BC-E2F0-A641-BD32-B3AB3F450BD2}">
      <dgm:prSet/>
      <dgm:spPr/>
      <dgm:t>
        <a:bodyPr/>
        <a:lstStyle/>
        <a:p>
          <a:endParaRPr lang="en-US"/>
        </a:p>
      </dgm:t>
    </dgm:pt>
    <dgm:pt modelId="{E029E8E9-2BD9-F844-84A8-6CEFC7F0237B}" type="sibTrans" cxnId="{F145A6BC-E2F0-A641-BD32-B3AB3F450BD2}">
      <dgm:prSet/>
      <dgm:spPr/>
      <dgm:t>
        <a:bodyPr/>
        <a:lstStyle/>
        <a:p>
          <a:endParaRPr lang="en-US"/>
        </a:p>
      </dgm:t>
    </dgm:pt>
    <dgm:pt modelId="{39C6518E-CEE6-A64D-B040-083F03460FC2}">
      <dgm:prSet phldrT="[Text]"/>
      <dgm:spPr/>
      <dgm:t>
        <a:bodyPr/>
        <a:lstStyle/>
        <a:p>
          <a:r>
            <a:rPr lang="en-US" dirty="0" err="1" smtClean="0"/>
            <a:t>output_test_b</a:t>
          </a:r>
          <a:endParaRPr lang="en-US" dirty="0"/>
        </a:p>
      </dgm:t>
    </dgm:pt>
    <dgm:pt modelId="{900227CA-B51D-E147-86B5-1E1044F44318}" type="parTrans" cxnId="{78F98468-D778-444D-8006-CE3912585195}">
      <dgm:prSet/>
      <dgm:spPr/>
      <dgm:t>
        <a:bodyPr/>
        <a:lstStyle/>
        <a:p>
          <a:endParaRPr lang="en-US"/>
        </a:p>
      </dgm:t>
    </dgm:pt>
    <dgm:pt modelId="{E27DE352-B603-7C41-923F-A547CF3BCA9B}" type="sibTrans" cxnId="{78F98468-D778-444D-8006-CE3912585195}">
      <dgm:prSet/>
      <dgm:spPr/>
      <dgm:t>
        <a:bodyPr/>
        <a:lstStyle/>
        <a:p>
          <a:endParaRPr lang="en-US"/>
        </a:p>
      </dgm:t>
    </dgm:pt>
    <dgm:pt modelId="{FD56D59D-76FB-7549-AD8D-3AAE573FBE3C}">
      <dgm:prSet phldrT="[Text]"/>
      <dgm:spPr/>
      <dgm:t>
        <a:bodyPr/>
        <a:lstStyle/>
        <a:p>
          <a:r>
            <a:rPr lang="en-US" dirty="0" err="1" smtClean="0"/>
            <a:t>input_a</a:t>
          </a:r>
          <a:endParaRPr lang="en-US" dirty="0"/>
        </a:p>
      </dgm:t>
    </dgm:pt>
    <dgm:pt modelId="{65E9FF05-A221-0449-BA9C-4408E078488D}" type="parTrans" cxnId="{E35375BD-C9CC-BE4C-93A7-660517266E74}">
      <dgm:prSet/>
      <dgm:spPr/>
      <dgm:t>
        <a:bodyPr/>
        <a:lstStyle/>
        <a:p>
          <a:endParaRPr lang="en-US"/>
        </a:p>
      </dgm:t>
    </dgm:pt>
    <dgm:pt modelId="{BE8FEBF6-12A8-A148-AB43-9447C1AEF57E}" type="sibTrans" cxnId="{E35375BD-C9CC-BE4C-93A7-660517266E74}">
      <dgm:prSet/>
      <dgm:spPr/>
      <dgm:t>
        <a:bodyPr/>
        <a:lstStyle/>
        <a:p>
          <a:endParaRPr lang="en-US"/>
        </a:p>
      </dgm:t>
    </dgm:pt>
    <dgm:pt modelId="{DEC8F7BA-A98C-C341-B71D-D5A62F20F4D7}">
      <dgm:prSet phldrT="[Text]"/>
      <dgm:spPr/>
      <dgm:t>
        <a:bodyPr/>
        <a:lstStyle/>
        <a:p>
          <a:r>
            <a:rPr lang="en-US" dirty="0" err="1" smtClean="0"/>
            <a:t>output_a</a:t>
          </a:r>
          <a:endParaRPr lang="en-US" dirty="0"/>
        </a:p>
      </dgm:t>
    </dgm:pt>
    <dgm:pt modelId="{80DB0F68-20F8-5048-BFE8-37998C9FED76}" type="parTrans" cxnId="{16237B0D-6FD1-2B46-A176-079784B9D65C}">
      <dgm:prSet/>
      <dgm:spPr/>
      <dgm:t>
        <a:bodyPr/>
        <a:lstStyle/>
        <a:p>
          <a:endParaRPr lang="en-US"/>
        </a:p>
      </dgm:t>
    </dgm:pt>
    <dgm:pt modelId="{6BF5F73A-38E7-FE49-A400-6CD260419563}" type="sibTrans" cxnId="{16237B0D-6FD1-2B46-A176-079784B9D65C}">
      <dgm:prSet/>
      <dgm:spPr/>
      <dgm:t>
        <a:bodyPr/>
        <a:lstStyle/>
        <a:p>
          <a:endParaRPr lang="en-US"/>
        </a:p>
      </dgm:t>
    </dgm:pt>
    <dgm:pt modelId="{2C4C54C0-FCCE-7A41-94E8-66E6425D7EEE}" type="pres">
      <dgm:prSet presAssocID="{9783F3E7-63DD-3147-B805-B716ABC54FB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9E79B6-0954-6C42-B4B5-8B280F4E06AF}" type="pres">
      <dgm:prSet presAssocID="{53E090F0-16B9-7B42-AC40-23D546845C4D}" presName="hierRoot1" presStyleCnt="0">
        <dgm:presLayoutVars>
          <dgm:hierBranch val="init"/>
        </dgm:presLayoutVars>
      </dgm:prSet>
      <dgm:spPr/>
    </dgm:pt>
    <dgm:pt modelId="{6C2AE72A-97A6-B740-AB6C-9B286B7C4F88}" type="pres">
      <dgm:prSet presAssocID="{53E090F0-16B9-7B42-AC40-23D546845C4D}" presName="rootComposite1" presStyleCnt="0"/>
      <dgm:spPr/>
    </dgm:pt>
    <dgm:pt modelId="{FD3C5082-C29D-8846-A102-5A236BA72C6B}" type="pres">
      <dgm:prSet presAssocID="{53E090F0-16B9-7B42-AC40-23D546845C4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7BB53A-D98B-2446-9B7F-3380D8B5495D}" type="pres">
      <dgm:prSet presAssocID="{53E090F0-16B9-7B42-AC40-23D546845C4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3D28994-976D-5B49-B99B-E3FB03E7090E}" type="pres">
      <dgm:prSet presAssocID="{53E090F0-16B9-7B42-AC40-23D546845C4D}" presName="hierChild2" presStyleCnt="0"/>
      <dgm:spPr/>
    </dgm:pt>
    <dgm:pt modelId="{FD085DC5-5FBD-5F4C-9E33-82A0B66642CB}" type="pres">
      <dgm:prSet presAssocID="{D7E4D301-0654-D640-9ACA-81A0444897F5}" presName="Name64" presStyleLbl="parChTrans1D2" presStyleIdx="0" presStyleCnt="2"/>
      <dgm:spPr/>
      <dgm:t>
        <a:bodyPr/>
        <a:lstStyle/>
        <a:p>
          <a:endParaRPr lang="en-US"/>
        </a:p>
      </dgm:t>
    </dgm:pt>
    <dgm:pt modelId="{CE6E8486-72C0-364C-9E12-92714B627D4F}" type="pres">
      <dgm:prSet presAssocID="{35DC6207-48DD-BB40-AC2F-69829B9F2D3F}" presName="hierRoot2" presStyleCnt="0">
        <dgm:presLayoutVars>
          <dgm:hierBranch val="init"/>
        </dgm:presLayoutVars>
      </dgm:prSet>
      <dgm:spPr/>
    </dgm:pt>
    <dgm:pt modelId="{1373B981-4D2B-D34C-80A6-AD1A5E2027B3}" type="pres">
      <dgm:prSet presAssocID="{35DC6207-48DD-BB40-AC2F-69829B9F2D3F}" presName="rootComposite" presStyleCnt="0"/>
      <dgm:spPr/>
    </dgm:pt>
    <dgm:pt modelId="{ED3484B2-7553-AD4D-B62C-967BB09201A5}" type="pres">
      <dgm:prSet presAssocID="{35DC6207-48DD-BB40-AC2F-69829B9F2D3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87741-AD00-2E41-9759-E7A0E6C9923D}" type="pres">
      <dgm:prSet presAssocID="{35DC6207-48DD-BB40-AC2F-69829B9F2D3F}" presName="rootConnector" presStyleLbl="node2" presStyleIdx="0" presStyleCnt="2"/>
      <dgm:spPr/>
      <dgm:t>
        <a:bodyPr/>
        <a:lstStyle/>
        <a:p>
          <a:endParaRPr lang="en-US"/>
        </a:p>
      </dgm:t>
    </dgm:pt>
    <dgm:pt modelId="{9B43F388-5B0B-FB42-B187-341B18060F0D}" type="pres">
      <dgm:prSet presAssocID="{35DC6207-48DD-BB40-AC2F-69829B9F2D3F}" presName="hierChild4" presStyleCnt="0"/>
      <dgm:spPr/>
    </dgm:pt>
    <dgm:pt modelId="{87A8F971-CAE4-E747-9E95-3260FFA24FDF}" type="pres">
      <dgm:prSet presAssocID="{7D11CA62-1548-D24C-B8BB-35789D8BB7DA}" presName="Name64" presStyleLbl="parChTrans1D3" presStyleIdx="0" presStyleCnt="6"/>
      <dgm:spPr/>
      <dgm:t>
        <a:bodyPr/>
        <a:lstStyle/>
        <a:p>
          <a:endParaRPr lang="en-US"/>
        </a:p>
      </dgm:t>
    </dgm:pt>
    <dgm:pt modelId="{71A634AC-C176-944E-A309-F8843B5A2354}" type="pres">
      <dgm:prSet presAssocID="{A3659EE9-1C5E-0D4F-BFBB-5958BB3F72E9}" presName="hierRoot2" presStyleCnt="0">
        <dgm:presLayoutVars>
          <dgm:hierBranch val="init"/>
        </dgm:presLayoutVars>
      </dgm:prSet>
      <dgm:spPr/>
    </dgm:pt>
    <dgm:pt modelId="{111A6A16-9A56-894F-A07C-D4DCD237465F}" type="pres">
      <dgm:prSet presAssocID="{A3659EE9-1C5E-0D4F-BFBB-5958BB3F72E9}" presName="rootComposite" presStyleCnt="0"/>
      <dgm:spPr/>
    </dgm:pt>
    <dgm:pt modelId="{5636BF48-3C72-844A-A15F-1511B325A405}" type="pres">
      <dgm:prSet presAssocID="{A3659EE9-1C5E-0D4F-BFBB-5958BB3F72E9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CA1ED7-EDDE-304E-A619-E27F94F8299F}" type="pres">
      <dgm:prSet presAssocID="{A3659EE9-1C5E-0D4F-BFBB-5958BB3F72E9}" presName="rootConnector" presStyleLbl="node3" presStyleIdx="0" presStyleCnt="6"/>
      <dgm:spPr/>
      <dgm:t>
        <a:bodyPr/>
        <a:lstStyle/>
        <a:p>
          <a:endParaRPr lang="en-US"/>
        </a:p>
      </dgm:t>
    </dgm:pt>
    <dgm:pt modelId="{EFD005FF-FDB4-354A-9219-6FE16AECE182}" type="pres">
      <dgm:prSet presAssocID="{A3659EE9-1C5E-0D4F-BFBB-5958BB3F72E9}" presName="hierChild4" presStyleCnt="0"/>
      <dgm:spPr/>
    </dgm:pt>
    <dgm:pt modelId="{2B728763-8713-EE46-90C8-60AF25042DBF}" type="pres">
      <dgm:prSet presAssocID="{A3659EE9-1C5E-0D4F-BFBB-5958BB3F72E9}" presName="hierChild5" presStyleCnt="0"/>
      <dgm:spPr/>
    </dgm:pt>
    <dgm:pt modelId="{85E18507-66BE-044F-9C53-851D0A4146A4}" type="pres">
      <dgm:prSet presAssocID="{149A2F40-4A58-C84C-B738-CD0B3B6A4E19}" presName="Name64" presStyleLbl="parChTrans1D3" presStyleIdx="1" presStyleCnt="6"/>
      <dgm:spPr/>
      <dgm:t>
        <a:bodyPr/>
        <a:lstStyle/>
        <a:p>
          <a:endParaRPr lang="en-US"/>
        </a:p>
      </dgm:t>
    </dgm:pt>
    <dgm:pt modelId="{0D931CAD-A21C-AB4B-9B90-38F8FCA25EC3}" type="pres">
      <dgm:prSet presAssocID="{C6750D99-7DE0-C24B-8BC7-0721FF008147}" presName="hierRoot2" presStyleCnt="0">
        <dgm:presLayoutVars>
          <dgm:hierBranch val="init"/>
        </dgm:presLayoutVars>
      </dgm:prSet>
      <dgm:spPr/>
    </dgm:pt>
    <dgm:pt modelId="{C3D7D727-999A-F441-8BBC-D13D93849316}" type="pres">
      <dgm:prSet presAssocID="{C6750D99-7DE0-C24B-8BC7-0721FF008147}" presName="rootComposite" presStyleCnt="0"/>
      <dgm:spPr/>
    </dgm:pt>
    <dgm:pt modelId="{A920E567-F26A-A143-89D4-AB5E2840B012}" type="pres">
      <dgm:prSet presAssocID="{C6750D99-7DE0-C24B-8BC7-0721FF008147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FC1D40-FBF6-654C-B836-EA759B1F4072}" type="pres">
      <dgm:prSet presAssocID="{C6750D99-7DE0-C24B-8BC7-0721FF008147}" presName="rootConnector" presStyleLbl="node3" presStyleIdx="1" presStyleCnt="6"/>
      <dgm:spPr/>
      <dgm:t>
        <a:bodyPr/>
        <a:lstStyle/>
        <a:p>
          <a:endParaRPr lang="en-US"/>
        </a:p>
      </dgm:t>
    </dgm:pt>
    <dgm:pt modelId="{15462217-02F9-6845-A67E-FC876524771B}" type="pres">
      <dgm:prSet presAssocID="{C6750D99-7DE0-C24B-8BC7-0721FF008147}" presName="hierChild4" presStyleCnt="0"/>
      <dgm:spPr/>
    </dgm:pt>
    <dgm:pt modelId="{2D77C127-7F27-B74B-B7D7-135A724B9924}" type="pres">
      <dgm:prSet presAssocID="{C6750D99-7DE0-C24B-8BC7-0721FF008147}" presName="hierChild5" presStyleCnt="0"/>
      <dgm:spPr/>
    </dgm:pt>
    <dgm:pt modelId="{8916AAD9-5FAA-F443-83CE-35C2D1FF2847}" type="pres">
      <dgm:prSet presAssocID="{70D748F2-E3EC-1543-93BC-7CB1810617B0}" presName="Name64" presStyleLbl="parChTrans1D3" presStyleIdx="2" presStyleCnt="6"/>
      <dgm:spPr/>
      <dgm:t>
        <a:bodyPr/>
        <a:lstStyle/>
        <a:p>
          <a:endParaRPr lang="en-US"/>
        </a:p>
      </dgm:t>
    </dgm:pt>
    <dgm:pt modelId="{C1D3376B-0420-5E48-AE49-784AFC22F213}" type="pres">
      <dgm:prSet presAssocID="{29627ECC-31E3-D449-A1D4-77A9A3B869DF}" presName="hierRoot2" presStyleCnt="0">
        <dgm:presLayoutVars>
          <dgm:hierBranch val="init"/>
        </dgm:presLayoutVars>
      </dgm:prSet>
      <dgm:spPr/>
    </dgm:pt>
    <dgm:pt modelId="{4038E68C-B8AF-EA4A-B4A0-11966ECCC8E6}" type="pres">
      <dgm:prSet presAssocID="{29627ECC-31E3-D449-A1D4-77A9A3B869DF}" presName="rootComposite" presStyleCnt="0"/>
      <dgm:spPr/>
    </dgm:pt>
    <dgm:pt modelId="{50E1178B-B84A-214B-B13A-676C63833D12}" type="pres">
      <dgm:prSet presAssocID="{29627ECC-31E3-D449-A1D4-77A9A3B869D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AB285-C3AA-3641-9BAE-1975A3120FC0}" type="pres">
      <dgm:prSet presAssocID="{29627ECC-31E3-D449-A1D4-77A9A3B869DF}" presName="rootConnector" presStyleLbl="node3" presStyleIdx="2" presStyleCnt="6"/>
      <dgm:spPr/>
      <dgm:t>
        <a:bodyPr/>
        <a:lstStyle/>
        <a:p>
          <a:endParaRPr lang="en-US"/>
        </a:p>
      </dgm:t>
    </dgm:pt>
    <dgm:pt modelId="{0CBFCB8C-87B3-934C-ACEA-B151119C2ADE}" type="pres">
      <dgm:prSet presAssocID="{29627ECC-31E3-D449-A1D4-77A9A3B869DF}" presName="hierChild4" presStyleCnt="0"/>
      <dgm:spPr/>
    </dgm:pt>
    <dgm:pt modelId="{6087385A-ED70-524D-B2D7-2E8D55643449}" type="pres">
      <dgm:prSet presAssocID="{29627ECC-31E3-D449-A1D4-77A9A3B869DF}" presName="hierChild5" presStyleCnt="0"/>
      <dgm:spPr/>
    </dgm:pt>
    <dgm:pt modelId="{7904C141-0616-EA41-94A8-F86EA2C8E8A1}" type="pres">
      <dgm:prSet presAssocID="{900227CA-B51D-E147-86B5-1E1044F44318}" presName="Name64" presStyleLbl="parChTrans1D3" presStyleIdx="3" presStyleCnt="6"/>
      <dgm:spPr/>
      <dgm:t>
        <a:bodyPr/>
        <a:lstStyle/>
        <a:p>
          <a:endParaRPr lang="en-US"/>
        </a:p>
      </dgm:t>
    </dgm:pt>
    <dgm:pt modelId="{27AFF12A-470B-5B41-8076-D0BEAB23EF5A}" type="pres">
      <dgm:prSet presAssocID="{39C6518E-CEE6-A64D-B040-083F03460FC2}" presName="hierRoot2" presStyleCnt="0">
        <dgm:presLayoutVars>
          <dgm:hierBranch val="init"/>
        </dgm:presLayoutVars>
      </dgm:prSet>
      <dgm:spPr/>
    </dgm:pt>
    <dgm:pt modelId="{F4D704FF-AC6C-5E43-8BE7-E266C9E20D8A}" type="pres">
      <dgm:prSet presAssocID="{39C6518E-CEE6-A64D-B040-083F03460FC2}" presName="rootComposite" presStyleCnt="0"/>
      <dgm:spPr/>
    </dgm:pt>
    <dgm:pt modelId="{7D036545-8232-6449-8E75-D035F6C54206}" type="pres">
      <dgm:prSet presAssocID="{39C6518E-CEE6-A64D-B040-083F03460FC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51305-8A8E-1348-917A-EE9A9A9F934E}" type="pres">
      <dgm:prSet presAssocID="{39C6518E-CEE6-A64D-B040-083F03460FC2}" presName="rootConnector" presStyleLbl="node3" presStyleIdx="3" presStyleCnt="6"/>
      <dgm:spPr/>
      <dgm:t>
        <a:bodyPr/>
        <a:lstStyle/>
        <a:p>
          <a:endParaRPr lang="en-US"/>
        </a:p>
      </dgm:t>
    </dgm:pt>
    <dgm:pt modelId="{8F76EDF6-8CCF-2347-987D-09575A735074}" type="pres">
      <dgm:prSet presAssocID="{39C6518E-CEE6-A64D-B040-083F03460FC2}" presName="hierChild4" presStyleCnt="0"/>
      <dgm:spPr/>
    </dgm:pt>
    <dgm:pt modelId="{552DEE14-B7D8-4F4E-AFA3-3C8DFFC4D75B}" type="pres">
      <dgm:prSet presAssocID="{39C6518E-CEE6-A64D-B040-083F03460FC2}" presName="hierChild5" presStyleCnt="0"/>
      <dgm:spPr/>
    </dgm:pt>
    <dgm:pt modelId="{F957B4AE-43E8-A042-858E-EEA64C90F665}" type="pres">
      <dgm:prSet presAssocID="{35DC6207-48DD-BB40-AC2F-69829B9F2D3F}" presName="hierChild5" presStyleCnt="0"/>
      <dgm:spPr/>
    </dgm:pt>
    <dgm:pt modelId="{54B667DB-E236-4946-9352-011ECA6C1B7C}" type="pres">
      <dgm:prSet presAssocID="{0292BF18-98F7-474A-9CD9-2244D373F1EA}" presName="Name64" presStyleLbl="parChTrans1D2" presStyleIdx="1" presStyleCnt="2"/>
      <dgm:spPr/>
      <dgm:t>
        <a:bodyPr/>
        <a:lstStyle/>
        <a:p>
          <a:endParaRPr lang="en-US"/>
        </a:p>
      </dgm:t>
    </dgm:pt>
    <dgm:pt modelId="{889DC377-A745-A84F-8B08-C53C6A56270C}" type="pres">
      <dgm:prSet presAssocID="{F1755293-0AF9-A948-8F5B-79B391EAED8C}" presName="hierRoot2" presStyleCnt="0">
        <dgm:presLayoutVars>
          <dgm:hierBranch val="init"/>
        </dgm:presLayoutVars>
      </dgm:prSet>
      <dgm:spPr/>
    </dgm:pt>
    <dgm:pt modelId="{AA55B3E1-3C6A-264C-B60F-87B3D2F712FD}" type="pres">
      <dgm:prSet presAssocID="{F1755293-0AF9-A948-8F5B-79B391EAED8C}" presName="rootComposite" presStyleCnt="0"/>
      <dgm:spPr/>
    </dgm:pt>
    <dgm:pt modelId="{CD2A6C76-7768-BE49-985F-984B62C1B200}" type="pres">
      <dgm:prSet presAssocID="{F1755293-0AF9-A948-8F5B-79B391EAED8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7AF124-F486-3749-9E13-204F0B2540B8}" type="pres">
      <dgm:prSet presAssocID="{F1755293-0AF9-A948-8F5B-79B391EAED8C}" presName="rootConnector" presStyleLbl="node2" presStyleIdx="1" presStyleCnt="2"/>
      <dgm:spPr/>
      <dgm:t>
        <a:bodyPr/>
        <a:lstStyle/>
        <a:p>
          <a:endParaRPr lang="en-US"/>
        </a:p>
      </dgm:t>
    </dgm:pt>
    <dgm:pt modelId="{5683304B-CD19-AC4A-B8DA-8FB63CB20FAD}" type="pres">
      <dgm:prSet presAssocID="{F1755293-0AF9-A948-8F5B-79B391EAED8C}" presName="hierChild4" presStyleCnt="0"/>
      <dgm:spPr/>
    </dgm:pt>
    <dgm:pt modelId="{95335ACB-B0F8-EA41-B321-9DD239D2F70C}" type="pres">
      <dgm:prSet presAssocID="{65E9FF05-A221-0449-BA9C-4408E078488D}" presName="Name64" presStyleLbl="parChTrans1D3" presStyleIdx="4" presStyleCnt="6"/>
      <dgm:spPr/>
      <dgm:t>
        <a:bodyPr/>
        <a:lstStyle/>
        <a:p>
          <a:endParaRPr lang="en-US"/>
        </a:p>
      </dgm:t>
    </dgm:pt>
    <dgm:pt modelId="{EE3CA1E3-4AA8-2A4A-ADB7-275A30358C0E}" type="pres">
      <dgm:prSet presAssocID="{FD56D59D-76FB-7549-AD8D-3AAE573FBE3C}" presName="hierRoot2" presStyleCnt="0">
        <dgm:presLayoutVars>
          <dgm:hierBranch val="init"/>
        </dgm:presLayoutVars>
      </dgm:prSet>
      <dgm:spPr/>
    </dgm:pt>
    <dgm:pt modelId="{5DD972EC-E05B-1041-828D-599AEAAD7922}" type="pres">
      <dgm:prSet presAssocID="{FD56D59D-76FB-7549-AD8D-3AAE573FBE3C}" presName="rootComposite" presStyleCnt="0"/>
      <dgm:spPr/>
    </dgm:pt>
    <dgm:pt modelId="{173B9ECB-BDF1-4E40-BF31-69278721D0C9}" type="pres">
      <dgm:prSet presAssocID="{FD56D59D-76FB-7549-AD8D-3AAE573FBE3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A9B44-9FD6-5945-8362-617505894DF6}" type="pres">
      <dgm:prSet presAssocID="{FD56D59D-76FB-7549-AD8D-3AAE573FBE3C}" presName="rootConnector" presStyleLbl="node3" presStyleIdx="4" presStyleCnt="6"/>
      <dgm:spPr/>
      <dgm:t>
        <a:bodyPr/>
        <a:lstStyle/>
        <a:p>
          <a:endParaRPr lang="en-US"/>
        </a:p>
      </dgm:t>
    </dgm:pt>
    <dgm:pt modelId="{B2BF8036-333B-4B43-B79B-679149663767}" type="pres">
      <dgm:prSet presAssocID="{FD56D59D-76FB-7549-AD8D-3AAE573FBE3C}" presName="hierChild4" presStyleCnt="0"/>
      <dgm:spPr/>
    </dgm:pt>
    <dgm:pt modelId="{BC23E7DF-4556-F340-9FB9-546A1750743B}" type="pres">
      <dgm:prSet presAssocID="{FD56D59D-76FB-7549-AD8D-3AAE573FBE3C}" presName="hierChild5" presStyleCnt="0"/>
      <dgm:spPr/>
    </dgm:pt>
    <dgm:pt modelId="{AF10083C-DC03-6A4E-8688-9B206D8CF3B0}" type="pres">
      <dgm:prSet presAssocID="{80DB0F68-20F8-5048-BFE8-37998C9FED76}" presName="Name64" presStyleLbl="parChTrans1D3" presStyleIdx="5" presStyleCnt="6"/>
      <dgm:spPr/>
      <dgm:t>
        <a:bodyPr/>
        <a:lstStyle/>
        <a:p>
          <a:endParaRPr lang="en-US"/>
        </a:p>
      </dgm:t>
    </dgm:pt>
    <dgm:pt modelId="{973AEDBD-10B2-CE49-8AC0-8E0C6413BE8E}" type="pres">
      <dgm:prSet presAssocID="{DEC8F7BA-A98C-C341-B71D-D5A62F20F4D7}" presName="hierRoot2" presStyleCnt="0">
        <dgm:presLayoutVars>
          <dgm:hierBranch val="init"/>
        </dgm:presLayoutVars>
      </dgm:prSet>
      <dgm:spPr/>
    </dgm:pt>
    <dgm:pt modelId="{149B3E1E-FFA2-C543-A9FC-49A89E036DEF}" type="pres">
      <dgm:prSet presAssocID="{DEC8F7BA-A98C-C341-B71D-D5A62F20F4D7}" presName="rootComposite" presStyleCnt="0"/>
      <dgm:spPr/>
    </dgm:pt>
    <dgm:pt modelId="{80E7315A-0869-F149-AFEA-4415B0422320}" type="pres">
      <dgm:prSet presAssocID="{DEC8F7BA-A98C-C341-B71D-D5A62F20F4D7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7C00EF-8956-FA4D-9BDE-25263F6E30EB}" type="pres">
      <dgm:prSet presAssocID="{DEC8F7BA-A98C-C341-B71D-D5A62F20F4D7}" presName="rootConnector" presStyleLbl="node3" presStyleIdx="5" presStyleCnt="6"/>
      <dgm:spPr/>
      <dgm:t>
        <a:bodyPr/>
        <a:lstStyle/>
        <a:p>
          <a:endParaRPr lang="en-US"/>
        </a:p>
      </dgm:t>
    </dgm:pt>
    <dgm:pt modelId="{1FB7BB78-FC6D-004C-857B-8232C1F4A6B2}" type="pres">
      <dgm:prSet presAssocID="{DEC8F7BA-A98C-C341-B71D-D5A62F20F4D7}" presName="hierChild4" presStyleCnt="0"/>
      <dgm:spPr/>
    </dgm:pt>
    <dgm:pt modelId="{7CC74C9C-094D-534F-B54D-3B5093660C5A}" type="pres">
      <dgm:prSet presAssocID="{DEC8F7BA-A98C-C341-B71D-D5A62F20F4D7}" presName="hierChild5" presStyleCnt="0"/>
      <dgm:spPr/>
    </dgm:pt>
    <dgm:pt modelId="{D6BFDEA1-93CE-C448-ACAA-8BB9278629F3}" type="pres">
      <dgm:prSet presAssocID="{F1755293-0AF9-A948-8F5B-79B391EAED8C}" presName="hierChild5" presStyleCnt="0"/>
      <dgm:spPr/>
    </dgm:pt>
    <dgm:pt modelId="{F30A1BC9-0CB5-DC4F-96C3-6A6768D0D57D}" type="pres">
      <dgm:prSet presAssocID="{53E090F0-16B9-7B42-AC40-23D546845C4D}" presName="hierChild3" presStyleCnt="0"/>
      <dgm:spPr/>
    </dgm:pt>
  </dgm:ptLst>
  <dgm:cxnLst>
    <dgm:cxn modelId="{21C601CD-5D13-C343-924D-49D29507DC27}" srcId="{35DC6207-48DD-BB40-AC2F-69829B9F2D3F}" destId="{C6750D99-7DE0-C24B-8BC7-0721FF008147}" srcOrd="1" destOrd="0" parTransId="{149A2F40-4A58-C84C-B738-CD0B3B6A4E19}" sibTransId="{656A74EA-47C9-884B-96A4-74A9486CA2C6}"/>
    <dgm:cxn modelId="{97293662-4EB8-FB4C-8613-F6640D84F98F}" type="presOf" srcId="{29627ECC-31E3-D449-A1D4-77A9A3B869DF}" destId="{AA7AB285-C3AA-3641-9BAE-1975A3120FC0}" srcOrd="1" destOrd="0" presId="urn:microsoft.com/office/officeart/2009/3/layout/HorizontalOrganizationChart"/>
    <dgm:cxn modelId="{78F98468-D778-444D-8006-CE3912585195}" srcId="{35DC6207-48DD-BB40-AC2F-69829B9F2D3F}" destId="{39C6518E-CEE6-A64D-B040-083F03460FC2}" srcOrd="3" destOrd="0" parTransId="{900227CA-B51D-E147-86B5-1E1044F44318}" sibTransId="{E27DE352-B603-7C41-923F-A547CF3BCA9B}"/>
    <dgm:cxn modelId="{E7587105-6D53-0F4E-AE2F-3BCB56C65BE7}" type="presOf" srcId="{900227CA-B51D-E147-86B5-1E1044F44318}" destId="{7904C141-0616-EA41-94A8-F86EA2C8E8A1}" srcOrd="0" destOrd="0" presId="urn:microsoft.com/office/officeart/2009/3/layout/HorizontalOrganizationChart"/>
    <dgm:cxn modelId="{F95BE834-60D1-5046-9191-3C6F5EAD8FAA}" type="presOf" srcId="{80DB0F68-20F8-5048-BFE8-37998C9FED76}" destId="{AF10083C-DC03-6A4E-8688-9B206D8CF3B0}" srcOrd="0" destOrd="0" presId="urn:microsoft.com/office/officeart/2009/3/layout/HorizontalOrganizationChart"/>
    <dgm:cxn modelId="{E7D05914-BDA1-584F-9C06-8EBB205472BA}" type="presOf" srcId="{0292BF18-98F7-474A-9CD9-2244D373F1EA}" destId="{54B667DB-E236-4946-9352-011ECA6C1B7C}" srcOrd="0" destOrd="0" presId="urn:microsoft.com/office/officeart/2009/3/layout/HorizontalOrganizationChart"/>
    <dgm:cxn modelId="{D54FDC5F-3E1C-424F-8916-18AFBCECA1FF}" type="presOf" srcId="{FD56D59D-76FB-7549-AD8D-3AAE573FBE3C}" destId="{88DA9B44-9FD6-5945-8362-617505894DF6}" srcOrd="1" destOrd="0" presId="urn:microsoft.com/office/officeart/2009/3/layout/HorizontalOrganizationChart"/>
    <dgm:cxn modelId="{87202A4A-ADD0-B84C-8303-15C468AA9D7F}" type="presOf" srcId="{29627ECC-31E3-D449-A1D4-77A9A3B869DF}" destId="{50E1178B-B84A-214B-B13A-676C63833D12}" srcOrd="0" destOrd="0" presId="urn:microsoft.com/office/officeart/2009/3/layout/HorizontalOrganizationChart"/>
    <dgm:cxn modelId="{ABD1697A-069A-C149-AEAB-4CB387C07AF4}" srcId="{9783F3E7-63DD-3147-B805-B716ABC54FBB}" destId="{53E090F0-16B9-7B42-AC40-23D546845C4D}" srcOrd="0" destOrd="0" parTransId="{EE2D39AD-1B91-8D45-9FE9-FFF66328992B}" sibTransId="{7F368464-DCC9-8948-9AA4-CDA13A1967AE}"/>
    <dgm:cxn modelId="{60020345-1034-9A4D-B53A-64060AAEC092}" type="presOf" srcId="{35DC6207-48DD-BB40-AC2F-69829B9F2D3F}" destId="{E8C87741-AD00-2E41-9759-E7A0E6C9923D}" srcOrd="1" destOrd="0" presId="urn:microsoft.com/office/officeart/2009/3/layout/HorizontalOrganizationChart"/>
    <dgm:cxn modelId="{8DF35772-2526-F449-A569-74365671BEC0}" srcId="{53E090F0-16B9-7B42-AC40-23D546845C4D}" destId="{F1755293-0AF9-A948-8F5B-79B391EAED8C}" srcOrd="1" destOrd="0" parTransId="{0292BF18-98F7-474A-9CD9-2244D373F1EA}" sibTransId="{02F80DE6-1E0B-3548-AF40-37465BA7AE3F}"/>
    <dgm:cxn modelId="{8C154D20-53F1-E747-938E-6485232AFB6D}" type="presOf" srcId="{7D11CA62-1548-D24C-B8BB-35789D8BB7DA}" destId="{87A8F971-CAE4-E747-9E95-3260FFA24FDF}" srcOrd="0" destOrd="0" presId="urn:microsoft.com/office/officeart/2009/3/layout/HorizontalOrganizationChart"/>
    <dgm:cxn modelId="{04CC71E7-C882-3E42-B38F-7676D3046674}" type="presOf" srcId="{F1755293-0AF9-A948-8F5B-79B391EAED8C}" destId="{267AF124-F486-3749-9E13-204F0B2540B8}" srcOrd="1" destOrd="0" presId="urn:microsoft.com/office/officeart/2009/3/layout/HorizontalOrganizationChart"/>
    <dgm:cxn modelId="{E5DE6E08-3BDB-E041-8B90-EA2BB91B2062}" srcId="{53E090F0-16B9-7B42-AC40-23D546845C4D}" destId="{35DC6207-48DD-BB40-AC2F-69829B9F2D3F}" srcOrd="0" destOrd="0" parTransId="{D7E4D301-0654-D640-9ACA-81A0444897F5}" sibTransId="{448E4CF9-307B-ED41-A33A-C43EDC63C510}"/>
    <dgm:cxn modelId="{E35375BD-C9CC-BE4C-93A7-660517266E74}" srcId="{F1755293-0AF9-A948-8F5B-79B391EAED8C}" destId="{FD56D59D-76FB-7549-AD8D-3AAE573FBE3C}" srcOrd="0" destOrd="0" parTransId="{65E9FF05-A221-0449-BA9C-4408E078488D}" sibTransId="{BE8FEBF6-12A8-A148-AB43-9447C1AEF57E}"/>
    <dgm:cxn modelId="{9787EEF2-610A-1A4E-8BF4-EBBFFEB35D82}" type="presOf" srcId="{39C6518E-CEE6-A64D-B040-083F03460FC2}" destId="{7D036545-8232-6449-8E75-D035F6C54206}" srcOrd="0" destOrd="0" presId="urn:microsoft.com/office/officeart/2009/3/layout/HorizontalOrganizationChart"/>
    <dgm:cxn modelId="{7A9DAD04-D33C-024C-BF15-7E8402D5FF88}" type="presOf" srcId="{65E9FF05-A221-0449-BA9C-4408E078488D}" destId="{95335ACB-B0F8-EA41-B321-9DD239D2F70C}" srcOrd="0" destOrd="0" presId="urn:microsoft.com/office/officeart/2009/3/layout/HorizontalOrganizationChart"/>
    <dgm:cxn modelId="{B146362D-AF97-5442-8E74-EF51955092B3}" type="presOf" srcId="{35DC6207-48DD-BB40-AC2F-69829B9F2D3F}" destId="{ED3484B2-7553-AD4D-B62C-967BB09201A5}" srcOrd="0" destOrd="0" presId="urn:microsoft.com/office/officeart/2009/3/layout/HorizontalOrganizationChart"/>
    <dgm:cxn modelId="{A3AE6368-E993-8146-9A35-FBF13B4E0E3C}" type="presOf" srcId="{39C6518E-CEE6-A64D-B040-083F03460FC2}" destId="{97251305-8A8E-1348-917A-EE9A9A9F934E}" srcOrd="1" destOrd="0" presId="urn:microsoft.com/office/officeart/2009/3/layout/HorizontalOrganizationChart"/>
    <dgm:cxn modelId="{16237B0D-6FD1-2B46-A176-079784B9D65C}" srcId="{F1755293-0AF9-A948-8F5B-79B391EAED8C}" destId="{DEC8F7BA-A98C-C341-B71D-D5A62F20F4D7}" srcOrd="1" destOrd="0" parTransId="{80DB0F68-20F8-5048-BFE8-37998C9FED76}" sibTransId="{6BF5F73A-38E7-FE49-A400-6CD260419563}"/>
    <dgm:cxn modelId="{6A4A4699-1EF3-D34C-9078-6D21C6894C1D}" type="presOf" srcId="{149A2F40-4A58-C84C-B738-CD0B3B6A4E19}" destId="{85E18507-66BE-044F-9C53-851D0A4146A4}" srcOrd="0" destOrd="0" presId="urn:microsoft.com/office/officeart/2009/3/layout/HorizontalOrganizationChart"/>
    <dgm:cxn modelId="{C9EFD8CA-8D39-6E49-9F0E-A37E5B1CA97B}" type="presOf" srcId="{F1755293-0AF9-A948-8F5B-79B391EAED8C}" destId="{CD2A6C76-7768-BE49-985F-984B62C1B200}" srcOrd="0" destOrd="0" presId="urn:microsoft.com/office/officeart/2009/3/layout/HorizontalOrganizationChart"/>
    <dgm:cxn modelId="{DB6C1E81-18DF-7C4F-8233-162B05D8F616}" type="presOf" srcId="{A3659EE9-1C5E-0D4F-BFBB-5958BB3F72E9}" destId="{A1CA1ED7-EDDE-304E-A619-E27F94F8299F}" srcOrd="1" destOrd="0" presId="urn:microsoft.com/office/officeart/2009/3/layout/HorizontalOrganizationChart"/>
    <dgm:cxn modelId="{02C28F21-530F-A742-A6E1-19F9AACD14E7}" type="presOf" srcId="{70D748F2-E3EC-1543-93BC-7CB1810617B0}" destId="{8916AAD9-5FAA-F443-83CE-35C2D1FF2847}" srcOrd="0" destOrd="0" presId="urn:microsoft.com/office/officeart/2009/3/layout/HorizontalOrganizationChart"/>
    <dgm:cxn modelId="{EAA5D826-0C72-7548-AEBE-AEA8D0AA761B}" type="presOf" srcId="{A3659EE9-1C5E-0D4F-BFBB-5958BB3F72E9}" destId="{5636BF48-3C72-844A-A15F-1511B325A405}" srcOrd="0" destOrd="0" presId="urn:microsoft.com/office/officeart/2009/3/layout/HorizontalOrganizationChart"/>
    <dgm:cxn modelId="{F145A6BC-E2F0-A641-BD32-B3AB3F450BD2}" srcId="{35DC6207-48DD-BB40-AC2F-69829B9F2D3F}" destId="{29627ECC-31E3-D449-A1D4-77A9A3B869DF}" srcOrd="2" destOrd="0" parTransId="{70D748F2-E3EC-1543-93BC-7CB1810617B0}" sibTransId="{E029E8E9-2BD9-F844-84A8-6CEFC7F0237B}"/>
    <dgm:cxn modelId="{D35FE052-08C9-384B-9D30-F8F484F330A2}" type="presOf" srcId="{DEC8F7BA-A98C-C341-B71D-D5A62F20F4D7}" destId="{977C00EF-8956-FA4D-9BDE-25263F6E30EB}" srcOrd="1" destOrd="0" presId="urn:microsoft.com/office/officeart/2009/3/layout/HorizontalOrganizationChart"/>
    <dgm:cxn modelId="{52F81942-C8C9-C543-80F1-B3ED4FBF0ADF}" type="presOf" srcId="{D7E4D301-0654-D640-9ACA-81A0444897F5}" destId="{FD085DC5-5FBD-5F4C-9E33-82A0B66642CB}" srcOrd="0" destOrd="0" presId="urn:microsoft.com/office/officeart/2009/3/layout/HorizontalOrganizationChart"/>
    <dgm:cxn modelId="{6EB902BD-652D-8E47-AF5A-E0DFEF7779BF}" srcId="{35DC6207-48DD-BB40-AC2F-69829B9F2D3F}" destId="{A3659EE9-1C5E-0D4F-BFBB-5958BB3F72E9}" srcOrd="0" destOrd="0" parTransId="{7D11CA62-1548-D24C-B8BB-35789D8BB7DA}" sibTransId="{959E311E-E3E4-2A47-A1C7-ED70C245FE98}"/>
    <dgm:cxn modelId="{9E27A288-E1FC-3949-B61B-004B9DDB5DB7}" type="presOf" srcId="{C6750D99-7DE0-C24B-8BC7-0721FF008147}" destId="{9EFC1D40-FBF6-654C-B836-EA759B1F4072}" srcOrd="1" destOrd="0" presId="urn:microsoft.com/office/officeart/2009/3/layout/HorizontalOrganizationChart"/>
    <dgm:cxn modelId="{4F9572E8-B6B3-0A48-AD09-00A0B076EDF9}" type="presOf" srcId="{9783F3E7-63DD-3147-B805-B716ABC54FBB}" destId="{2C4C54C0-FCCE-7A41-94E8-66E6425D7EEE}" srcOrd="0" destOrd="0" presId="urn:microsoft.com/office/officeart/2009/3/layout/HorizontalOrganizationChart"/>
    <dgm:cxn modelId="{CADD150C-838E-E147-BB35-CE27CF1380F0}" type="presOf" srcId="{FD56D59D-76FB-7549-AD8D-3AAE573FBE3C}" destId="{173B9ECB-BDF1-4E40-BF31-69278721D0C9}" srcOrd="0" destOrd="0" presId="urn:microsoft.com/office/officeart/2009/3/layout/HorizontalOrganizationChart"/>
    <dgm:cxn modelId="{2667DB84-E324-6A40-906B-11F01F256850}" type="presOf" srcId="{53E090F0-16B9-7B42-AC40-23D546845C4D}" destId="{FD3C5082-C29D-8846-A102-5A236BA72C6B}" srcOrd="0" destOrd="0" presId="urn:microsoft.com/office/officeart/2009/3/layout/HorizontalOrganizationChart"/>
    <dgm:cxn modelId="{25CCC86E-A9EC-AA47-844D-75D88A716E8C}" type="presOf" srcId="{53E090F0-16B9-7B42-AC40-23D546845C4D}" destId="{297BB53A-D98B-2446-9B7F-3380D8B5495D}" srcOrd="1" destOrd="0" presId="urn:microsoft.com/office/officeart/2009/3/layout/HorizontalOrganizationChart"/>
    <dgm:cxn modelId="{FD4F49C9-3A30-334C-B775-0FFA8DB8BAE8}" type="presOf" srcId="{C6750D99-7DE0-C24B-8BC7-0721FF008147}" destId="{A920E567-F26A-A143-89D4-AB5E2840B012}" srcOrd="0" destOrd="0" presId="urn:microsoft.com/office/officeart/2009/3/layout/HorizontalOrganizationChart"/>
    <dgm:cxn modelId="{9518D81D-B61F-5B46-AA83-0CBD2F612A92}" type="presOf" srcId="{DEC8F7BA-A98C-C341-B71D-D5A62F20F4D7}" destId="{80E7315A-0869-F149-AFEA-4415B0422320}" srcOrd="0" destOrd="0" presId="urn:microsoft.com/office/officeart/2009/3/layout/HorizontalOrganizationChart"/>
    <dgm:cxn modelId="{CCFF46BB-B7E6-634B-BAF8-4BA90CBEE013}" type="presParOf" srcId="{2C4C54C0-FCCE-7A41-94E8-66E6425D7EEE}" destId="{459E79B6-0954-6C42-B4B5-8B280F4E06AF}" srcOrd="0" destOrd="0" presId="urn:microsoft.com/office/officeart/2009/3/layout/HorizontalOrganizationChart"/>
    <dgm:cxn modelId="{6F0017EC-878F-BC4E-B0B0-9D09536D566D}" type="presParOf" srcId="{459E79B6-0954-6C42-B4B5-8B280F4E06AF}" destId="{6C2AE72A-97A6-B740-AB6C-9B286B7C4F88}" srcOrd="0" destOrd="0" presId="urn:microsoft.com/office/officeart/2009/3/layout/HorizontalOrganizationChart"/>
    <dgm:cxn modelId="{158FB5DC-6E86-3F41-AAD0-D4ADB3413AAE}" type="presParOf" srcId="{6C2AE72A-97A6-B740-AB6C-9B286B7C4F88}" destId="{FD3C5082-C29D-8846-A102-5A236BA72C6B}" srcOrd="0" destOrd="0" presId="urn:microsoft.com/office/officeart/2009/3/layout/HorizontalOrganizationChart"/>
    <dgm:cxn modelId="{B1A69BAB-8C50-5042-B71A-5790571A5734}" type="presParOf" srcId="{6C2AE72A-97A6-B740-AB6C-9B286B7C4F88}" destId="{297BB53A-D98B-2446-9B7F-3380D8B5495D}" srcOrd="1" destOrd="0" presId="urn:microsoft.com/office/officeart/2009/3/layout/HorizontalOrganizationChart"/>
    <dgm:cxn modelId="{8A833E78-AAEE-1C4E-8383-C8146D0527ED}" type="presParOf" srcId="{459E79B6-0954-6C42-B4B5-8B280F4E06AF}" destId="{53D28994-976D-5B49-B99B-E3FB03E7090E}" srcOrd="1" destOrd="0" presId="urn:microsoft.com/office/officeart/2009/3/layout/HorizontalOrganizationChart"/>
    <dgm:cxn modelId="{FA36D308-D4EB-9442-ACD4-A638B082A714}" type="presParOf" srcId="{53D28994-976D-5B49-B99B-E3FB03E7090E}" destId="{FD085DC5-5FBD-5F4C-9E33-82A0B66642CB}" srcOrd="0" destOrd="0" presId="urn:microsoft.com/office/officeart/2009/3/layout/HorizontalOrganizationChart"/>
    <dgm:cxn modelId="{DA67BE28-4706-B24D-AAE7-DCA81D85D68C}" type="presParOf" srcId="{53D28994-976D-5B49-B99B-E3FB03E7090E}" destId="{CE6E8486-72C0-364C-9E12-92714B627D4F}" srcOrd="1" destOrd="0" presId="urn:microsoft.com/office/officeart/2009/3/layout/HorizontalOrganizationChart"/>
    <dgm:cxn modelId="{AFFC4293-6EC2-1047-95C6-ECBD54260ADA}" type="presParOf" srcId="{CE6E8486-72C0-364C-9E12-92714B627D4F}" destId="{1373B981-4D2B-D34C-80A6-AD1A5E2027B3}" srcOrd="0" destOrd="0" presId="urn:microsoft.com/office/officeart/2009/3/layout/HorizontalOrganizationChart"/>
    <dgm:cxn modelId="{232EC12E-480F-9A4B-B8F4-92EF93823341}" type="presParOf" srcId="{1373B981-4D2B-D34C-80A6-AD1A5E2027B3}" destId="{ED3484B2-7553-AD4D-B62C-967BB09201A5}" srcOrd="0" destOrd="0" presId="urn:microsoft.com/office/officeart/2009/3/layout/HorizontalOrganizationChart"/>
    <dgm:cxn modelId="{DC592C71-B8D6-8D44-91B3-FAD56BF30AE5}" type="presParOf" srcId="{1373B981-4D2B-D34C-80A6-AD1A5E2027B3}" destId="{E8C87741-AD00-2E41-9759-E7A0E6C9923D}" srcOrd="1" destOrd="0" presId="urn:microsoft.com/office/officeart/2009/3/layout/HorizontalOrganizationChart"/>
    <dgm:cxn modelId="{62058C08-63FF-6A41-9B93-EEB0BB0B15FD}" type="presParOf" srcId="{CE6E8486-72C0-364C-9E12-92714B627D4F}" destId="{9B43F388-5B0B-FB42-B187-341B18060F0D}" srcOrd="1" destOrd="0" presId="urn:microsoft.com/office/officeart/2009/3/layout/HorizontalOrganizationChart"/>
    <dgm:cxn modelId="{89DCF34B-2844-D442-8A28-2111F83AE111}" type="presParOf" srcId="{9B43F388-5B0B-FB42-B187-341B18060F0D}" destId="{87A8F971-CAE4-E747-9E95-3260FFA24FDF}" srcOrd="0" destOrd="0" presId="urn:microsoft.com/office/officeart/2009/3/layout/HorizontalOrganizationChart"/>
    <dgm:cxn modelId="{86EC31EE-41FD-A244-8AF9-0E2451531535}" type="presParOf" srcId="{9B43F388-5B0B-FB42-B187-341B18060F0D}" destId="{71A634AC-C176-944E-A309-F8843B5A2354}" srcOrd="1" destOrd="0" presId="urn:microsoft.com/office/officeart/2009/3/layout/HorizontalOrganizationChart"/>
    <dgm:cxn modelId="{2358BF6F-99DC-DB41-9A30-175D754CF750}" type="presParOf" srcId="{71A634AC-C176-944E-A309-F8843B5A2354}" destId="{111A6A16-9A56-894F-A07C-D4DCD237465F}" srcOrd="0" destOrd="0" presId="urn:microsoft.com/office/officeart/2009/3/layout/HorizontalOrganizationChart"/>
    <dgm:cxn modelId="{5FF4E5DA-C564-1B4C-8622-6105B097219C}" type="presParOf" srcId="{111A6A16-9A56-894F-A07C-D4DCD237465F}" destId="{5636BF48-3C72-844A-A15F-1511B325A405}" srcOrd="0" destOrd="0" presId="urn:microsoft.com/office/officeart/2009/3/layout/HorizontalOrganizationChart"/>
    <dgm:cxn modelId="{3207519B-FBC7-774D-8B31-68EC48714533}" type="presParOf" srcId="{111A6A16-9A56-894F-A07C-D4DCD237465F}" destId="{A1CA1ED7-EDDE-304E-A619-E27F94F8299F}" srcOrd="1" destOrd="0" presId="urn:microsoft.com/office/officeart/2009/3/layout/HorizontalOrganizationChart"/>
    <dgm:cxn modelId="{E9E09D8D-437F-5844-A3A7-964910A27867}" type="presParOf" srcId="{71A634AC-C176-944E-A309-F8843B5A2354}" destId="{EFD005FF-FDB4-354A-9219-6FE16AECE182}" srcOrd="1" destOrd="0" presId="urn:microsoft.com/office/officeart/2009/3/layout/HorizontalOrganizationChart"/>
    <dgm:cxn modelId="{D6BAA332-7EEE-9047-A6D3-7E20F1D0CB21}" type="presParOf" srcId="{71A634AC-C176-944E-A309-F8843B5A2354}" destId="{2B728763-8713-EE46-90C8-60AF25042DBF}" srcOrd="2" destOrd="0" presId="urn:microsoft.com/office/officeart/2009/3/layout/HorizontalOrganizationChart"/>
    <dgm:cxn modelId="{CA960B13-6240-0B48-9855-248093EC2B6E}" type="presParOf" srcId="{9B43F388-5B0B-FB42-B187-341B18060F0D}" destId="{85E18507-66BE-044F-9C53-851D0A4146A4}" srcOrd="2" destOrd="0" presId="urn:microsoft.com/office/officeart/2009/3/layout/HorizontalOrganizationChart"/>
    <dgm:cxn modelId="{E02B006C-F857-624A-886D-1837E0F293DD}" type="presParOf" srcId="{9B43F388-5B0B-FB42-B187-341B18060F0D}" destId="{0D931CAD-A21C-AB4B-9B90-38F8FCA25EC3}" srcOrd="3" destOrd="0" presId="urn:microsoft.com/office/officeart/2009/3/layout/HorizontalOrganizationChart"/>
    <dgm:cxn modelId="{40EBB4EE-A547-1144-8170-0F453DEE85C0}" type="presParOf" srcId="{0D931CAD-A21C-AB4B-9B90-38F8FCA25EC3}" destId="{C3D7D727-999A-F441-8BBC-D13D93849316}" srcOrd="0" destOrd="0" presId="urn:microsoft.com/office/officeart/2009/3/layout/HorizontalOrganizationChart"/>
    <dgm:cxn modelId="{9AC35E37-F8D8-2A4B-BDA7-EAA98E8AD7C3}" type="presParOf" srcId="{C3D7D727-999A-F441-8BBC-D13D93849316}" destId="{A920E567-F26A-A143-89D4-AB5E2840B012}" srcOrd="0" destOrd="0" presId="urn:microsoft.com/office/officeart/2009/3/layout/HorizontalOrganizationChart"/>
    <dgm:cxn modelId="{A6070977-4AAB-3D47-BCF7-2EC4983C92F4}" type="presParOf" srcId="{C3D7D727-999A-F441-8BBC-D13D93849316}" destId="{9EFC1D40-FBF6-654C-B836-EA759B1F4072}" srcOrd="1" destOrd="0" presId="urn:microsoft.com/office/officeart/2009/3/layout/HorizontalOrganizationChart"/>
    <dgm:cxn modelId="{9DBD8B7A-ED0F-5644-8A7F-44D396EA5503}" type="presParOf" srcId="{0D931CAD-A21C-AB4B-9B90-38F8FCA25EC3}" destId="{15462217-02F9-6845-A67E-FC876524771B}" srcOrd="1" destOrd="0" presId="urn:microsoft.com/office/officeart/2009/3/layout/HorizontalOrganizationChart"/>
    <dgm:cxn modelId="{65790EC0-6877-6A4E-B3C0-120DFB36C1CD}" type="presParOf" srcId="{0D931CAD-A21C-AB4B-9B90-38F8FCA25EC3}" destId="{2D77C127-7F27-B74B-B7D7-135A724B9924}" srcOrd="2" destOrd="0" presId="urn:microsoft.com/office/officeart/2009/3/layout/HorizontalOrganizationChart"/>
    <dgm:cxn modelId="{7689C7B0-0B77-3E44-9688-E2824F8796B1}" type="presParOf" srcId="{9B43F388-5B0B-FB42-B187-341B18060F0D}" destId="{8916AAD9-5FAA-F443-83CE-35C2D1FF2847}" srcOrd="4" destOrd="0" presId="urn:microsoft.com/office/officeart/2009/3/layout/HorizontalOrganizationChart"/>
    <dgm:cxn modelId="{B445210A-8A69-C045-9C0A-4E1EEF4750E4}" type="presParOf" srcId="{9B43F388-5B0B-FB42-B187-341B18060F0D}" destId="{C1D3376B-0420-5E48-AE49-784AFC22F213}" srcOrd="5" destOrd="0" presId="urn:microsoft.com/office/officeart/2009/3/layout/HorizontalOrganizationChart"/>
    <dgm:cxn modelId="{DFF2528C-E4A8-F142-835C-A83A5EC9E9B0}" type="presParOf" srcId="{C1D3376B-0420-5E48-AE49-784AFC22F213}" destId="{4038E68C-B8AF-EA4A-B4A0-11966ECCC8E6}" srcOrd="0" destOrd="0" presId="urn:microsoft.com/office/officeart/2009/3/layout/HorizontalOrganizationChart"/>
    <dgm:cxn modelId="{C1AA7E9B-A903-5B44-B368-2D7BEFE1D72D}" type="presParOf" srcId="{4038E68C-B8AF-EA4A-B4A0-11966ECCC8E6}" destId="{50E1178B-B84A-214B-B13A-676C63833D12}" srcOrd="0" destOrd="0" presId="urn:microsoft.com/office/officeart/2009/3/layout/HorizontalOrganizationChart"/>
    <dgm:cxn modelId="{0053CD27-B189-5F48-A7EF-42A790037ECC}" type="presParOf" srcId="{4038E68C-B8AF-EA4A-B4A0-11966ECCC8E6}" destId="{AA7AB285-C3AA-3641-9BAE-1975A3120FC0}" srcOrd="1" destOrd="0" presId="urn:microsoft.com/office/officeart/2009/3/layout/HorizontalOrganizationChart"/>
    <dgm:cxn modelId="{9325DDCE-9F3A-8949-9969-908ECAB729DE}" type="presParOf" srcId="{C1D3376B-0420-5E48-AE49-784AFC22F213}" destId="{0CBFCB8C-87B3-934C-ACEA-B151119C2ADE}" srcOrd="1" destOrd="0" presId="urn:microsoft.com/office/officeart/2009/3/layout/HorizontalOrganizationChart"/>
    <dgm:cxn modelId="{C021701C-2FF9-C940-BCDC-68AF663B0B19}" type="presParOf" srcId="{C1D3376B-0420-5E48-AE49-784AFC22F213}" destId="{6087385A-ED70-524D-B2D7-2E8D55643449}" srcOrd="2" destOrd="0" presId="urn:microsoft.com/office/officeart/2009/3/layout/HorizontalOrganizationChart"/>
    <dgm:cxn modelId="{54C7BFAE-9460-5A42-8494-97CAFF1243CC}" type="presParOf" srcId="{9B43F388-5B0B-FB42-B187-341B18060F0D}" destId="{7904C141-0616-EA41-94A8-F86EA2C8E8A1}" srcOrd="6" destOrd="0" presId="urn:microsoft.com/office/officeart/2009/3/layout/HorizontalOrganizationChart"/>
    <dgm:cxn modelId="{9AD1555D-0ABF-4D44-AE57-BCC44C9B2D95}" type="presParOf" srcId="{9B43F388-5B0B-FB42-B187-341B18060F0D}" destId="{27AFF12A-470B-5B41-8076-D0BEAB23EF5A}" srcOrd="7" destOrd="0" presId="urn:microsoft.com/office/officeart/2009/3/layout/HorizontalOrganizationChart"/>
    <dgm:cxn modelId="{9EA2A7E6-39D6-C240-B2C2-6766FC5A9B35}" type="presParOf" srcId="{27AFF12A-470B-5B41-8076-D0BEAB23EF5A}" destId="{F4D704FF-AC6C-5E43-8BE7-E266C9E20D8A}" srcOrd="0" destOrd="0" presId="urn:microsoft.com/office/officeart/2009/3/layout/HorizontalOrganizationChart"/>
    <dgm:cxn modelId="{8FAFE9C0-03A2-F94B-BD50-F3351EDD76FE}" type="presParOf" srcId="{F4D704FF-AC6C-5E43-8BE7-E266C9E20D8A}" destId="{7D036545-8232-6449-8E75-D035F6C54206}" srcOrd="0" destOrd="0" presId="urn:microsoft.com/office/officeart/2009/3/layout/HorizontalOrganizationChart"/>
    <dgm:cxn modelId="{81F405DB-855C-CA40-9BCA-A94C1B80FFC2}" type="presParOf" srcId="{F4D704FF-AC6C-5E43-8BE7-E266C9E20D8A}" destId="{97251305-8A8E-1348-917A-EE9A9A9F934E}" srcOrd="1" destOrd="0" presId="urn:microsoft.com/office/officeart/2009/3/layout/HorizontalOrganizationChart"/>
    <dgm:cxn modelId="{8AB7D069-AE3F-BC43-85C1-D8F86D9FFD10}" type="presParOf" srcId="{27AFF12A-470B-5B41-8076-D0BEAB23EF5A}" destId="{8F76EDF6-8CCF-2347-987D-09575A735074}" srcOrd="1" destOrd="0" presId="urn:microsoft.com/office/officeart/2009/3/layout/HorizontalOrganizationChart"/>
    <dgm:cxn modelId="{5C8EADB6-A8C2-5E4F-BDDD-6AE0393C25B7}" type="presParOf" srcId="{27AFF12A-470B-5B41-8076-D0BEAB23EF5A}" destId="{552DEE14-B7D8-4F4E-AFA3-3C8DFFC4D75B}" srcOrd="2" destOrd="0" presId="urn:microsoft.com/office/officeart/2009/3/layout/HorizontalOrganizationChart"/>
    <dgm:cxn modelId="{A862601A-9FE8-474C-99D2-55AFB7483D6E}" type="presParOf" srcId="{CE6E8486-72C0-364C-9E12-92714B627D4F}" destId="{F957B4AE-43E8-A042-858E-EEA64C90F665}" srcOrd="2" destOrd="0" presId="urn:microsoft.com/office/officeart/2009/3/layout/HorizontalOrganizationChart"/>
    <dgm:cxn modelId="{67BF2C37-9BE5-4C4A-B7CC-31EE25A2B0E0}" type="presParOf" srcId="{53D28994-976D-5B49-B99B-E3FB03E7090E}" destId="{54B667DB-E236-4946-9352-011ECA6C1B7C}" srcOrd="2" destOrd="0" presId="urn:microsoft.com/office/officeart/2009/3/layout/HorizontalOrganizationChart"/>
    <dgm:cxn modelId="{679D4729-4FF0-CE48-A2EF-D2854937913D}" type="presParOf" srcId="{53D28994-976D-5B49-B99B-E3FB03E7090E}" destId="{889DC377-A745-A84F-8B08-C53C6A56270C}" srcOrd="3" destOrd="0" presId="urn:microsoft.com/office/officeart/2009/3/layout/HorizontalOrganizationChart"/>
    <dgm:cxn modelId="{C4CFCC2A-CB87-4744-97E0-41DD2CBFF36D}" type="presParOf" srcId="{889DC377-A745-A84F-8B08-C53C6A56270C}" destId="{AA55B3E1-3C6A-264C-B60F-87B3D2F712FD}" srcOrd="0" destOrd="0" presId="urn:microsoft.com/office/officeart/2009/3/layout/HorizontalOrganizationChart"/>
    <dgm:cxn modelId="{87D400AA-52FE-1049-ADB9-20F918C22ACE}" type="presParOf" srcId="{AA55B3E1-3C6A-264C-B60F-87B3D2F712FD}" destId="{CD2A6C76-7768-BE49-985F-984B62C1B200}" srcOrd="0" destOrd="0" presId="urn:microsoft.com/office/officeart/2009/3/layout/HorizontalOrganizationChart"/>
    <dgm:cxn modelId="{E4A26907-364F-2249-BC66-1AC21BD1C2D5}" type="presParOf" srcId="{AA55B3E1-3C6A-264C-B60F-87B3D2F712FD}" destId="{267AF124-F486-3749-9E13-204F0B2540B8}" srcOrd="1" destOrd="0" presId="urn:microsoft.com/office/officeart/2009/3/layout/HorizontalOrganizationChart"/>
    <dgm:cxn modelId="{322C940C-1AB7-834B-97D1-A039070D4B86}" type="presParOf" srcId="{889DC377-A745-A84F-8B08-C53C6A56270C}" destId="{5683304B-CD19-AC4A-B8DA-8FB63CB20FAD}" srcOrd="1" destOrd="0" presId="urn:microsoft.com/office/officeart/2009/3/layout/HorizontalOrganizationChart"/>
    <dgm:cxn modelId="{ACA44DCF-0A82-0D4F-A2F3-7959C603FD30}" type="presParOf" srcId="{5683304B-CD19-AC4A-B8DA-8FB63CB20FAD}" destId="{95335ACB-B0F8-EA41-B321-9DD239D2F70C}" srcOrd="0" destOrd="0" presId="urn:microsoft.com/office/officeart/2009/3/layout/HorizontalOrganizationChart"/>
    <dgm:cxn modelId="{C452B683-537C-F343-8187-0F8E2BC83A82}" type="presParOf" srcId="{5683304B-CD19-AC4A-B8DA-8FB63CB20FAD}" destId="{EE3CA1E3-4AA8-2A4A-ADB7-275A30358C0E}" srcOrd="1" destOrd="0" presId="urn:microsoft.com/office/officeart/2009/3/layout/HorizontalOrganizationChart"/>
    <dgm:cxn modelId="{7C53E090-4EDF-E14C-A460-ABDACE832A36}" type="presParOf" srcId="{EE3CA1E3-4AA8-2A4A-ADB7-275A30358C0E}" destId="{5DD972EC-E05B-1041-828D-599AEAAD7922}" srcOrd="0" destOrd="0" presId="urn:microsoft.com/office/officeart/2009/3/layout/HorizontalOrganizationChart"/>
    <dgm:cxn modelId="{545A5215-92FF-7F46-90AA-0218CB7BB00C}" type="presParOf" srcId="{5DD972EC-E05B-1041-828D-599AEAAD7922}" destId="{173B9ECB-BDF1-4E40-BF31-69278721D0C9}" srcOrd="0" destOrd="0" presId="urn:microsoft.com/office/officeart/2009/3/layout/HorizontalOrganizationChart"/>
    <dgm:cxn modelId="{F28ED202-1D76-544F-95C5-9AE260FB936D}" type="presParOf" srcId="{5DD972EC-E05B-1041-828D-599AEAAD7922}" destId="{88DA9B44-9FD6-5945-8362-617505894DF6}" srcOrd="1" destOrd="0" presId="urn:microsoft.com/office/officeart/2009/3/layout/HorizontalOrganizationChart"/>
    <dgm:cxn modelId="{587A67DE-F636-1446-907F-08872DC172AC}" type="presParOf" srcId="{EE3CA1E3-4AA8-2A4A-ADB7-275A30358C0E}" destId="{B2BF8036-333B-4B43-B79B-679149663767}" srcOrd="1" destOrd="0" presId="urn:microsoft.com/office/officeart/2009/3/layout/HorizontalOrganizationChart"/>
    <dgm:cxn modelId="{210C057A-D315-614B-AB7B-33D97876305F}" type="presParOf" srcId="{EE3CA1E3-4AA8-2A4A-ADB7-275A30358C0E}" destId="{BC23E7DF-4556-F340-9FB9-546A1750743B}" srcOrd="2" destOrd="0" presId="urn:microsoft.com/office/officeart/2009/3/layout/HorizontalOrganizationChart"/>
    <dgm:cxn modelId="{DEA162D7-DE93-FF4F-A9CB-F42F91789B44}" type="presParOf" srcId="{5683304B-CD19-AC4A-B8DA-8FB63CB20FAD}" destId="{AF10083C-DC03-6A4E-8688-9B206D8CF3B0}" srcOrd="2" destOrd="0" presId="urn:microsoft.com/office/officeart/2009/3/layout/HorizontalOrganizationChart"/>
    <dgm:cxn modelId="{97F7C6CA-98A3-F241-987E-7F5E1C7F2849}" type="presParOf" srcId="{5683304B-CD19-AC4A-B8DA-8FB63CB20FAD}" destId="{973AEDBD-10B2-CE49-8AC0-8E0C6413BE8E}" srcOrd="3" destOrd="0" presId="urn:microsoft.com/office/officeart/2009/3/layout/HorizontalOrganizationChart"/>
    <dgm:cxn modelId="{10FF5490-A9EC-FE44-8DD5-00DA9D9E9747}" type="presParOf" srcId="{973AEDBD-10B2-CE49-8AC0-8E0C6413BE8E}" destId="{149B3E1E-FFA2-C543-A9FC-49A89E036DEF}" srcOrd="0" destOrd="0" presId="urn:microsoft.com/office/officeart/2009/3/layout/HorizontalOrganizationChart"/>
    <dgm:cxn modelId="{D960CA70-BE08-194C-A868-2EDD39BA6326}" type="presParOf" srcId="{149B3E1E-FFA2-C543-A9FC-49A89E036DEF}" destId="{80E7315A-0869-F149-AFEA-4415B0422320}" srcOrd="0" destOrd="0" presId="urn:microsoft.com/office/officeart/2009/3/layout/HorizontalOrganizationChart"/>
    <dgm:cxn modelId="{4F2A4706-68C0-EE48-BA0C-632BE9EAE789}" type="presParOf" srcId="{149B3E1E-FFA2-C543-A9FC-49A89E036DEF}" destId="{977C00EF-8956-FA4D-9BDE-25263F6E30EB}" srcOrd="1" destOrd="0" presId="urn:microsoft.com/office/officeart/2009/3/layout/HorizontalOrganizationChart"/>
    <dgm:cxn modelId="{FFA44443-E4AA-2B4C-B4B0-A7E2730B8130}" type="presParOf" srcId="{973AEDBD-10B2-CE49-8AC0-8E0C6413BE8E}" destId="{1FB7BB78-FC6D-004C-857B-8232C1F4A6B2}" srcOrd="1" destOrd="0" presId="urn:microsoft.com/office/officeart/2009/3/layout/HorizontalOrganizationChart"/>
    <dgm:cxn modelId="{BBC27771-9707-494E-8AF9-92FF6B5C7BE1}" type="presParOf" srcId="{973AEDBD-10B2-CE49-8AC0-8E0C6413BE8E}" destId="{7CC74C9C-094D-534F-B54D-3B5093660C5A}" srcOrd="2" destOrd="0" presId="urn:microsoft.com/office/officeart/2009/3/layout/HorizontalOrganizationChart"/>
    <dgm:cxn modelId="{F5C2568E-5508-0346-A45B-60C05DE2D046}" type="presParOf" srcId="{889DC377-A745-A84F-8B08-C53C6A56270C}" destId="{D6BFDEA1-93CE-C448-ACAA-8BB9278629F3}" srcOrd="2" destOrd="0" presId="urn:microsoft.com/office/officeart/2009/3/layout/HorizontalOrganizationChart"/>
    <dgm:cxn modelId="{5277EE2E-F62B-2049-B641-E8F2F08B6B6E}" type="presParOf" srcId="{459E79B6-0954-6C42-B4B5-8B280F4E06AF}" destId="{F30A1BC9-0CB5-DC4F-96C3-6A6768D0D57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0083C-DC03-6A4E-8688-9B206D8CF3B0}">
      <dsp:nvSpPr>
        <dsp:cNvPr id="0" name=""/>
        <dsp:cNvSpPr/>
      </dsp:nvSpPr>
      <dsp:spPr>
        <a:xfrm>
          <a:off x="5036511" y="3848324"/>
          <a:ext cx="368684" cy="396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342" y="0"/>
              </a:lnTo>
              <a:lnTo>
                <a:pt x="184342" y="396335"/>
              </a:lnTo>
              <a:lnTo>
                <a:pt x="368684" y="3963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35ACB-B0F8-EA41-B321-9DD239D2F70C}">
      <dsp:nvSpPr>
        <dsp:cNvPr id="0" name=""/>
        <dsp:cNvSpPr/>
      </dsp:nvSpPr>
      <dsp:spPr>
        <a:xfrm>
          <a:off x="5036511" y="3451988"/>
          <a:ext cx="368684" cy="396335"/>
        </a:xfrm>
        <a:custGeom>
          <a:avLst/>
          <a:gdLst/>
          <a:ahLst/>
          <a:cxnLst/>
          <a:rect l="0" t="0" r="0" b="0"/>
          <a:pathLst>
            <a:path>
              <a:moveTo>
                <a:pt x="0" y="396335"/>
              </a:moveTo>
              <a:lnTo>
                <a:pt x="184342" y="396335"/>
              </a:lnTo>
              <a:lnTo>
                <a:pt x="184342" y="0"/>
              </a:lnTo>
              <a:lnTo>
                <a:pt x="36868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667DB-E236-4946-9352-011ECA6C1B7C}">
      <dsp:nvSpPr>
        <dsp:cNvPr id="0" name=""/>
        <dsp:cNvSpPr/>
      </dsp:nvSpPr>
      <dsp:spPr>
        <a:xfrm>
          <a:off x="2824404" y="2659317"/>
          <a:ext cx="368684" cy="1189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342" y="0"/>
              </a:lnTo>
              <a:lnTo>
                <a:pt x="184342" y="1189007"/>
              </a:lnTo>
              <a:lnTo>
                <a:pt x="368684" y="118900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4C141-0616-EA41-94A8-F86EA2C8E8A1}">
      <dsp:nvSpPr>
        <dsp:cNvPr id="0" name=""/>
        <dsp:cNvSpPr/>
      </dsp:nvSpPr>
      <dsp:spPr>
        <a:xfrm>
          <a:off x="5036511" y="1470309"/>
          <a:ext cx="368684" cy="1189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342" y="0"/>
              </a:lnTo>
              <a:lnTo>
                <a:pt x="184342" y="1189007"/>
              </a:lnTo>
              <a:lnTo>
                <a:pt x="368684" y="118900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6AAD9-5FAA-F443-83CE-35C2D1FF2847}">
      <dsp:nvSpPr>
        <dsp:cNvPr id="0" name=""/>
        <dsp:cNvSpPr/>
      </dsp:nvSpPr>
      <dsp:spPr>
        <a:xfrm>
          <a:off x="5036511" y="1470309"/>
          <a:ext cx="368684" cy="396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342" y="0"/>
              </a:lnTo>
              <a:lnTo>
                <a:pt x="184342" y="396335"/>
              </a:lnTo>
              <a:lnTo>
                <a:pt x="368684" y="3963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18507-66BE-044F-9C53-851D0A4146A4}">
      <dsp:nvSpPr>
        <dsp:cNvPr id="0" name=""/>
        <dsp:cNvSpPr/>
      </dsp:nvSpPr>
      <dsp:spPr>
        <a:xfrm>
          <a:off x="5036511" y="1073974"/>
          <a:ext cx="368684" cy="396335"/>
        </a:xfrm>
        <a:custGeom>
          <a:avLst/>
          <a:gdLst/>
          <a:ahLst/>
          <a:cxnLst/>
          <a:rect l="0" t="0" r="0" b="0"/>
          <a:pathLst>
            <a:path>
              <a:moveTo>
                <a:pt x="0" y="396335"/>
              </a:moveTo>
              <a:lnTo>
                <a:pt x="184342" y="396335"/>
              </a:lnTo>
              <a:lnTo>
                <a:pt x="184342" y="0"/>
              </a:lnTo>
              <a:lnTo>
                <a:pt x="36868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8F971-CAE4-E747-9E95-3260FFA24FDF}">
      <dsp:nvSpPr>
        <dsp:cNvPr id="0" name=""/>
        <dsp:cNvSpPr/>
      </dsp:nvSpPr>
      <dsp:spPr>
        <a:xfrm>
          <a:off x="5036511" y="281302"/>
          <a:ext cx="368684" cy="1189007"/>
        </a:xfrm>
        <a:custGeom>
          <a:avLst/>
          <a:gdLst/>
          <a:ahLst/>
          <a:cxnLst/>
          <a:rect l="0" t="0" r="0" b="0"/>
          <a:pathLst>
            <a:path>
              <a:moveTo>
                <a:pt x="0" y="1189007"/>
              </a:moveTo>
              <a:lnTo>
                <a:pt x="184342" y="1189007"/>
              </a:lnTo>
              <a:lnTo>
                <a:pt x="184342" y="0"/>
              </a:lnTo>
              <a:lnTo>
                <a:pt x="36868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85DC5-5FBD-5F4C-9E33-82A0B66642CB}">
      <dsp:nvSpPr>
        <dsp:cNvPr id="0" name=""/>
        <dsp:cNvSpPr/>
      </dsp:nvSpPr>
      <dsp:spPr>
        <a:xfrm>
          <a:off x="2824404" y="1470309"/>
          <a:ext cx="368684" cy="1189007"/>
        </a:xfrm>
        <a:custGeom>
          <a:avLst/>
          <a:gdLst/>
          <a:ahLst/>
          <a:cxnLst/>
          <a:rect l="0" t="0" r="0" b="0"/>
          <a:pathLst>
            <a:path>
              <a:moveTo>
                <a:pt x="0" y="1189007"/>
              </a:moveTo>
              <a:lnTo>
                <a:pt x="184342" y="1189007"/>
              </a:lnTo>
              <a:lnTo>
                <a:pt x="184342" y="0"/>
              </a:lnTo>
              <a:lnTo>
                <a:pt x="36868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C5082-C29D-8846-A102-5A236BA72C6B}">
      <dsp:nvSpPr>
        <dsp:cNvPr id="0" name=""/>
        <dsp:cNvSpPr/>
      </dsp:nvSpPr>
      <dsp:spPr>
        <a:xfrm>
          <a:off x="980981" y="2378195"/>
          <a:ext cx="1843422" cy="562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test_root</a:t>
          </a:r>
          <a:r>
            <a:rPr lang="en-US" sz="1600" kern="1200" dirty="0" smtClean="0"/>
            <a:t>/</a:t>
          </a:r>
          <a:endParaRPr lang="en-US" sz="1600" kern="1200" dirty="0"/>
        </a:p>
      </dsp:txBody>
      <dsp:txXfrm>
        <a:off x="980981" y="2378195"/>
        <a:ext cx="1843422" cy="562243"/>
      </dsp:txXfrm>
    </dsp:sp>
    <dsp:sp modelId="{ED3484B2-7553-AD4D-B62C-967BB09201A5}">
      <dsp:nvSpPr>
        <dsp:cNvPr id="0" name=""/>
        <dsp:cNvSpPr/>
      </dsp:nvSpPr>
      <dsp:spPr>
        <a:xfrm>
          <a:off x="3193088" y="1189187"/>
          <a:ext cx="1843422" cy="562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prog_name</a:t>
          </a:r>
          <a:r>
            <a:rPr lang="en-US" sz="1600" kern="1200" dirty="0" smtClean="0"/>
            <a:t>/</a:t>
          </a:r>
          <a:endParaRPr lang="en-US" sz="1600" kern="1200" dirty="0"/>
        </a:p>
      </dsp:txBody>
      <dsp:txXfrm>
        <a:off x="3193088" y="1189187"/>
        <a:ext cx="1843422" cy="562243"/>
      </dsp:txXfrm>
    </dsp:sp>
    <dsp:sp modelId="{5636BF48-3C72-844A-A15F-1511B325A405}">
      <dsp:nvSpPr>
        <dsp:cNvPr id="0" name=""/>
        <dsp:cNvSpPr/>
      </dsp:nvSpPr>
      <dsp:spPr>
        <a:xfrm>
          <a:off x="5405195" y="180"/>
          <a:ext cx="1843422" cy="562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input_test_a</a:t>
          </a:r>
          <a:endParaRPr lang="en-US" sz="1600" kern="1200" dirty="0"/>
        </a:p>
      </dsp:txBody>
      <dsp:txXfrm>
        <a:off x="5405195" y="180"/>
        <a:ext cx="1843422" cy="562243"/>
      </dsp:txXfrm>
    </dsp:sp>
    <dsp:sp modelId="{A920E567-F26A-A143-89D4-AB5E2840B012}">
      <dsp:nvSpPr>
        <dsp:cNvPr id="0" name=""/>
        <dsp:cNvSpPr/>
      </dsp:nvSpPr>
      <dsp:spPr>
        <a:xfrm>
          <a:off x="5405195" y="792852"/>
          <a:ext cx="1843422" cy="562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input_test_b</a:t>
          </a:r>
          <a:endParaRPr lang="en-US" sz="1600" kern="1200" dirty="0"/>
        </a:p>
      </dsp:txBody>
      <dsp:txXfrm>
        <a:off x="5405195" y="792852"/>
        <a:ext cx="1843422" cy="562243"/>
      </dsp:txXfrm>
    </dsp:sp>
    <dsp:sp modelId="{50E1178B-B84A-214B-B13A-676C63833D12}">
      <dsp:nvSpPr>
        <dsp:cNvPr id="0" name=""/>
        <dsp:cNvSpPr/>
      </dsp:nvSpPr>
      <dsp:spPr>
        <a:xfrm>
          <a:off x="5405195" y="1585523"/>
          <a:ext cx="1843422" cy="562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output_test_a</a:t>
          </a:r>
          <a:endParaRPr lang="en-US" sz="1600" kern="1200" dirty="0"/>
        </a:p>
      </dsp:txBody>
      <dsp:txXfrm>
        <a:off x="5405195" y="1585523"/>
        <a:ext cx="1843422" cy="562243"/>
      </dsp:txXfrm>
    </dsp:sp>
    <dsp:sp modelId="{7D036545-8232-6449-8E75-D035F6C54206}">
      <dsp:nvSpPr>
        <dsp:cNvPr id="0" name=""/>
        <dsp:cNvSpPr/>
      </dsp:nvSpPr>
      <dsp:spPr>
        <a:xfrm>
          <a:off x="5405195" y="2378195"/>
          <a:ext cx="1843422" cy="562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output_test_b</a:t>
          </a:r>
          <a:endParaRPr lang="en-US" sz="1600" kern="1200" dirty="0"/>
        </a:p>
      </dsp:txBody>
      <dsp:txXfrm>
        <a:off x="5405195" y="2378195"/>
        <a:ext cx="1843422" cy="562243"/>
      </dsp:txXfrm>
    </dsp:sp>
    <dsp:sp modelId="{CD2A6C76-7768-BE49-985F-984B62C1B200}">
      <dsp:nvSpPr>
        <dsp:cNvPr id="0" name=""/>
        <dsp:cNvSpPr/>
      </dsp:nvSpPr>
      <dsp:spPr>
        <a:xfrm>
          <a:off x="3193088" y="3567202"/>
          <a:ext cx="1843422" cy="562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another_prog_name</a:t>
          </a:r>
          <a:r>
            <a:rPr lang="en-US" sz="1600" kern="1200" dirty="0" smtClean="0"/>
            <a:t>/</a:t>
          </a:r>
          <a:endParaRPr lang="en-US" sz="1600" kern="1200" dirty="0"/>
        </a:p>
      </dsp:txBody>
      <dsp:txXfrm>
        <a:off x="3193088" y="3567202"/>
        <a:ext cx="1843422" cy="562243"/>
      </dsp:txXfrm>
    </dsp:sp>
    <dsp:sp modelId="{173B9ECB-BDF1-4E40-BF31-69278721D0C9}">
      <dsp:nvSpPr>
        <dsp:cNvPr id="0" name=""/>
        <dsp:cNvSpPr/>
      </dsp:nvSpPr>
      <dsp:spPr>
        <a:xfrm>
          <a:off x="5405195" y="3170867"/>
          <a:ext cx="1843422" cy="562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input_a</a:t>
          </a:r>
          <a:endParaRPr lang="en-US" sz="1600" kern="1200" dirty="0"/>
        </a:p>
      </dsp:txBody>
      <dsp:txXfrm>
        <a:off x="5405195" y="3170867"/>
        <a:ext cx="1843422" cy="562243"/>
      </dsp:txXfrm>
    </dsp:sp>
    <dsp:sp modelId="{80E7315A-0869-F149-AFEA-4415B0422320}">
      <dsp:nvSpPr>
        <dsp:cNvPr id="0" name=""/>
        <dsp:cNvSpPr/>
      </dsp:nvSpPr>
      <dsp:spPr>
        <a:xfrm>
          <a:off x="5405195" y="3963538"/>
          <a:ext cx="1843422" cy="5622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output_a</a:t>
          </a:r>
          <a:endParaRPr lang="en-US" sz="1600" kern="1200" dirty="0"/>
        </a:p>
      </dsp:txBody>
      <dsp:txXfrm>
        <a:off x="5405195" y="3963538"/>
        <a:ext cx="1843422" cy="562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8AA-7036-F14C-BA11-8B905AE3082E}" type="datetimeFigureOut">
              <a:rPr lang="en-US" smtClean="0"/>
              <a:t>8/9/12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917-0072-C54E-99F9-0435C08F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</a:t>
            </a:r>
            <a:r>
              <a:rPr lang="en-US" baseline="0" dirty="0" smtClean="0"/>
              <a:t> from</a:t>
            </a:r>
            <a:r>
              <a:rPr lang="en-US" dirty="0" smtClean="0"/>
              <a:t> </a:t>
            </a:r>
            <a:r>
              <a:rPr lang="en-US" baseline="0" dirty="0" smtClean="0"/>
              <a:t>from Mike Costanzo’s CS32_S12 slides with attribution: </a:t>
            </a:r>
            <a:r>
              <a:rPr lang="en-US" sz="1200" dirty="0" smtClean="0">
                <a:solidFill>
                  <a:schemeClr val="tx2"/>
                </a:solidFill>
                <a:cs typeface="+mn-cs"/>
              </a:rPr>
              <a:t>Thanks again to  Chandra </a:t>
            </a:r>
            <a:r>
              <a:rPr lang="en-US" sz="1200" dirty="0" err="1" smtClean="0">
                <a:solidFill>
                  <a:schemeClr val="tx2"/>
                </a:solidFill>
                <a:cs typeface="+mn-cs"/>
              </a:rPr>
              <a:t>Krintz</a:t>
            </a:r>
            <a:r>
              <a:rPr lang="en-US" sz="1200" dirty="0" smtClean="0">
                <a:solidFill>
                  <a:schemeClr val="tx2"/>
                </a:solidFill>
                <a:cs typeface="+mn-cs"/>
              </a:rPr>
              <a:t> and Kevin </a:t>
            </a:r>
            <a:r>
              <a:rPr lang="en-US" sz="1200" dirty="0" err="1" smtClean="0">
                <a:solidFill>
                  <a:schemeClr val="tx2"/>
                </a:solidFill>
                <a:cs typeface="+mn-cs"/>
              </a:rPr>
              <a:t>Sanft</a:t>
            </a:r>
            <a:r>
              <a:rPr lang="en-US" sz="1200" dirty="0" smtClean="0">
                <a:solidFill>
                  <a:schemeClr val="tx2"/>
                </a:solidFill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slide contents adapted from Mike Costanzo’s CS32_S12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 from</a:t>
            </a:r>
            <a:r>
              <a:rPr lang="en-US" baseline="0" dirty="0" smtClean="0"/>
              <a:t> Mike Costanzo’s CS32_S12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1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Graphics from</a:t>
            </a:r>
            <a:r>
              <a:rPr lang="en-US" baseline="0" dirty="0" smtClean="0"/>
              <a:t> Mike Costanzo’s CS32_S12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Graphics from</a:t>
            </a:r>
            <a:r>
              <a:rPr lang="en-US" baseline="0" dirty="0" smtClean="0"/>
              <a:t> Mike Costanzo’s CS32_S12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Contents adapted from Mike Costanzo’s CS32_S12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Graphic from</a:t>
            </a:r>
            <a:r>
              <a:rPr lang="en-US" baseline="0" dirty="0" smtClean="0"/>
              <a:t> Mike Costanzo’s CS32_S12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6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Graphic from</a:t>
            </a:r>
            <a:r>
              <a:rPr lang="en-US" baseline="0" dirty="0" smtClean="0"/>
              <a:t> Mike Costanzo’s CS32_S12 slides.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Shells and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2012/08/08</a:t>
            </a:r>
          </a:p>
          <a:p>
            <a:r>
              <a:rPr lang="en-US"/>
              <a:t>CS32, Summer 2012 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8763" y="4465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shells:</a:t>
            </a:r>
          </a:p>
          <a:p>
            <a:pPr lvl="1"/>
            <a:r>
              <a:rPr lang="en-US" dirty="0" smtClean="0"/>
              <a:t>Provide a textual input as the user-interface</a:t>
            </a:r>
          </a:p>
          <a:p>
            <a:pPr lvl="1"/>
            <a:r>
              <a:rPr lang="en-US" dirty="0" smtClean="0"/>
              <a:t>Bourne shell (</a:t>
            </a:r>
            <a:r>
              <a:rPr lang="en-US" dirty="0" err="1" smtClean="0"/>
              <a:t>sh</a:t>
            </a:r>
            <a:r>
              <a:rPr lang="en-US" dirty="0" smtClean="0"/>
              <a:t>), C shell (</a:t>
            </a:r>
            <a:r>
              <a:rPr lang="en-US" dirty="0" err="1" smtClean="0"/>
              <a:t>csh</a:t>
            </a:r>
            <a:r>
              <a:rPr lang="en-US" dirty="0" smtClean="0"/>
              <a:t>), Bourne-Again shell (bash), </a:t>
            </a:r>
            <a:r>
              <a:rPr lang="en-US" dirty="0" err="1" smtClean="0"/>
              <a:t>cmd.exe</a:t>
            </a:r>
            <a:endParaRPr lang="en-US" dirty="0" smtClean="0"/>
          </a:p>
          <a:p>
            <a:r>
              <a:rPr lang="en-US" dirty="0" smtClean="0"/>
              <a:t>Graphical shells</a:t>
            </a:r>
          </a:p>
          <a:p>
            <a:pPr lvl="1"/>
            <a:r>
              <a:rPr lang="en-US" dirty="0" smtClean="0"/>
              <a:t>Provide a point-and-click type interface</a:t>
            </a:r>
          </a:p>
          <a:p>
            <a:pPr lvl="1"/>
            <a:r>
              <a:rPr lang="en-US" dirty="0" smtClean="0"/>
              <a:t>Windows shell,  Gnome, KDE, </a:t>
            </a:r>
            <a:r>
              <a:rPr lang="en-US" dirty="0" err="1" smtClean="0"/>
              <a:t>Xfce</a:t>
            </a:r>
            <a:r>
              <a:rPr lang="en-US" dirty="0" smtClean="0"/>
              <a:t>, </a:t>
            </a:r>
            <a:r>
              <a:rPr lang="en-US" dirty="0" err="1" smtClean="0"/>
              <a:t>Xmonad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0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 presented to the user upon login</a:t>
            </a:r>
          </a:p>
          <a:p>
            <a:r>
              <a:rPr lang="en-US" dirty="0" smtClean="0"/>
              <a:t>Typically changeable on Linux via </a:t>
            </a:r>
            <a:r>
              <a:rPr lang="en-US" dirty="0" err="1" smtClean="0">
                <a:solidFill>
                  <a:schemeClr val="accent6"/>
                </a:solidFill>
              </a:rPr>
              <a:t>chsh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9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shells typically load configuration settings on launch</a:t>
            </a:r>
          </a:p>
          <a:p>
            <a:pPr lvl="1"/>
            <a:r>
              <a:rPr lang="en-US" dirty="0" smtClean="0"/>
              <a:t>Bourne shell: ~/.profile</a:t>
            </a:r>
          </a:p>
          <a:p>
            <a:pPr lvl="1"/>
            <a:r>
              <a:rPr lang="en-US" dirty="0" smtClean="0"/>
              <a:t>C shell: ~/.login, ~/.</a:t>
            </a:r>
            <a:r>
              <a:rPr lang="en-US" dirty="0" err="1" smtClean="0"/>
              <a:t>cshrc</a:t>
            </a:r>
            <a:endParaRPr lang="en-US" dirty="0" smtClean="0"/>
          </a:p>
          <a:p>
            <a:pPr lvl="1"/>
            <a:r>
              <a:rPr lang="en-US" dirty="0" smtClean="0"/>
              <a:t>Bash: ~/.</a:t>
            </a:r>
            <a:r>
              <a:rPr lang="en-US" dirty="0" err="1" smtClean="0"/>
              <a:t>bashrc</a:t>
            </a:r>
            <a:r>
              <a:rPr lang="en-US" dirty="0" smtClean="0"/>
              <a:t>, ~/.</a:t>
            </a:r>
            <a:r>
              <a:rPr lang="en-US" dirty="0" err="1" smtClean="0"/>
              <a:t>bash_profile</a:t>
            </a:r>
            <a:endParaRPr lang="en-US" dirty="0"/>
          </a:p>
          <a:p>
            <a:r>
              <a:rPr lang="en-US" dirty="0" smtClean="0"/>
              <a:t>Useful to adjust environment variables</a:t>
            </a:r>
            <a:r>
              <a:rPr lang="en-US" dirty="0"/>
              <a:t> </a:t>
            </a:r>
            <a:r>
              <a:rPr lang="en-US" dirty="0" smtClean="0"/>
              <a:t>such as the </a:t>
            </a:r>
            <a:r>
              <a:rPr lang="en-US" dirty="0" smtClean="0">
                <a:solidFill>
                  <a:schemeClr val="accent6"/>
                </a:solidFill>
              </a:rPr>
              <a:t>PATH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are provided in the reader on </a:t>
            </a:r>
            <a:r>
              <a:rPr lang="en-US" dirty="0" smtClean="0"/>
              <a:t>page 29 and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built-in commands</a:t>
            </a:r>
          </a:p>
          <a:p>
            <a:pPr lvl="1"/>
            <a:r>
              <a:rPr lang="en-US" dirty="0" smtClean="0"/>
              <a:t>cd, </a:t>
            </a:r>
            <a:r>
              <a:rPr lang="en-US" dirty="0" err="1" smtClean="0"/>
              <a:t>eval</a:t>
            </a:r>
            <a:r>
              <a:rPr lang="en-US" dirty="0" smtClean="0"/>
              <a:t>, exec, exit, </a:t>
            </a:r>
            <a:r>
              <a:rPr lang="en-US" dirty="0" err="1" smtClean="0"/>
              <a:t>pwd</a:t>
            </a:r>
            <a:r>
              <a:rPr lang="en-US" dirty="0" smtClean="0"/>
              <a:t>, test, </a:t>
            </a:r>
            <a:r>
              <a:rPr lang="en-US" dirty="0" err="1" smtClean="0"/>
              <a:t>umask</a:t>
            </a:r>
            <a:r>
              <a:rPr lang="en-US" dirty="0" smtClean="0"/>
              <a:t>, unset</a:t>
            </a:r>
          </a:p>
          <a:p>
            <a:r>
              <a:rPr lang="en-US" dirty="0" smtClean="0"/>
              <a:t>Launch external programs</a:t>
            </a:r>
          </a:p>
          <a:p>
            <a:pPr lvl="1"/>
            <a:r>
              <a:rPr lang="en-US" dirty="0" smtClean="0"/>
              <a:t>cat, </a:t>
            </a:r>
            <a:r>
              <a:rPr lang="en-US" dirty="0" err="1" smtClean="0"/>
              <a:t>cp</a:t>
            </a:r>
            <a:r>
              <a:rPr lang="en-US" dirty="0" smtClean="0"/>
              <a:t>, mv, touch, </a:t>
            </a:r>
            <a:r>
              <a:rPr lang="en-US" dirty="0" err="1" smtClean="0"/>
              <a:t>wc</a:t>
            </a:r>
            <a:endParaRPr lang="en-US" dirty="0" smtClean="0"/>
          </a:p>
          <a:p>
            <a:r>
              <a:rPr lang="en-US" dirty="0" smtClean="0"/>
              <a:t>Continue executing until their input stream is closed via &lt;</a:t>
            </a:r>
            <a:r>
              <a:rPr lang="en-US" dirty="0" err="1" smtClean="0"/>
              <a:t>ctrl+d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External commands are searched for according to the </a:t>
            </a:r>
            <a:r>
              <a:rPr lang="en-US" dirty="0" smtClean="0">
                <a:solidFill>
                  <a:srgbClr val="F79646"/>
                </a:solidFill>
              </a:rPr>
              <a:t>PATH</a:t>
            </a:r>
            <a:r>
              <a:rPr lang="en-US" dirty="0" smtClean="0"/>
              <a:t> environment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0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 can be launched within shells (they’re just applications after-all)</a:t>
            </a:r>
          </a:p>
          <a:p>
            <a:pPr lvl="1"/>
            <a:r>
              <a:rPr lang="en-US" dirty="0" smtClean="0"/>
              <a:t>Demo </a:t>
            </a:r>
            <a:r>
              <a:rPr lang="en-US" dirty="0" err="1" smtClean="0"/>
              <a:t>pstree</a:t>
            </a:r>
            <a:r>
              <a:rPr lang="en-US" dirty="0" smtClean="0"/>
              <a:t> with nested shells</a:t>
            </a:r>
          </a:p>
          <a:p>
            <a:r>
              <a:rPr lang="en-US" dirty="0" smtClean="0"/>
              <a:t>Shells process commands from </a:t>
            </a:r>
            <a:r>
              <a:rPr lang="en-US" dirty="0" err="1" smtClean="0"/>
              <a:t>stdin</a:t>
            </a:r>
            <a:endParaRPr lang="en-US" dirty="0" smtClean="0"/>
          </a:p>
          <a:p>
            <a:pPr lvl="1"/>
            <a:r>
              <a:rPr lang="en-US" dirty="0"/>
              <a:t>Run: echo "echo foo" | 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 smtClean="0"/>
              <a:t>Combined with </a:t>
            </a:r>
            <a:r>
              <a:rPr lang="en-US" dirty="0" err="1" smtClean="0">
                <a:solidFill>
                  <a:srgbClr val="F79646"/>
                </a:solidFill>
              </a:rPr>
              <a:t>stdin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redirection we have the ability to write </a:t>
            </a:r>
            <a:r>
              <a:rPr lang="en-US" dirty="0" smtClean="0">
                <a:solidFill>
                  <a:srgbClr val="F79646"/>
                </a:solidFill>
              </a:rPr>
              <a:t>shell scripts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More on shell scripts in lab1 and project 1</a:t>
            </a:r>
          </a:p>
        </p:txBody>
      </p:sp>
    </p:spTree>
    <p:extLst>
      <p:ext uri="{BB962C8B-B14F-4D97-AF65-F5344CB8AC3E}">
        <p14:creationId xmlns:p14="http://schemas.microsoft.com/office/powerpoint/2010/main" val="206756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PATH environment variable specifies directories containing executable file</a:t>
            </a:r>
          </a:p>
          <a:p>
            <a:r>
              <a:rPr lang="en-US" dirty="0" smtClean="0"/>
              <a:t>Commands to demo:</a:t>
            </a:r>
          </a:p>
          <a:p>
            <a:pPr lvl="1"/>
            <a:r>
              <a:rPr lang="en-US" dirty="0" smtClean="0"/>
              <a:t>echo $PATH</a:t>
            </a:r>
          </a:p>
          <a:p>
            <a:pPr lvl="1"/>
            <a:r>
              <a:rPr lang="en-US" dirty="0" smtClean="0"/>
              <a:t>which -a &lt;PROG_NAME&gt;</a:t>
            </a:r>
          </a:p>
          <a:p>
            <a:r>
              <a:rPr lang="en-US" dirty="0" smtClean="0"/>
              <a:t>Bad things can happen with ‘.’ is on the PATH</a:t>
            </a:r>
          </a:p>
          <a:p>
            <a:pPr lvl="1"/>
            <a:r>
              <a:rPr lang="en-US" dirty="0" smtClean="0"/>
              <a:t>Shell script wrapper program</a:t>
            </a:r>
          </a:p>
        </p:txBody>
      </p:sp>
    </p:spTree>
    <p:extLst>
      <p:ext uri="{BB962C8B-B14F-4D97-AF65-F5344CB8AC3E}">
        <p14:creationId xmlns:p14="http://schemas.microsoft.com/office/powerpoint/2010/main" val="336157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meta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dirty="0" err="1" smtClean="0">
                <a:solidFill>
                  <a:schemeClr val="accent6"/>
                </a:solidFill>
              </a:rPr>
              <a:t>globbing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Filename expansion using:</a:t>
            </a:r>
          </a:p>
          <a:p>
            <a:pPr lvl="2"/>
            <a:r>
              <a:rPr lang="en-US" dirty="0" smtClean="0"/>
              <a:t>* - wildcard to match 0 or more characters</a:t>
            </a:r>
          </a:p>
          <a:p>
            <a:pPr lvl="2"/>
            <a:r>
              <a:rPr lang="en-US" dirty="0" smtClean="0"/>
              <a:t>? – wildcard to match exactly one character</a:t>
            </a:r>
          </a:p>
          <a:p>
            <a:pPr lvl="2"/>
            <a:r>
              <a:rPr lang="en-US" dirty="0" smtClean="0"/>
              <a:t>[ ] – matches one character if it’s contained in the character list</a:t>
            </a:r>
          </a:p>
          <a:p>
            <a:pPr lvl="3"/>
            <a:r>
              <a:rPr lang="en-US" dirty="0" smtClean="0"/>
              <a:t>[0-9A-Za-z] will match a single character if it’s alphanumeric</a:t>
            </a:r>
          </a:p>
          <a:p>
            <a:r>
              <a:rPr lang="en-US" dirty="0" smtClean="0"/>
              <a:t>Home directory substitution via ~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testing </a:t>
            </a:r>
            <a:r>
              <a:rPr lang="en-US" dirty="0" err="1" smtClean="0"/>
              <a:t>bourne</a:t>
            </a:r>
            <a:r>
              <a:rPr lang="en-US" dirty="0"/>
              <a:t> </a:t>
            </a:r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Usage: </a:t>
            </a:r>
            <a:r>
              <a:rPr lang="en-US" dirty="0" err="1" smtClean="0"/>
              <a:t>test_it.sh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Given a directory as input run tests against programs specified by DIRECTORY’s subdirectory names</a:t>
            </a:r>
          </a:p>
          <a:p>
            <a:pPr lvl="1"/>
            <a:r>
              <a:rPr lang="en-US" dirty="0" smtClean="0"/>
              <a:t>Individual test inputs are files prefixed with “input_” and should be compared with the corresponding “output_” file</a:t>
            </a:r>
          </a:p>
        </p:txBody>
      </p:sp>
    </p:spTree>
    <p:extLst>
      <p:ext uri="{BB962C8B-B14F-4D97-AF65-F5344CB8AC3E}">
        <p14:creationId xmlns:p14="http://schemas.microsoft.com/office/powerpoint/2010/main" val="16982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919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5901" y="1600200"/>
            <a:ext cx="39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Execute: ./</a:t>
            </a:r>
            <a:r>
              <a:rPr lang="en-US" sz="2400" dirty="0" err="1" smtClean="0"/>
              <a:t>test_it.sh</a:t>
            </a:r>
            <a:r>
              <a:rPr lang="en-US" sz="2400" dirty="0" smtClean="0"/>
              <a:t> </a:t>
            </a:r>
            <a:r>
              <a:rPr lang="en-US" sz="2400" dirty="0" err="1" smtClean="0"/>
              <a:t>test_root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74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Part 1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and Linux Review</a:t>
            </a:r>
          </a:p>
          <a:p>
            <a:r>
              <a:rPr lang="en-US" dirty="0" smtClean="0"/>
              <a:t>Shells</a:t>
            </a:r>
          </a:p>
          <a:p>
            <a:r>
              <a:rPr lang="en-US" dirty="0"/>
              <a:t>Project 1 </a:t>
            </a:r>
            <a:r>
              <a:rPr lang="en-US" dirty="0" smtClean="0"/>
              <a:t>Part 1 Overview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Overview for Monday (</a:t>
            </a:r>
            <a:r>
              <a:rPr lang="en-US" smtClean="0"/>
              <a:t>Sorting Presentations)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20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(in Linux)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process is a program in execution</a:t>
            </a:r>
          </a:p>
          <a:p>
            <a:pPr lvl="1"/>
            <a:r>
              <a:rPr lang="en-US" dirty="0" smtClean="0"/>
              <a:t>Copied to memory and assigned a process ID (PID)</a:t>
            </a:r>
          </a:p>
          <a:p>
            <a:r>
              <a:rPr lang="en-US" dirty="0" smtClean="0"/>
              <a:t>Multiple processes run </a:t>
            </a:r>
            <a:r>
              <a:rPr lang="en-US" i="1" dirty="0" smtClean="0"/>
              <a:t>simultaneously</a:t>
            </a:r>
            <a:r>
              <a:rPr lang="en-US" dirty="0" smtClean="0"/>
              <a:t> via multitasking</a:t>
            </a:r>
          </a:p>
          <a:p>
            <a:r>
              <a:rPr lang="en-US" dirty="0" smtClean="0"/>
              <a:t>Processes are created when an existing process makes a </a:t>
            </a:r>
            <a:r>
              <a:rPr lang="en-US" dirty="0" smtClean="0">
                <a:solidFill>
                  <a:srgbClr val="F79646"/>
                </a:solidFill>
              </a:rPr>
              <a:t>fork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79646"/>
                </a:solidFill>
              </a:rPr>
              <a:t>clone</a:t>
            </a:r>
            <a:r>
              <a:rPr lang="en-US" dirty="0" smtClean="0"/>
              <a:t> system call</a:t>
            </a:r>
          </a:p>
          <a:p>
            <a:r>
              <a:rPr lang="en-US" dirty="0" smtClean="0"/>
              <a:t>Processes can have different scheduling priority (</a:t>
            </a:r>
            <a:r>
              <a:rPr lang="en-US" dirty="0" smtClean="0">
                <a:solidFill>
                  <a:srgbClr val="F79646"/>
                </a:solidFill>
              </a:rPr>
              <a:t>nice</a:t>
            </a:r>
            <a:r>
              <a:rPr lang="en-US" dirty="0" smtClean="0"/>
              <a:t> values in Linux)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2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Fork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43" r="-5404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43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smtClean="0">
                <a:solidFill>
                  <a:srgbClr val="F79646"/>
                </a:solidFill>
              </a:rPr>
              <a:t>sort</a:t>
            </a:r>
            <a:r>
              <a:rPr lang="en-US" dirty="0" smtClean="0"/>
              <a:t> from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81" y="1604963"/>
            <a:ext cx="22352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69" y="1600200"/>
            <a:ext cx="3744912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81" y="4743451"/>
            <a:ext cx="6451600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4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shell script that runs </a:t>
            </a:r>
            <a:r>
              <a:rPr lang="en-US" dirty="0" smtClean="0">
                <a:solidFill>
                  <a:schemeClr val="accent6"/>
                </a:solidFill>
              </a:rPr>
              <a:t>find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72272"/>
          <a:stretch>
            <a:fillRect/>
          </a:stretch>
        </p:blipFill>
        <p:spPr bwMode="auto">
          <a:xfrm>
            <a:off x="1085349" y="1953890"/>
            <a:ext cx="19653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4" r="27078"/>
          <a:stretch>
            <a:fillRect/>
          </a:stretch>
        </p:blipFill>
        <p:spPr bwMode="auto">
          <a:xfrm>
            <a:off x="3142749" y="1953890"/>
            <a:ext cx="2971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9" r="73"/>
          <a:stretch>
            <a:fillRect/>
          </a:stretch>
        </p:blipFill>
        <p:spPr bwMode="auto">
          <a:xfrm>
            <a:off x="6190749" y="1953890"/>
            <a:ext cx="18748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1159" y="4771934"/>
            <a:ext cx="61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exec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column names as listed in </a:t>
            </a:r>
            <a:r>
              <a:rPr lang="en-US" dirty="0" err="1" smtClean="0">
                <a:solidFill>
                  <a:srgbClr val="F79646"/>
                </a:solidFill>
                <a:latin typeface="Courier New"/>
                <a:cs typeface="Courier New"/>
              </a:rPr>
              <a:t>ps</a:t>
            </a:r>
            <a:r>
              <a:rPr lang="en-US" dirty="0" smtClean="0">
                <a:solidFill>
                  <a:srgbClr val="F79646"/>
                </a:solidFill>
                <a:latin typeface="Courier New"/>
                <a:cs typeface="Courier New"/>
              </a:rPr>
              <a:t> -l</a:t>
            </a:r>
            <a:r>
              <a:rPr lang="en-US" dirty="0" smtClean="0"/>
              <a:t> output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S</a:t>
            </a:r>
            <a:r>
              <a:rPr lang="en-US" dirty="0" smtClean="0"/>
              <a:t> – the state of the process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PID</a:t>
            </a:r>
            <a:r>
              <a:rPr lang="en-US" dirty="0" smtClean="0"/>
              <a:t> – the process id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PPID</a:t>
            </a:r>
            <a:r>
              <a:rPr lang="en-US" dirty="0" smtClean="0"/>
              <a:t> – the parent process id</a:t>
            </a:r>
          </a:p>
          <a:p>
            <a:r>
              <a:rPr lang="en-US" dirty="0">
                <a:solidFill>
                  <a:srgbClr val="F79646"/>
                </a:solidFill>
              </a:rPr>
              <a:t>UID</a:t>
            </a:r>
            <a:r>
              <a:rPr lang="en-US" dirty="0"/>
              <a:t> – process owner’s user </a:t>
            </a:r>
            <a:r>
              <a:rPr lang="en-US" dirty="0" smtClean="0"/>
              <a:t>id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WCHAN</a:t>
            </a:r>
            <a:r>
              <a:rPr lang="en-US" dirty="0" smtClean="0"/>
              <a:t> – the event a non-running process is waiting for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1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 err="1" smtClean="0">
                <a:solidFill>
                  <a:srgbClr val="F79646"/>
                </a:solidFill>
              </a:rPr>
              <a:t>init</a:t>
            </a:r>
            <a:r>
              <a:rPr lang="en-US" sz="2400" dirty="0">
                <a:solidFill>
                  <a:srgbClr val="F79646"/>
                </a:solidFill>
              </a:rPr>
              <a:t> </a:t>
            </a:r>
            <a:r>
              <a:rPr lang="en-US" sz="2400" dirty="0" smtClean="0"/>
              <a:t>(now </a:t>
            </a:r>
            <a:r>
              <a:rPr lang="en-US" sz="2400" dirty="0" err="1" smtClean="0">
                <a:solidFill>
                  <a:srgbClr val="F79646"/>
                </a:solidFill>
              </a:rPr>
              <a:t>systemd</a:t>
            </a:r>
            <a:r>
              <a:rPr lang="en-US" sz="2400" dirty="0" smtClean="0"/>
              <a:t>) is the root of all processes (PID 1)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The process hierarchy</a:t>
            </a:r>
            <a:r>
              <a:rPr lang="fr-FR" altLang="ja-JP" sz="2400" dirty="0" smtClean="0">
                <a:latin typeface="Arial"/>
              </a:rPr>
              <a:t>'</a:t>
            </a:r>
            <a:r>
              <a:rPr lang="en-US" sz="2400" dirty="0" smtClean="0"/>
              <a:t>s depth is limited only by available virtual memory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A </a:t>
            </a:r>
            <a:r>
              <a:rPr lang="en-US" sz="2400" dirty="0"/>
              <a:t>process may control the execution of any of its descendants</a:t>
            </a:r>
          </a:p>
          <a:p>
            <a:pPr lvl="1">
              <a:defRPr/>
            </a:pPr>
            <a:r>
              <a:rPr lang="en-US" sz="2400" dirty="0"/>
              <a:t>Can suspend or resume it</a:t>
            </a:r>
          </a:p>
          <a:p>
            <a:pPr lvl="1">
              <a:defRPr/>
            </a:pPr>
            <a:r>
              <a:rPr lang="en-US" sz="2400" dirty="0" smtClean="0"/>
              <a:t>Can </a:t>
            </a:r>
            <a:r>
              <a:rPr lang="en-US" sz="2400" dirty="0"/>
              <a:t>even terminate it completely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By default, terminating a process will terminate all of its descendants too</a:t>
            </a:r>
          </a:p>
          <a:p>
            <a:pPr lvl="1">
              <a:defRPr/>
            </a:pPr>
            <a:r>
              <a:rPr lang="en-US" sz="2400" dirty="0"/>
              <a:t>So terminating the root process will terminate the </a:t>
            </a:r>
            <a:r>
              <a:rPr lang="en-US" sz="2400" dirty="0" smtClean="0"/>
              <a:t>session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257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Process Hierarchy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719" b="-2271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16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process exist in a number of different states</a:t>
            </a:r>
          </a:p>
          <a:p>
            <a:endParaRPr lang="en-US" dirty="0"/>
          </a:p>
          <a:p>
            <a:r>
              <a:rPr lang="en-US" dirty="0" smtClean="0"/>
              <a:t>Ready</a:t>
            </a:r>
          </a:p>
          <a:p>
            <a:pPr lvl="1"/>
            <a:r>
              <a:rPr lang="en-US" dirty="0" smtClean="0"/>
              <a:t>The process is ready to be scheduled</a:t>
            </a:r>
          </a:p>
          <a:p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The process is currently runny</a:t>
            </a:r>
          </a:p>
          <a:p>
            <a:r>
              <a:rPr lang="en-US" dirty="0" smtClean="0"/>
              <a:t>Swapped</a:t>
            </a:r>
          </a:p>
          <a:p>
            <a:pPr lvl="1"/>
            <a:r>
              <a:rPr lang="en-US" dirty="0" smtClean="0"/>
              <a:t>Part or all of the process’s memory is on disk</a:t>
            </a:r>
          </a:p>
          <a:p>
            <a:r>
              <a:rPr lang="en-US" dirty="0" smtClean="0"/>
              <a:t>Zombie</a:t>
            </a:r>
          </a:p>
          <a:p>
            <a:pPr lvl="1"/>
            <a:r>
              <a:rPr lang="en-US" dirty="0" smtClean="0"/>
              <a:t>The parent of the process no longer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 Diagram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51" r="-2575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08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Observing Process States and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ps</a:t>
            </a:r>
            <a:endParaRPr lang="en-US" dirty="0" smtClean="0">
              <a:solidFill>
                <a:srgbClr val="F79646"/>
              </a:solidFill>
            </a:endParaRPr>
          </a:p>
          <a:p>
            <a:pPr lvl="1"/>
            <a:r>
              <a:rPr lang="en-US" dirty="0" smtClean="0"/>
              <a:t>Output a snapshot of the running process (many options)</a:t>
            </a:r>
          </a:p>
          <a:p>
            <a:r>
              <a:rPr lang="en-US" dirty="0" err="1" smtClean="0">
                <a:solidFill>
                  <a:srgbClr val="F79646"/>
                </a:solidFill>
              </a:rPr>
              <a:t>pstree</a:t>
            </a:r>
            <a:endParaRPr lang="en-US" dirty="0" smtClean="0">
              <a:solidFill>
                <a:srgbClr val="F79646"/>
              </a:solidFill>
            </a:endParaRPr>
          </a:p>
          <a:p>
            <a:pPr lvl="1"/>
            <a:r>
              <a:rPr lang="en-US" dirty="0" smtClean="0"/>
              <a:t>Output a text-based view of the process hierarchy tree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top</a:t>
            </a:r>
          </a:p>
          <a:p>
            <a:pPr lvl="1"/>
            <a:r>
              <a:rPr lang="en-US" dirty="0" smtClean="0"/>
              <a:t>A terminal-based process monitoring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8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Manages system resources: </a:t>
            </a:r>
            <a:r>
              <a:rPr lang="en-US" dirty="0" err="1" smtClean="0"/>
              <a:t>cpu</a:t>
            </a:r>
            <a:r>
              <a:rPr lang="en-US" dirty="0" smtClean="0"/>
              <a:t>, memory, I/O</a:t>
            </a:r>
          </a:p>
          <a:p>
            <a:pPr lvl="1"/>
            <a:r>
              <a:rPr lang="en-US" dirty="0"/>
              <a:t>Types: </a:t>
            </a:r>
            <a:r>
              <a:rPr lang="en-US" dirty="0" smtClean="0"/>
              <a:t>single/multi-user </a:t>
            </a:r>
            <a:r>
              <a:rPr lang="en-US" dirty="0"/>
              <a:t>and </a:t>
            </a:r>
            <a:r>
              <a:rPr lang="en-US" dirty="0" smtClean="0"/>
              <a:t>single/multi-process</a:t>
            </a:r>
          </a:p>
          <a:p>
            <a:pPr lvl="1"/>
            <a:r>
              <a:rPr lang="en-US" dirty="0" smtClean="0"/>
              <a:t>Provides fairness,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9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Exit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exits with some status </a:t>
            </a:r>
            <a:r>
              <a:rPr lang="en-US" dirty="0" smtClean="0">
                <a:solidFill>
                  <a:srgbClr val="F79646"/>
                </a:solidFill>
              </a:rPr>
              <a:t>0-255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0</a:t>
            </a:r>
            <a:r>
              <a:rPr lang="en-US" dirty="0" smtClean="0"/>
              <a:t> is typically used to indicate success</a:t>
            </a:r>
          </a:p>
          <a:p>
            <a:pPr lvl="1"/>
            <a:r>
              <a:rPr lang="en-US" dirty="0" smtClean="0"/>
              <a:t>All other numbers are used to indicate some “error” condition that is application specific</a:t>
            </a:r>
          </a:p>
          <a:p>
            <a:pPr lvl="1"/>
            <a:r>
              <a:rPr lang="en-US" dirty="0" smtClean="0"/>
              <a:t>In C/C++ the </a:t>
            </a:r>
            <a:r>
              <a:rPr lang="en-US" dirty="0" err="1" smtClean="0"/>
              <a:t>int</a:t>
            </a:r>
            <a:r>
              <a:rPr lang="en-US" dirty="0" smtClean="0"/>
              <a:t> return value from the main is the exit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9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shell can run processes in the foreground (</a:t>
            </a:r>
            <a:r>
              <a:rPr lang="en-US" dirty="0" err="1" smtClean="0">
                <a:solidFill>
                  <a:srgbClr val="F79646"/>
                </a:solidFill>
              </a:rPr>
              <a:t>fg</a:t>
            </a:r>
            <a:r>
              <a:rPr lang="en-US" dirty="0" smtClean="0"/>
              <a:t>) and the background (</a:t>
            </a:r>
            <a:r>
              <a:rPr lang="en-US" dirty="0" err="1" smtClean="0">
                <a:solidFill>
                  <a:srgbClr val="F79646"/>
                </a:solidFill>
              </a:rPr>
              <a:t>bg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Multiple processes can be run in succession or in parallel via a single command</a:t>
            </a:r>
          </a:p>
        </p:txBody>
      </p:sp>
    </p:spTree>
    <p:extLst>
      <p:ext uri="{BB962C8B-B14F-4D97-AF65-F5344CB8AC3E}">
        <p14:creationId xmlns:p14="http://schemas.microsoft.com/office/powerpoint/2010/main" val="125517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 normally runs processes in the foreground</a:t>
            </a:r>
          </a:p>
          <a:p>
            <a:r>
              <a:rPr lang="en-US" dirty="0"/>
              <a:t>Launch a process in the background via </a:t>
            </a:r>
            <a:r>
              <a:rPr lang="en-US" dirty="0">
                <a:solidFill>
                  <a:srgbClr val="F79646"/>
                </a:solidFill>
              </a:rPr>
              <a:t>&amp;</a:t>
            </a:r>
          </a:p>
          <a:p>
            <a:pPr lvl="1"/>
            <a:r>
              <a:rPr lang="en-US" dirty="0"/>
              <a:t>sleep 500 &amp;</a:t>
            </a:r>
          </a:p>
          <a:p>
            <a:r>
              <a:rPr lang="en-US" dirty="0"/>
              <a:t>See a list of background processes (jobs)  associated with your current shell via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jobs</a:t>
            </a:r>
            <a:endParaRPr lang="en-US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-&gt; foreground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 </a:t>
            </a:r>
            <a:r>
              <a:rPr lang="en-US" dirty="0" err="1" smtClean="0">
                <a:solidFill>
                  <a:srgbClr val="F79646"/>
                </a:solidFill>
              </a:rPr>
              <a:t>fg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(note there must be a background processes running)</a:t>
            </a:r>
          </a:p>
          <a:p>
            <a:r>
              <a:rPr lang="en-US" dirty="0" smtClean="0"/>
              <a:t>You can also explicitly foreground a specific job by number: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fg</a:t>
            </a:r>
            <a:r>
              <a:rPr lang="en-US" dirty="0" smtClean="0">
                <a:solidFill>
                  <a:srgbClr val="F79646"/>
                </a:solidFill>
              </a:rPr>
              <a:t> %3</a:t>
            </a:r>
            <a:endParaRPr lang="en-US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-&gt;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process is running, suspend it: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&lt;ctrl&gt; + z</a:t>
            </a:r>
          </a:p>
          <a:p>
            <a:pPr lvl="1"/>
            <a:r>
              <a:rPr lang="en-US" dirty="0" smtClean="0"/>
              <a:t>This will bring you back to the terminal</a:t>
            </a:r>
          </a:p>
          <a:p>
            <a:r>
              <a:rPr lang="en-US" dirty="0" smtClean="0"/>
              <a:t>Then run </a:t>
            </a:r>
            <a:r>
              <a:rPr lang="en-US" dirty="0" err="1" smtClean="0">
                <a:solidFill>
                  <a:srgbClr val="F79646"/>
                </a:solidFill>
              </a:rPr>
              <a:t>bg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to resume the process running in the background</a:t>
            </a:r>
          </a:p>
          <a:p>
            <a:r>
              <a:rPr lang="en-US" dirty="0" smtClean="0"/>
              <a:t>As with the </a:t>
            </a:r>
            <a:r>
              <a:rPr lang="en-US" dirty="0" err="1" smtClean="0"/>
              <a:t>fg</a:t>
            </a:r>
            <a:r>
              <a:rPr lang="en-US" dirty="0" smtClean="0"/>
              <a:t> command, you can provide an explicit job number:</a:t>
            </a:r>
          </a:p>
          <a:p>
            <a:pPr lvl="1"/>
            <a:r>
              <a:rPr lang="en-US" dirty="0" err="1" smtClean="0">
                <a:solidFill>
                  <a:srgbClr val="F79646"/>
                </a:solidFill>
              </a:rPr>
              <a:t>bg</a:t>
            </a:r>
            <a:r>
              <a:rPr lang="en-US" dirty="0" smtClean="0">
                <a:solidFill>
                  <a:srgbClr val="F79646"/>
                </a:solidFill>
              </a:rPr>
              <a:t> %2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Sequentially executing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Separate via </a:t>
            </a:r>
            <a:r>
              <a:rPr lang="en-US" dirty="0" smtClean="0">
                <a:solidFill>
                  <a:srgbClr val="F79646"/>
                </a:solidFill>
              </a:rPr>
              <a:t>;</a:t>
            </a:r>
            <a:r>
              <a:rPr lang="en-US" dirty="0" smtClean="0"/>
              <a:t> on the command line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sleep 5; </a:t>
            </a:r>
            <a:r>
              <a:rPr lang="en-US" dirty="0" err="1" smtClean="0">
                <a:solidFill>
                  <a:srgbClr val="F79646"/>
                </a:solidFill>
              </a:rPr>
              <a:t>ls</a:t>
            </a:r>
            <a:r>
              <a:rPr lang="en-US" dirty="0" smtClean="0">
                <a:solidFill>
                  <a:srgbClr val="F79646"/>
                </a:solidFill>
              </a:rPr>
              <a:t>; sleep 5; </a:t>
            </a:r>
            <a:r>
              <a:rPr lang="en-US" dirty="0" err="1" smtClean="0">
                <a:solidFill>
                  <a:srgbClr val="F79646"/>
                </a:solidFill>
              </a:rPr>
              <a:t>ls</a:t>
            </a:r>
            <a:endParaRPr lang="en-US" dirty="0" smtClean="0">
              <a:solidFill>
                <a:srgbClr val="F79646"/>
              </a:solidFill>
            </a:endParaRPr>
          </a:p>
          <a:p>
            <a:pPr lvl="1"/>
            <a:r>
              <a:rPr lang="en-US" dirty="0" smtClean="0"/>
              <a:t>Processes run regardless of previous process’s exit status</a:t>
            </a:r>
          </a:p>
          <a:p>
            <a:r>
              <a:rPr lang="en-US" dirty="0" smtClean="0"/>
              <a:t>Conditionally execute sequentially based on exit status: separate via </a:t>
            </a:r>
            <a:r>
              <a:rPr lang="en-US" dirty="0" smtClean="0">
                <a:solidFill>
                  <a:srgbClr val="F79646"/>
                </a:solidFill>
              </a:rPr>
              <a:t>&amp;&amp;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sleep 5 &amp;&amp; </a:t>
            </a:r>
            <a:r>
              <a:rPr lang="en-US" dirty="0" err="1" smtClean="0">
                <a:solidFill>
                  <a:srgbClr val="F79646"/>
                </a:solidFill>
              </a:rPr>
              <a:t>ls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smtClean="0">
                <a:solidFill>
                  <a:srgbClr val="F79646"/>
                </a:solidFill>
              </a:rPr>
              <a:t>-l foo &amp;&amp; sleep 5 &amp;&amp; </a:t>
            </a:r>
            <a:r>
              <a:rPr lang="en-US" dirty="0" err="1" smtClean="0">
                <a:solidFill>
                  <a:srgbClr val="F79646"/>
                </a:solidFill>
              </a:rPr>
              <a:t>ls</a:t>
            </a:r>
            <a:r>
              <a:rPr lang="en-US" dirty="0" smtClean="0">
                <a:solidFill>
                  <a:srgbClr val="F79646"/>
                </a:solidFill>
              </a:rPr>
              <a:t> –l</a:t>
            </a:r>
          </a:p>
          <a:p>
            <a:pPr lvl="1"/>
            <a:r>
              <a:rPr lang="en-US" dirty="0" smtClean="0"/>
              <a:t>Command stops when a non-zero exit status is returned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programs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via </a:t>
            </a:r>
            <a:r>
              <a:rPr lang="en-US" dirty="0" smtClean="0">
                <a:solidFill>
                  <a:srgbClr val="F79646"/>
                </a:solidFill>
              </a:rPr>
              <a:t>&amp;</a:t>
            </a:r>
            <a:r>
              <a:rPr lang="en-US" dirty="0" smtClean="0"/>
              <a:t>, the background process indicator</a:t>
            </a:r>
          </a:p>
          <a:p>
            <a:pPr lvl="1"/>
            <a:r>
              <a:rPr lang="en-US" dirty="0" smtClean="0">
                <a:solidFill>
                  <a:srgbClr val="F79646"/>
                </a:solidFill>
              </a:rPr>
              <a:t>echo foo &amp; echo bar &amp; echo </a:t>
            </a:r>
            <a:r>
              <a:rPr lang="en-US" dirty="0" err="1" smtClean="0">
                <a:solidFill>
                  <a:srgbClr val="F79646"/>
                </a:solidFill>
              </a:rPr>
              <a:t>somethingelse</a:t>
            </a:r>
            <a:r>
              <a:rPr lang="en-US" dirty="0" smtClean="0">
                <a:solidFill>
                  <a:srgbClr val="F79646"/>
                </a:solidFill>
              </a:rPr>
              <a:t> &amp;</a:t>
            </a:r>
          </a:p>
          <a:p>
            <a:pPr lvl="1"/>
            <a:r>
              <a:rPr lang="en-US" dirty="0" smtClean="0"/>
              <a:t>If process is running in the background, the command’s exit status will be zero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5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and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sleep 5; echo foo&amp; echo bar &amp; ; </a:t>
            </a:r>
            <a:r>
              <a:rPr lang="en-US" dirty="0" err="1" smtClean="0">
                <a:solidFill>
                  <a:schemeClr val="accent6"/>
                </a:solidFill>
              </a:rPr>
              <a:t>ls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sleeps 5 seconds</a:t>
            </a:r>
          </a:p>
          <a:p>
            <a:pPr lvl="1"/>
            <a:r>
              <a:rPr lang="en-US" dirty="0" smtClean="0"/>
              <a:t>Concurrently runs </a:t>
            </a:r>
            <a:r>
              <a:rPr lang="en-US" dirty="0" smtClean="0">
                <a:solidFill>
                  <a:srgbClr val="F79646"/>
                </a:solidFill>
              </a:rPr>
              <a:t>echo foo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79646"/>
                </a:solidFill>
              </a:rPr>
              <a:t>echo bar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79646"/>
                </a:solidFill>
              </a:rPr>
              <a:t>ls</a:t>
            </a:r>
            <a:endParaRPr lang="en-US" dirty="0" smtClean="0">
              <a:solidFill>
                <a:srgbClr val="F79646"/>
              </a:solidFill>
            </a:endParaRPr>
          </a:p>
          <a:p>
            <a:pPr lvl="2"/>
            <a:r>
              <a:rPr lang="en-US" dirty="0" smtClean="0"/>
              <a:t>Both </a:t>
            </a:r>
            <a:r>
              <a:rPr lang="en-US" dirty="0" smtClean="0">
                <a:solidFill>
                  <a:srgbClr val="F79646"/>
                </a:solidFill>
              </a:rPr>
              <a:t>echo</a:t>
            </a:r>
            <a:r>
              <a:rPr lang="en-US" dirty="0" smtClean="0"/>
              <a:t> commands run in the background</a:t>
            </a:r>
            <a:endParaRPr lang="en-US" dirty="0"/>
          </a:p>
          <a:p>
            <a:pPr lvl="2"/>
            <a:r>
              <a:rPr lang="en-US" dirty="0" err="1" smtClean="0">
                <a:solidFill>
                  <a:srgbClr val="F79646"/>
                </a:solidFill>
              </a:rPr>
              <a:t>ls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runs in the foreground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7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Prepare 10-15 minute presentation on an assigned sorting algorithm</a:t>
            </a:r>
          </a:p>
          <a:p>
            <a:pPr lvl="1"/>
            <a:r>
              <a:rPr lang="en-US" dirty="0" smtClean="0"/>
              <a:t>Provide a number of examples and detail and possible </a:t>
            </a:r>
            <a:r>
              <a:rPr lang="en-US" i="1" dirty="0" smtClean="0"/>
              <a:t>corner</a:t>
            </a:r>
            <a:r>
              <a:rPr lang="en-US" dirty="0" smtClean="0"/>
              <a:t> cases</a:t>
            </a:r>
          </a:p>
          <a:p>
            <a:r>
              <a:rPr lang="en-US" dirty="0" smtClean="0"/>
              <a:t>1 volunteer will be asked to present each sorting algorithm</a:t>
            </a:r>
          </a:p>
          <a:p>
            <a:pPr lvl="1"/>
            <a:r>
              <a:rPr lang="en-US" dirty="0" smtClean="0"/>
              <a:t>If no volunteers, then someone will be picked randomly</a:t>
            </a:r>
            <a:endParaRPr lang="en-US" dirty="0"/>
          </a:p>
          <a:p>
            <a:r>
              <a:rPr lang="en-US" dirty="0" smtClean="0"/>
              <a:t>Complete instructions will be posted on Piazza sometime before Thursday’s lab</a:t>
            </a:r>
          </a:p>
        </p:txBody>
      </p:sp>
    </p:spTree>
    <p:extLst>
      <p:ext uri="{BB962C8B-B14F-4D97-AF65-F5344CB8AC3E}">
        <p14:creationId xmlns:p14="http://schemas.microsoft.com/office/powerpoint/2010/main" val="385795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primary benefit of a multi-process OS over a single process OS? How is this accomplished?</a:t>
            </a:r>
          </a:p>
          <a:p>
            <a:endParaRPr lang="en-US" dirty="0" smtClean="0"/>
          </a:p>
          <a:p>
            <a:r>
              <a:rPr lang="en-US" dirty="0" smtClean="0"/>
              <a:t>Explain the difference between multiprogramming and multitasking</a:t>
            </a:r>
          </a:p>
        </p:txBody>
      </p:sp>
    </p:spTree>
    <p:extLst>
      <p:ext uri="{BB962C8B-B14F-4D97-AF65-F5344CB8AC3E}">
        <p14:creationId xmlns:p14="http://schemas.microsoft.com/office/powerpoint/2010/main" val="400452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primary benefit of a multi-process OS over a single process OS? How is this accomplished?</a:t>
            </a:r>
          </a:p>
          <a:p>
            <a:pPr lvl="1"/>
            <a:r>
              <a:rPr lang="en-US" dirty="0" smtClean="0"/>
              <a:t>Increased resource utilization (primarily of the CPU) accomplished by scheduling other processes when the currently running process requires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Answers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difference between multiprogramming and </a:t>
            </a:r>
            <a:r>
              <a:rPr lang="en-US" dirty="0" smtClean="0"/>
              <a:t>multitasking</a:t>
            </a:r>
          </a:p>
          <a:p>
            <a:pPr lvl="1"/>
            <a:r>
              <a:rPr lang="en-US" dirty="0" smtClean="0"/>
              <a:t>Multiprogramming systems switch the running process when that process requires I/O.</a:t>
            </a:r>
          </a:p>
          <a:p>
            <a:pPr lvl="1"/>
            <a:r>
              <a:rPr lang="en-US" dirty="0" smtClean="0"/>
              <a:t>Multitasking systems periodically switch the running process after some (typically minute) period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3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Architecture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97" b="-66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41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shell is a program that provides the interface between the user and the operating system</a:t>
            </a:r>
          </a:p>
          <a:p>
            <a:r>
              <a:rPr lang="en-US" dirty="0" smtClean="0"/>
              <a:t>Can be used to tell the OS to: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programs (as processes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Stop, or pause processes</a:t>
            </a:r>
          </a:p>
          <a:p>
            <a:pPr lvl="1"/>
            <a:r>
              <a:rPr lang="en-US" dirty="0" smtClean="0"/>
              <a:t>Create, copy, move, remove files</a:t>
            </a:r>
          </a:p>
          <a:p>
            <a:pPr lvl="1"/>
            <a:r>
              <a:rPr lang="en-US" dirty="0" smtClean="0"/>
              <a:t>Load or unload device drivers</a:t>
            </a:r>
          </a:p>
        </p:txBody>
      </p:sp>
    </p:spTree>
    <p:extLst>
      <p:ext uri="{BB962C8B-B14F-4D97-AF65-F5344CB8AC3E}">
        <p14:creationId xmlns:p14="http://schemas.microsoft.com/office/powerpoint/2010/main" val="203188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2298</TotalTime>
  <Words>1436</Words>
  <Application>Microsoft Macintosh PowerPoint</Application>
  <PresentationFormat>On-screen Show (4:3)</PresentationFormat>
  <Paragraphs>208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 Black </vt:lpstr>
      <vt:lpstr>Shells and Processes </vt:lpstr>
      <vt:lpstr>Outline</vt:lpstr>
      <vt:lpstr> OS Review</vt:lpstr>
      <vt:lpstr>Self Check Questions</vt:lpstr>
      <vt:lpstr>Self Check Answers</vt:lpstr>
      <vt:lpstr>Self Check Answers cont.</vt:lpstr>
      <vt:lpstr>Linux Architecture</vt:lpstr>
      <vt:lpstr>Shells</vt:lpstr>
      <vt:lpstr>What is a shell?</vt:lpstr>
      <vt:lpstr>Types of Shells</vt:lpstr>
      <vt:lpstr>Login Shell</vt:lpstr>
      <vt:lpstr>Configuration Files</vt:lpstr>
      <vt:lpstr>Unix Shells</vt:lpstr>
      <vt:lpstr>Launching shells</vt:lpstr>
      <vt:lpstr>Working with the PATH</vt:lpstr>
      <vt:lpstr>Shell meta characters</vt:lpstr>
      <vt:lpstr>Project 1 Part 1</vt:lpstr>
      <vt:lpstr>DIRECTORY Hierarchy</vt:lpstr>
      <vt:lpstr>Project 1 Part 1 Demo</vt:lpstr>
      <vt:lpstr>Processes (in Linux)</vt:lpstr>
      <vt:lpstr>Simple Fork Example</vt:lpstr>
      <vt:lpstr>Running sort from bash</vt:lpstr>
      <vt:lpstr>Running a shell script that runs find</vt:lpstr>
      <vt:lpstr>Select Process Attributes</vt:lpstr>
      <vt:lpstr>Process Hierarchy</vt:lpstr>
      <vt:lpstr>Example Process Hierarchy</vt:lpstr>
      <vt:lpstr>Process States</vt:lpstr>
      <vt:lpstr>Process States Diagram</vt:lpstr>
      <vt:lpstr>Observing Process States and Hierarchy</vt:lpstr>
      <vt:lpstr>Process Exit Status</vt:lpstr>
      <vt:lpstr>Processes and the shell</vt:lpstr>
      <vt:lpstr>Foreground and background</vt:lpstr>
      <vt:lpstr>Background -&gt; foreground</vt:lpstr>
      <vt:lpstr>Foreground -&gt; background</vt:lpstr>
      <vt:lpstr>Sequentially executing programs</vt:lpstr>
      <vt:lpstr>Executing programs in parallel</vt:lpstr>
      <vt:lpstr>Mix and match</vt:lpstr>
      <vt:lpstr>For Monday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CS32, Summer 2012 B</dc:title>
  <dc:creator>-</dc:creator>
  <cp:lastModifiedBy>-</cp:lastModifiedBy>
  <cp:revision>266</cp:revision>
  <dcterms:created xsi:type="dcterms:W3CDTF">2012-08-06T07:36:45Z</dcterms:created>
  <dcterms:modified xsi:type="dcterms:W3CDTF">2012-08-09T17:04:14Z</dcterms:modified>
</cp:coreProperties>
</file>