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Thinking Object Oriented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2012/08</a:t>
            </a:r>
            <a:r>
              <a:rPr lang="en-US" dirty="0" smtClean="0"/>
              <a:t>/14</a:t>
            </a:r>
            <a:endParaRPr lang="en-US" dirty="0" smtClean="0"/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recap</a:t>
            </a:r>
            <a:endParaRPr lang="en-US" dirty="0" smtClean="0"/>
          </a:p>
          <a:p>
            <a:r>
              <a:rPr lang="en-US" dirty="0" smtClean="0"/>
              <a:t>Thinking object oriented Jigsaw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269493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Exercise,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into 6 groups (2 per chapter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~15 minutes</a:t>
            </a:r>
          </a:p>
          <a:p>
            <a:r>
              <a:rPr lang="en-US" dirty="0" smtClean="0"/>
              <a:t>Discuss the key points of the chapter</a:t>
            </a:r>
          </a:p>
          <a:p>
            <a:r>
              <a:rPr lang="en-US" dirty="0" smtClean="0"/>
              <a:t>Ask questions to reinforce your understanding of the material</a:t>
            </a:r>
          </a:p>
          <a:p>
            <a:r>
              <a:rPr lang="en-US" dirty="0" smtClean="0"/>
              <a:t>Try to answer some of the end-of-chapter questions</a:t>
            </a:r>
          </a:p>
          <a:p>
            <a:r>
              <a:rPr lang="en-US" dirty="0" smtClean="0"/>
              <a:t>Take notes</a:t>
            </a:r>
          </a:p>
        </p:txBody>
      </p:sp>
    </p:spTree>
    <p:extLst>
      <p:ext uri="{BB962C8B-B14F-4D97-AF65-F5344CB8AC3E}">
        <p14:creationId xmlns:p14="http://schemas.microsoft.com/office/powerpoint/2010/main" val="131899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Exercise,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4 groups of ~6. There should be at least 1 expert for each chapter in the group.</a:t>
            </a:r>
          </a:p>
          <a:p>
            <a:r>
              <a:rPr lang="en-US" dirty="0" smtClean="0"/>
              <a:t>~15 minutes per chapter</a:t>
            </a:r>
          </a:p>
          <a:p>
            <a:r>
              <a:rPr lang="en-US" dirty="0" smtClean="0"/>
              <a:t>Experts are to disseminate / teach the material to the other students in the group</a:t>
            </a:r>
          </a:p>
          <a:p>
            <a:r>
              <a:rPr lang="en-US" dirty="0" smtClean="0"/>
              <a:t>Ask questions to get a better understanding</a:t>
            </a:r>
          </a:p>
          <a:p>
            <a:r>
              <a:rPr lang="en-US" dirty="0" smtClean="0"/>
              <a:t>Share any interesting discussions that may have occurred in the expert group meeting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5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Exercise,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back together as a class</a:t>
            </a:r>
          </a:p>
          <a:p>
            <a:r>
              <a:rPr lang="en-US" dirty="0" smtClean="0"/>
              <a:t>Discuss common themes across the chapters</a:t>
            </a:r>
          </a:p>
          <a:p>
            <a:r>
              <a:rPr lang="en-US" dirty="0" smtClean="0"/>
              <a:t>(Hopefully) answer any unanswered questions</a:t>
            </a:r>
          </a:p>
          <a:p>
            <a:r>
              <a:rPr lang="en-US" dirty="0" smtClean="0"/>
              <a:t>Share anything that you found particularly interesting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0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as an influence of thought process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Writing reusable code</a:t>
            </a:r>
          </a:p>
          <a:p>
            <a:r>
              <a:rPr lang="en-US" dirty="0" smtClean="0"/>
              <a:t>Inheritance</a:t>
            </a:r>
          </a:p>
          <a:p>
            <a:r>
              <a:rPr lang="en-US" b="1" dirty="0" smtClean="0"/>
              <a:t>Separation of interface and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5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10 in the C++ book</a:t>
            </a:r>
          </a:p>
          <a:p>
            <a:pPr lvl="1"/>
            <a:r>
              <a:rPr lang="en-US" dirty="0" smtClean="0"/>
              <a:t>Review chapters 1-9 as necessary</a:t>
            </a:r>
          </a:p>
          <a:p>
            <a:pPr lvl="1"/>
            <a:r>
              <a:rPr lang="en-US" dirty="0" smtClean="0"/>
              <a:t>Think about OO design themes in the C++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textbook is available in the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424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168</TotalTime>
  <Words>234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Thinking Object Oriented</vt:lpstr>
      <vt:lpstr>Overview</vt:lpstr>
      <vt:lpstr>Sorting recap</vt:lpstr>
      <vt:lpstr>Jigsaw Exercise, Part 1</vt:lpstr>
      <vt:lpstr>Jigsaw Exercise, Part 2</vt:lpstr>
      <vt:lpstr>Jigsaw Exercise, Part 3</vt:lpstr>
      <vt:lpstr>Themes</vt:lpstr>
      <vt:lpstr>For tomorrow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86</cp:revision>
  <dcterms:created xsi:type="dcterms:W3CDTF">2012-08-13T18:16:21Z</dcterms:created>
  <dcterms:modified xsi:type="dcterms:W3CDTF">2012-08-27T18:57:10Z</dcterms:modified>
</cp:coreProperties>
</file>