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300" r:id="rId5"/>
    <p:sldId id="277" r:id="rId6"/>
    <p:sldId id="283" r:id="rId7"/>
    <p:sldId id="296" r:id="rId8"/>
    <p:sldId id="297" r:id="rId9"/>
    <p:sldId id="274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Classes </a:t>
            </a:r>
            <a:r>
              <a:rPr lang="en-US" dirty="0" smtClean="0"/>
              <a:t>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smtClean="0"/>
              <a:t>Boe</a:t>
            </a:r>
          </a:p>
          <a:p>
            <a:r>
              <a:rPr lang="en-US" dirty="0" smtClean="0"/>
              <a:t>2012/08</a:t>
            </a:r>
            <a:r>
              <a:rPr lang="en-US" dirty="0" smtClean="0"/>
              <a:t>/20</a:t>
            </a:r>
            <a:endParaRPr lang="en-US" dirty="0" smtClean="0"/>
          </a:p>
          <a:p>
            <a:r>
              <a:rPr lang="en-US" dirty="0"/>
              <a:t>CS32, Summer 2012 B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48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 book) member v. non-member function</a:t>
            </a:r>
          </a:p>
          <a:p>
            <a:r>
              <a:rPr lang="en-US" dirty="0" smtClean="0"/>
              <a:t>Book’s suggestion:</a:t>
            </a:r>
          </a:p>
          <a:p>
            <a:pPr lvl="1"/>
            <a:r>
              <a:rPr lang="en-US" dirty="0" smtClean="0"/>
              <a:t>Use member functions if operating on a single instance</a:t>
            </a:r>
          </a:p>
          <a:p>
            <a:pPr lvl="1"/>
            <a:r>
              <a:rPr lang="en-US" dirty="0" smtClean="0"/>
              <a:t>Use non-member friend functions otherwise</a:t>
            </a:r>
          </a:p>
          <a:p>
            <a:r>
              <a:rPr lang="en-US" dirty="0" smtClean="0"/>
              <a:t>It’s up to you to choose: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friend</a:t>
            </a:r>
            <a:r>
              <a:rPr lang="en-US" dirty="0" smtClean="0"/>
              <a:t> </a:t>
            </a:r>
            <a:r>
              <a:rPr lang="en-US" dirty="0" err="1"/>
              <a:t>bool</a:t>
            </a:r>
            <a:r>
              <a:rPr lang="en-US" dirty="0"/>
              <a:t> equals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Date &amp;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Date&amp;);</a:t>
            </a:r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equals(</a:t>
            </a:r>
            <a:r>
              <a:rPr lang="en-US" dirty="0" err="1" smtClean="0"/>
              <a:t>const</a:t>
            </a:r>
            <a:r>
              <a:rPr lang="en-US" dirty="0" smtClean="0"/>
              <a:t> Date &amp;)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3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Special syntax using </a:t>
            </a:r>
            <a:r>
              <a:rPr lang="en-US" dirty="0" smtClean="0">
                <a:solidFill>
                  <a:srgbClr val="F79646"/>
                </a:solidFill>
              </a:rPr>
              <a:t>operator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Add an </a:t>
            </a:r>
            <a:r>
              <a:rPr lang="en-US" dirty="0" err="1" smtClean="0"/>
              <a:t>int</a:t>
            </a:r>
            <a:r>
              <a:rPr lang="en-US" dirty="0" smtClean="0"/>
              <a:t> on the </a:t>
            </a:r>
            <a:r>
              <a:rPr lang="en-US" dirty="0" err="1" smtClean="0"/>
              <a:t>rhs</a:t>
            </a:r>
            <a:r>
              <a:rPr lang="en-US" dirty="0" smtClean="0"/>
              <a:t> (Date() + 5)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Date </a:t>
            </a:r>
            <a:r>
              <a:rPr lang="en-US" dirty="0" smtClean="0">
                <a:solidFill>
                  <a:srgbClr val="F79646"/>
                </a:solidFill>
              </a:rPr>
              <a:t>operator</a:t>
            </a:r>
            <a:r>
              <a:rPr lang="en-US" dirty="0" smtClean="0"/>
              <a:t> +(</a:t>
            </a:r>
            <a:r>
              <a:rPr lang="en-US" dirty="0" err="1" smtClean="0"/>
              <a:t>int</a:t>
            </a:r>
            <a:r>
              <a:rPr lang="en-US" dirty="0" smtClean="0"/>
              <a:t> other) </a:t>
            </a:r>
            <a:r>
              <a:rPr lang="en-US" dirty="0" err="1" smtClean="0"/>
              <a:t>const</a:t>
            </a:r>
            <a:r>
              <a:rPr lang="en-US" dirty="0" smtClean="0"/>
              <a:t>;  // member</a:t>
            </a:r>
          </a:p>
          <a:p>
            <a:pPr marL="0" indent="0">
              <a:buNone/>
            </a:pPr>
            <a:r>
              <a:rPr lang="en-US" dirty="0"/>
              <a:t>friend Date </a:t>
            </a:r>
            <a:r>
              <a:rPr lang="en-US" dirty="0">
                <a:solidFill>
                  <a:srgbClr val="F79646"/>
                </a:solidFill>
              </a:rPr>
              <a:t>operator</a:t>
            </a:r>
            <a:r>
              <a:rPr lang="en-US" dirty="0"/>
              <a:t> +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Date </a:t>
            </a:r>
            <a:r>
              <a:rPr lang="en-US" dirty="0" smtClean="0"/>
              <a:t>&amp;</a:t>
            </a:r>
            <a:r>
              <a:rPr lang="en-US" dirty="0"/>
              <a:t>l</a:t>
            </a:r>
            <a:r>
              <a:rPr lang="en-US" dirty="0" smtClean="0"/>
              <a:t>hs,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rhs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 an </a:t>
            </a:r>
            <a:r>
              <a:rPr lang="en-US" dirty="0" err="1" smtClean="0"/>
              <a:t>int</a:t>
            </a:r>
            <a:r>
              <a:rPr lang="en-US" dirty="0" smtClean="0"/>
              <a:t> on the lhs (5 + Date())</a:t>
            </a:r>
          </a:p>
          <a:p>
            <a:pPr marL="0" indent="0">
              <a:buNone/>
            </a:pPr>
            <a:r>
              <a:rPr lang="en-US" dirty="0" smtClean="0"/>
              <a:t>friend Date </a:t>
            </a:r>
            <a:r>
              <a:rPr lang="en-US" dirty="0" smtClean="0">
                <a:solidFill>
                  <a:srgbClr val="F79646"/>
                </a:solidFill>
              </a:rPr>
              <a:t>operator</a:t>
            </a:r>
            <a:r>
              <a:rPr lang="en-US" dirty="0" smtClean="0"/>
              <a:t> +(</a:t>
            </a:r>
            <a:r>
              <a:rPr lang="en-US" dirty="0" err="1" smtClean="0"/>
              <a:t>int</a:t>
            </a:r>
            <a:r>
              <a:rPr lang="en-US" dirty="0" smtClean="0"/>
              <a:t> lhs, </a:t>
            </a:r>
            <a:r>
              <a:rPr lang="en-US" dirty="0" err="1" smtClean="0"/>
              <a:t>const</a:t>
            </a:r>
            <a:r>
              <a:rPr lang="en-US" dirty="0" smtClean="0"/>
              <a:t> Date &amp;</a:t>
            </a:r>
            <a:r>
              <a:rPr lang="en-US" dirty="0" err="1" smtClean="0"/>
              <a:t>rhs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560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&lt;&lt; for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example, the left hand sides are always of type </a:t>
            </a:r>
            <a:r>
              <a:rPr lang="en-US" i="1" dirty="0" err="1" smtClean="0"/>
              <a:t>ostream</a:t>
            </a:r>
            <a:r>
              <a:rPr lang="en-US" i="1" dirty="0" smtClean="0"/>
              <a:t>&amp;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date_a</a:t>
            </a:r>
            <a:r>
              <a:rPr lang="en-US" dirty="0" smtClean="0"/>
              <a:t> &lt;&lt; “ “ &lt;&lt; </a:t>
            </a:r>
            <a:r>
              <a:rPr lang="en-US" dirty="0" err="1" smtClean="0"/>
              <a:t>date_b</a:t>
            </a:r>
            <a:endParaRPr lang="en-US" dirty="0" smtClean="0"/>
          </a:p>
          <a:p>
            <a:pPr lvl="1"/>
            <a:r>
              <a:rPr lang="en-US" dirty="0" smtClean="0"/>
              <a:t>Parsed as ((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date_a</a:t>
            </a:r>
            <a:r>
              <a:rPr lang="en-US" dirty="0" smtClean="0"/>
              <a:t>) &lt;&lt; “ “) &lt;&lt; </a:t>
            </a:r>
            <a:r>
              <a:rPr lang="en-US" dirty="0" err="1" smtClean="0"/>
              <a:t>date_b</a:t>
            </a:r>
            <a:endParaRPr lang="en-US" dirty="0" smtClean="0"/>
          </a:p>
          <a:p>
            <a:r>
              <a:rPr lang="en-US" dirty="0" smtClean="0"/>
              <a:t>Function prototype for Date objects</a:t>
            </a:r>
          </a:p>
          <a:p>
            <a:pPr marL="0" indent="0">
              <a:buNone/>
            </a:pPr>
            <a:r>
              <a:rPr lang="en-US" dirty="0" smtClean="0"/>
              <a:t>friend </a:t>
            </a:r>
            <a:r>
              <a:rPr lang="en-US" dirty="0" err="1" smtClean="0"/>
              <a:t>ostream</a:t>
            </a:r>
            <a:r>
              <a:rPr lang="en-US" dirty="0" smtClean="0"/>
              <a:t>&amp; operator </a:t>
            </a:r>
            <a:r>
              <a:rPr lang="en-US" dirty="0" smtClean="0">
                <a:solidFill>
                  <a:srgbClr val="F79646"/>
                </a:solidFill>
              </a:rPr>
              <a:t>&lt;&lt;</a:t>
            </a:r>
            <a:r>
              <a:rPr lang="en-US" dirty="0" smtClean="0"/>
              <a:t>(</a:t>
            </a:r>
            <a:r>
              <a:rPr lang="en-US" dirty="0" err="1" smtClean="0"/>
              <a:t>ostream</a:t>
            </a:r>
            <a:r>
              <a:rPr lang="en-US" dirty="0" smtClean="0"/>
              <a:t> &amp;stream,         					   </a:t>
            </a:r>
            <a:r>
              <a:rPr lang="en-US" dirty="0" err="1" smtClean="0"/>
              <a:t>const</a:t>
            </a:r>
            <a:r>
              <a:rPr lang="en-US" dirty="0" smtClean="0"/>
              <a:t> Date &amp;date);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8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&gt;&gt; for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behavior to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friend </a:t>
            </a:r>
            <a:r>
              <a:rPr lang="en-US" dirty="0" err="1" smtClean="0"/>
              <a:t>istream</a:t>
            </a:r>
            <a:r>
              <a:rPr lang="en-US" dirty="0" smtClean="0"/>
              <a:t>&amp; operator </a:t>
            </a:r>
            <a:r>
              <a:rPr lang="en-US" dirty="0" smtClean="0">
                <a:solidFill>
                  <a:srgbClr val="F79646"/>
                </a:solidFill>
              </a:rPr>
              <a:t>&gt;&gt;</a:t>
            </a:r>
            <a:r>
              <a:rPr lang="en-US" dirty="0" smtClean="0"/>
              <a:t>(</a:t>
            </a:r>
            <a:r>
              <a:rPr lang="en-US" dirty="0" err="1" smtClean="0"/>
              <a:t>istream</a:t>
            </a:r>
            <a:r>
              <a:rPr lang="en-US" dirty="0" smtClean="0"/>
              <a:t> &amp;stream,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			  Date &amp;date);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have arrays of classes</a:t>
            </a:r>
          </a:p>
          <a:p>
            <a:pPr lvl="1"/>
            <a:r>
              <a:rPr lang="en-US" dirty="0" smtClean="0"/>
              <a:t>Date </a:t>
            </a:r>
            <a:r>
              <a:rPr lang="en-US" dirty="0" err="1" smtClean="0"/>
              <a:t>some_dates</a:t>
            </a:r>
            <a:r>
              <a:rPr lang="en-US" dirty="0" smtClean="0"/>
              <a:t>[10];</a:t>
            </a:r>
          </a:p>
          <a:p>
            <a:r>
              <a:rPr lang="en-US" dirty="0" smtClean="0"/>
              <a:t>You can have arrays in your classes</a:t>
            </a:r>
          </a:p>
          <a:p>
            <a:pPr lvl="1"/>
            <a:r>
              <a:rPr lang="en-US" dirty="0" smtClean="0"/>
              <a:t>Static arrays</a:t>
            </a:r>
          </a:p>
          <a:p>
            <a:pPr lvl="2"/>
            <a:r>
              <a:rPr lang="en-US" dirty="0" smtClean="0"/>
              <a:t>Memory is cleaned up automatically just as all other instance variables when the object goes out of scope</a:t>
            </a:r>
          </a:p>
          <a:p>
            <a:pPr lvl="1"/>
            <a:r>
              <a:rPr lang="en-US" dirty="0" smtClean="0"/>
              <a:t>Dynamic arrays (and other objects created with </a:t>
            </a:r>
            <a:r>
              <a:rPr lang="en-US" dirty="0" smtClean="0">
                <a:solidFill>
                  <a:srgbClr val="F79646"/>
                </a:solidFill>
              </a:rPr>
              <a:t>new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Need a special way to clean these up when the object goes out of scope</a:t>
            </a:r>
          </a:p>
        </p:txBody>
      </p:sp>
    </p:spTree>
    <p:extLst>
      <p:ext uri="{BB962C8B-B14F-4D97-AF65-F5344CB8AC3E}">
        <p14:creationId xmlns:p14="http://schemas.microsoft.com/office/powerpoint/2010/main" val="11655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instance’s destructor is called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mplicitly when the instance goes out of scope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when </a:t>
            </a:r>
            <a:r>
              <a:rPr lang="en-US" dirty="0" smtClean="0">
                <a:solidFill>
                  <a:srgbClr val="F79646"/>
                </a:solidFill>
              </a:rPr>
              <a:t>delete</a:t>
            </a:r>
            <a:r>
              <a:rPr lang="en-US" dirty="0" smtClean="0"/>
              <a:t> is called on the instance</a:t>
            </a:r>
          </a:p>
          <a:p>
            <a:r>
              <a:rPr lang="en-US" dirty="0" smtClean="0"/>
              <a:t>Needs to be declared whenever dynamic memory is used in the class</a:t>
            </a:r>
          </a:p>
          <a:p>
            <a:r>
              <a:rPr lang="en-US" dirty="0" smtClean="0"/>
              <a:t>Can also be used for class “clean up”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 err="1" smtClean="0"/>
              <a:t>ClassName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7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copy constructor will only perform a </a:t>
            </a:r>
            <a:r>
              <a:rPr lang="en-US" dirty="0" smtClean="0">
                <a:solidFill>
                  <a:srgbClr val="F79646"/>
                </a:solidFill>
              </a:rPr>
              <a:t>shallow copy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Pointers will point to the same dynamic data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Copy constructor should implement a deep copy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Used when returning an instance of the object, or passing the object by value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Tuple(</a:t>
            </a:r>
            <a:r>
              <a:rPr lang="en-US" dirty="0" err="1" smtClean="0">
                <a:solidFill>
                  <a:srgbClr val="FFFFFF"/>
                </a:solidFill>
              </a:rPr>
              <a:t>const</a:t>
            </a:r>
            <a:r>
              <a:rPr lang="en-US" dirty="0" smtClean="0">
                <a:solidFill>
                  <a:srgbClr val="FFFFFF"/>
                </a:solidFill>
              </a:rPr>
              <a:t> Tuple &amp;other);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2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assigning an object to another object:</a:t>
            </a:r>
          </a:p>
          <a:p>
            <a:pPr lvl="1"/>
            <a:r>
              <a:rPr lang="en-US" dirty="0" smtClean="0"/>
              <a:t>Tuple </a:t>
            </a:r>
            <a:r>
              <a:rPr lang="en-US" dirty="0" err="1" smtClean="0"/>
              <a:t>a_tuple</a:t>
            </a:r>
            <a:r>
              <a:rPr lang="en-US" dirty="0" smtClean="0"/>
              <a:t>, </a:t>
            </a:r>
            <a:r>
              <a:rPr lang="en-US" dirty="0" err="1" smtClean="0"/>
              <a:t>b_tuple</a:t>
            </a:r>
            <a:r>
              <a:rPr lang="en-US" dirty="0" smtClean="0"/>
              <a:t>(5);</a:t>
            </a:r>
          </a:p>
          <a:p>
            <a:pPr lvl="1"/>
            <a:r>
              <a:rPr lang="en-US" dirty="0" err="1" smtClean="0"/>
              <a:t>a_tuple</a:t>
            </a:r>
            <a:r>
              <a:rPr lang="en-US" dirty="0" smtClean="0"/>
              <a:t> = </a:t>
            </a:r>
            <a:r>
              <a:rPr lang="en-US" dirty="0" err="1" smtClean="0"/>
              <a:t>b_tuple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void operator =(</a:t>
            </a:r>
            <a:r>
              <a:rPr lang="en-US" dirty="0" err="1" smtClean="0"/>
              <a:t>const</a:t>
            </a:r>
            <a:r>
              <a:rPr lang="en-US" dirty="0" smtClean="0"/>
              <a:t> Tuple &amp;other);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smtClean="0"/>
              <a:t>Destructor</a:t>
            </a:r>
          </a:p>
          <a:p>
            <a:endParaRPr lang="en-US" dirty="0"/>
          </a:p>
          <a:p>
            <a:r>
              <a:rPr lang="en-US" dirty="0" smtClean="0"/>
              <a:t>If you have to implement any one of them, then you should implement all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6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all material up to today</a:t>
            </a:r>
          </a:p>
          <a:p>
            <a:r>
              <a:rPr lang="en-US" dirty="0" smtClean="0"/>
              <a:t>Come to class with questions</a:t>
            </a:r>
          </a:p>
          <a:p>
            <a:r>
              <a:rPr lang="en-US" dirty="0" smtClean="0"/>
              <a:t>(Recommended) implement at least 1 of the sort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Midterm Wednesday</a:t>
            </a:r>
          </a:p>
          <a:p>
            <a:r>
              <a:rPr lang="en-US" dirty="0" smtClean="0"/>
              <a:t>Project 1 Part 1 Solution</a:t>
            </a:r>
          </a:p>
          <a:p>
            <a:r>
              <a:rPr lang="en-US" dirty="0" smtClean="0"/>
              <a:t>Project 1 Part 2 Overview</a:t>
            </a:r>
          </a:p>
          <a:p>
            <a:r>
              <a:rPr lang="en-US" dirty="0" smtClean="0"/>
              <a:t>Classes Recap</a:t>
            </a:r>
          </a:p>
          <a:p>
            <a:r>
              <a:rPr lang="en-US" dirty="0" smtClean="0"/>
              <a:t>More on C++ 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3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Part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solution presented in class</a:t>
            </a:r>
          </a:p>
          <a:p>
            <a:pPr lvl="1"/>
            <a:r>
              <a:rPr lang="en-US" dirty="0" smtClean="0"/>
              <a:t>Will not be available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1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function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test_it.sh</a:t>
            </a:r>
            <a:r>
              <a:rPr lang="en-US" dirty="0" smtClean="0"/>
              <a:t> to test sorter</a:t>
            </a:r>
          </a:p>
          <a:p>
            <a:pPr lvl="1"/>
            <a:r>
              <a:rPr lang="en-US" dirty="0" smtClean="0"/>
              <a:t>Add test files</a:t>
            </a:r>
          </a:p>
          <a:p>
            <a:pPr lvl="1"/>
            <a:r>
              <a:rPr lang="en-US" dirty="0" smtClean="0"/>
              <a:t>Run via:</a:t>
            </a:r>
          </a:p>
          <a:p>
            <a:pPr lvl="2"/>
            <a:r>
              <a:rPr lang="en-US" dirty="0" smtClean="0"/>
              <a:t>PATH=$PATH:. </a:t>
            </a:r>
            <a:r>
              <a:rPr lang="en-US" dirty="0" err="1" smtClean="0"/>
              <a:t>test_it.sh</a:t>
            </a:r>
            <a:r>
              <a:rPr lang="en-US" dirty="0" smtClean="0"/>
              <a:t> tests/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2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encapsulation</a:t>
            </a:r>
          </a:p>
          <a:p>
            <a:pPr lvl="1"/>
            <a:r>
              <a:rPr lang="en-US" dirty="0" smtClean="0"/>
              <a:t>Combining a number of items, such as variables and functions, into a single package, such as an object of some class (or instance of the class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Today: Discuss encapsulating functionality provided by the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49039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methods of a class with the same name, but different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>
                <a:solidFill>
                  <a:srgbClr val="F79646"/>
                </a:solidFill>
              </a:rPr>
              <a:t>update_date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 {…}</a:t>
            </a:r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>
                <a:solidFill>
                  <a:srgbClr val="F79646"/>
                </a:solidFill>
              </a:rPr>
              <a:t>update_date</a:t>
            </a:r>
            <a:r>
              <a:rPr lang="en-US" dirty="0" smtClean="0"/>
              <a:t>(Date &amp;other) {…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Today: Look at overloading operators (+, -, &lt;&lt;, &gt;&gt;, =, ==,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4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C++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friend</a:t>
            </a:r>
            <a:r>
              <a:rPr lang="en-US" dirty="0" smtClean="0"/>
              <a:t> functions</a:t>
            </a:r>
          </a:p>
          <a:p>
            <a:r>
              <a:rPr lang="en-US" dirty="0" err="1" smtClean="0">
                <a:solidFill>
                  <a:srgbClr val="F79646"/>
                </a:solidFill>
              </a:rPr>
              <a:t>const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overloading operators</a:t>
            </a:r>
          </a:p>
          <a:p>
            <a:r>
              <a:rPr lang="en-US" dirty="0"/>
              <a:t>a</a:t>
            </a:r>
            <a:r>
              <a:rPr lang="en-US" dirty="0" smtClean="0"/>
              <a:t>rrays in classes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overloading assignment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friend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friend function is a function that has access to the private members of a class</a:t>
            </a:r>
          </a:p>
          <a:p>
            <a:r>
              <a:rPr lang="en-US" dirty="0" smtClean="0"/>
              <a:t>The function must be declared inside the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class Date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friend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 equals(</a:t>
            </a:r>
            <a:r>
              <a:rPr lang="en-US" dirty="0" err="1" smtClean="0"/>
              <a:t>const</a:t>
            </a:r>
            <a:r>
              <a:rPr lang="en-US" dirty="0" smtClean="0"/>
              <a:t> Date &amp;, </a:t>
            </a:r>
            <a:r>
              <a:rPr lang="en-US" dirty="0" err="1" smtClean="0"/>
              <a:t>const</a:t>
            </a:r>
            <a:r>
              <a:rPr lang="en-US" dirty="0" smtClean="0"/>
              <a:t> Date&amp;);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419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const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b</a:t>
            </a:r>
            <a:r>
              <a:rPr lang="en-US" dirty="0" err="1" smtClean="0"/>
              <a:t>ool</a:t>
            </a:r>
            <a:r>
              <a:rPr lang="en-US" dirty="0" smtClean="0"/>
              <a:t> Date</a:t>
            </a:r>
            <a:r>
              <a:rPr lang="en-US" dirty="0" smtClean="0"/>
              <a:t>:</a:t>
            </a:r>
            <a:r>
              <a:rPr lang="en-US" dirty="0" smtClean="0"/>
              <a:t>:equal(</a:t>
            </a:r>
            <a:r>
              <a:rPr lang="en-US" dirty="0" err="1" smtClean="0">
                <a:solidFill>
                  <a:schemeClr val="accent6"/>
                </a:solidFill>
              </a:rPr>
              <a:t>const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Date&amp; other) </a:t>
            </a:r>
            <a:r>
              <a:rPr lang="en-US" dirty="0" err="1" smtClean="0">
                <a:solidFill>
                  <a:schemeClr val="accent6"/>
                </a:solidFill>
              </a:rPr>
              <a:t>const</a:t>
            </a:r>
            <a:r>
              <a:rPr lang="en-US" dirty="0" smtClean="0"/>
              <a:t>{…}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for parameters</a:t>
            </a:r>
          </a:p>
          <a:p>
            <a:pPr lvl="1"/>
            <a:r>
              <a:rPr lang="en-US" dirty="0" smtClean="0"/>
              <a:t>Means the method cannot modify the parameter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at the end of the function declaration</a:t>
            </a:r>
          </a:p>
          <a:p>
            <a:pPr lvl="1"/>
            <a:r>
              <a:rPr lang="en-US" dirty="0" smtClean="0"/>
              <a:t>Means that the method cannot </a:t>
            </a:r>
            <a:r>
              <a:rPr lang="en-US" dirty="0" smtClean="0"/>
              <a:t>modify </a:t>
            </a:r>
            <a:r>
              <a:rPr lang="en-US" dirty="0" smtClean="0"/>
              <a:t>its own </a:t>
            </a:r>
            <a:r>
              <a:rPr lang="en-US" dirty="0" smtClean="0"/>
              <a:t>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33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1224</TotalTime>
  <Words>778</Words>
  <Application>Microsoft Macintosh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More Classes in C++</vt:lpstr>
      <vt:lpstr>Overview</vt:lpstr>
      <vt:lpstr>Project 1 Part 1 Solution</vt:lpstr>
      <vt:lpstr>Project 1 Part 2</vt:lpstr>
      <vt:lpstr>Classes </vt:lpstr>
      <vt:lpstr>Overloading Instance Methods</vt:lpstr>
      <vt:lpstr>More C++ Classes</vt:lpstr>
      <vt:lpstr>friend functions</vt:lpstr>
      <vt:lpstr>const keyword</vt:lpstr>
      <vt:lpstr>Instance method or not?</vt:lpstr>
      <vt:lpstr>Overloading Operators</vt:lpstr>
      <vt:lpstr>Overloading &lt;&lt; for output</vt:lpstr>
      <vt:lpstr>Overloading &gt;&gt; for input</vt:lpstr>
      <vt:lpstr>Arrays in classes</vt:lpstr>
      <vt:lpstr>Destructor</vt:lpstr>
      <vt:lpstr>Copy constructor</vt:lpstr>
      <vt:lpstr>Overloading Assignment Operator</vt:lpstr>
      <vt:lpstr>The Big Three</vt:lpstr>
      <vt:lpstr>For Tomorrow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-</dc:creator>
  <cp:lastModifiedBy>-</cp:lastModifiedBy>
  <cp:revision>211</cp:revision>
  <dcterms:created xsi:type="dcterms:W3CDTF">2012-08-13T18:16:21Z</dcterms:created>
  <dcterms:modified xsi:type="dcterms:W3CDTF">2012-08-20T20:55:55Z</dcterms:modified>
</cp:coreProperties>
</file>