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307" r:id="rId5"/>
    <p:sldId id="312" r:id="rId6"/>
    <p:sldId id="308" r:id="rId7"/>
    <p:sldId id="313" r:id="rId8"/>
    <p:sldId id="310" r:id="rId9"/>
    <p:sldId id="314" r:id="rId10"/>
    <p:sldId id="309" r:id="rId11"/>
    <p:sldId id="311" r:id="rId12"/>
    <p:sldId id="315" r:id="rId13"/>
    <p:sldId id="317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</a:t>
            </a:r>
            <a:r>
              <a:rPr lang="en-US" dirty="0" smtClean="0"/>
              <a:t>Boe</a:t>
            </a:r>
          </a:p>
          <a:p>
            <a:r>
              <a:rPr lang="en-US" dirty="0" smtClean="0"/>
              <a:t>2012/08/28</a:t>
            </a:r>
          </a:p>
          <a:p>
            <a:r>
              <a:rPr lang="en-US" dirty="0"/>
              <a:t>CS32, Summer 2012 B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48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Redefining 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methods can be redefined in child classes</a:t>
            </a:r>
          </a:p>
          <a:p>
            <a:r>
              <a:rPr lang="en-US" dirty="0" smtClean="0"/>
              <a:t>The method just needs to be declared and defined in the context of the child class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Function names only have to be declared if new or being redefined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9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parent class destructors are automatically invoked after the child class destructors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79646"/>
                </a:solidFill>
              </a:rPr>
              <a:t>virtual</a:t>
            </a:r>
            <a:r>
              <a:rPr lang="en-US" dirty="0" smtClean="0"/>
              <a:t> keyword allows for dynamic dispatch</a:t>
            </a:r>
          </a:p>
          <a:p>
            <a:r>
              <a:rPr lang="en-US" dirty="0" smtClean="0"/>
              <a:t>Dynamic dispatch means to lookup the appropriate function to call at run-time</a:t>
            </a:r>
          </a:p>
          <a:p>
            <a:r>
              <a:rPr lang="en-US" dirty="0" smtClean="0"/>
              <a:t>Useful when working only with ancestor class types, but you want to call the specific descendant class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6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o</a:t>
            </a:r>
            <a:r>
              <a:rPr lang="en-US" dirty="0" smtClean="0"/>
              <a:t>n 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virtual property is inherited, thus it isn’t required to have virtual in the function declaration </a:t>
            </a:r>
            <a:r>
              <a:rPr lang="en-US" smtClean="0"/>
              <a:t>when </a:t>
            </a:r>
            <a:r>
              <a:rPr lang="en-US" smtClean="0"/>
              <a:t>overriding </a:t>
            </a:r>
            <a:r>
              <a:rPr lang="en-US" dirty="0" smtClean="0"/>
              <a:t>a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6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the virtual keyword is polymorphism</a:t>
            </a:r>
          </a:p>
          <a:p>
            <a:r>
              <a:rPr lang="en-US" dirty="0" smtClean="0"/>
              <a:t>The behavior of an instance changes depending </a:t>
            </a:r>
            <a:r>
              <a:rPr lang="en-US" smtClean="0"/>
              <a:t>on its </a:t>
            </a:r>
            <a:r>
              <a:rPr lang="en-US" dirty="0" smtClean="0"/>
              <a:t>actual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Descendants and Ancestors</a:t>
            </a:r>
          </a:p>
          <a:p>
            <a:pPr lvl="1"/>
            <a:r>
              <a:rPr lang="en-US" dirty="0" smtClean="0"/>
              <a:t>Instance variables and methods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Calling ancestor functions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3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assigning an object to another object:</a:t>
            </a:r>
          </a:p>
          <a:p>
            <a:pPr lvl="1"/>
            <a:r>
              <a:rPr lang="en-US" dirty="0" smtClean="0"/>
              <a:t>Tuple </a:t>
            </a:r>
            <a:r>
              <a:rPr lang="en-US" dirty="0" err="1" smtClean="0"/>
              <a:t>a_tuple</a:t>
            </a:r>
            <a:r>
              <a:rPr lang="en-US" dirty="0" smtClean="0"/>
              <a:t>, </a:t>
            </a:r>
            <a:r>
              <a:rPr lang="en-US" dirty="0" err="1" smtClean="0"/>
              <a:t>b_tuple</a:t>
            </a:r>
            <a:r>
              <a:rPr lang="en-US" dirty="0" smtClean="0"/>
              <a:t>(5);</a:t>
            </a:r>
          </a:p>
          <a:p>
            <a:pPr lvl="1"/>
            <a:r>
              <a:rPr lang="en-US" dirty="0" err="1" smtClean="0"/>
              <a:t>a_tuple</a:t>
            </a:r>
            <a:r>
              <a:rPr lang="en-US" dirty="0" smtClean="0"/>
              <a:t> = </a:t>
            </a:r>
            <a:r>
              <a:rPr lang="en-US" dirty="0" err="1" smtClean="0"/>
              <a:t>b_tuple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void operator =(</a:t>
            </a:r>
            <a:r>
              <a:rPr lang="en-US" dirty="0" err="1" smtClean="0"/>
              <a:t>const</a:t>
            </a:r>
            <a:r>
              <a:rPr lang="en-US" dirty="0" smtClean="0"/>
              <a:t> Tuple &amp;other);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Tuple&amp; operator </a:t>
            </a:r>
            <a:r>
              <a:rPr lang="en-US" dirty="0">
                <a:solidFill>
                  <a:schemeClr val="accent6"/>
                </a:solidFill>
              </a:rPr>
              <a:t>=(</a:t>
            </a:r>
            <a:r>
              <a:rPr lang="en-US" dirty="0" err="1">
                <a:solidFill>
                  <a:schemeClr val="accent6"/>
                </a:solidFill>
              </a:rPr>
              <a:t>const</a:t>
            </a:r>
            <a:r>
              <a:rPr lang="en-US" dirty="0">
                <a:solidFill>
                  <a:schemeClr val="accent6"/>
                </a:solidFill>
              </a:rPr>
              <a:t> Tuple &amp;other);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can extend existing classes</a:t>
            </a:r>
          </a:p>
          <a:p>
            <a:r>
              <a:rPr lang="en-US" dirty="0" smtClean="0"/>
              <a:t>Member variables and member functions are inherited by the extending class</a:t>
            </a:r>
          </a:p>
          <a:p>
            <a:r>
              <a:rPr lang="en-US" dirty="0" smtClean="0"/>
              <a:t>An inheriting class is called a child class, derived class, or subclass</a:t>
            </a:r>
          </a:p>
          <a:p>
            <a:r>
              <a:rPr lang="en-US" dirty="0" smtClean="0"/>
              <a:t>The inherited </a:t>
            </a:r>
            <a:r>
              <a:rPr lang="en-US" dirty="0" err="1" smtClean="0"/>
              <a:t>calss</a:t>
            </a:r>
            <a:r>
              <a:rPr lang="en-US" dirty="0" smtClean="0"/>
              <a:t> is called a parent class, base class, or superclass.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5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inherit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NamedTuple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79646"/>
                </a:solidFill>
              </a:rPr>
              <a:t>public Tuple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Ancestors and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class that inherits directly or indirectly from some class is said to be a </a:t>
            </a:r>
            <a:r>
              <a:rPr lang="en-US" dirty="0" smtClean="0">
                <a:solidFill>
                  <a:srgbClr val="F79646"/>
                </a:solidFill>
              </a:rPr>
              <a:t>descendant</a:t>
            </a:r>
            <a:r>
              <a:rPr lang="en-US" dirty="0" smtClean="0"/>
              <a:t> of that class</a:t>
            </a:r>
          </a:p>
          <a:p>
            <a:pPr lvl="1"/>
            <a:r>
              <a:rPr lang="en-US" dirty="0" smtClean="0"/>
              <a:t>C inherits B which inherits A</a:t>
            </a:r>
          </a:p>
          <a:p>
            <a:pPr lvl="2"/>
            <a:r>
              <a:rPr lang="en-US" dirty="0" smtClean="0"/>
              <a:t>Both C and B are descendants of A</a:t>
            </a:r>
          </a:p>
          <a:p>
            <a:r>
              <a:rPr lang="en-US" dirty="0" smtClean="0"/>
              <a:t>Any class which has descendants, is said to be an </a:t>
            </a:r>
            <a:r>
              <a:rPr lang="en-US" dirty="0" smtClean="0">
                <a:solidFill>
                  <a:srgbClr val="F79646"/>
                </a:solidFill>
              </a:rPr>
              <a:t>ancestor</a:t>
            </a:r>
            <a:r>
              <a:rPr lang="en-US" dirty="0" smtClean="0"/>
              <a:t> of  those classes</a:t>
            </a:r>
          </a:p>
          <a:p>
            <a:pPr lvl="1"/>
            <a:r>
              <a:rPr lang="en-US" dirty="0" smtClean="0"/>
              <a:t>C inherits B which inherits A</a:t>
            </a:r>
          </a:p>
          <a:p>
            <a:pPr lvl="2"/>
            <a:r>
              <a:rPr lang="en-US" dirty="0" smtClean="0"/>
              <a:t>A is an ancestor to both B and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1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are not inherited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need to be redefined (you probably want to anyway as you’ll likely add instance variables to a new class)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Exception: If no constructors are defined in the child-class, then it will inherit the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classes inherit both instance methods and variables</a:t>
            </a:r>
          </a:p>
          <a:p>
            <a:r>
              <a:rPr lang="en-US" dirty="0" smtClean="0"/>
              <a:t>Private instance methods are unusable as they cannot be invoked</a:t>
            </a:r>
          </a:p>
          <a:p>
            <a:r>
              <a:rPr lang="en-US" dirty="0" smtClean="0"/>
              <a:t>Private instance variables still store data, but they can only be used via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22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variables as </a:t>
            </a:r>
            <a:r>
              <a:rPr lang="en-US" dirty="0" smtClean="0">
                <a:solidFill>
                  <a:srgbClr val="F79646"/>
                </a:solidFill>
              </a:rPr>
              <a:t>protected</a:t>
            </a:r>
            <a:r>
              <a:rPr lang="en-US" dirty="0" smtClean="0"/>
              <a:t> in the parent class, allows descendant classes to access them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0290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1440</TotalTime>
  <Words>446</Words>
  <Application>Microsoft Macintosh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Inheritance in C++</vt:lpstr>
      <vt:lpstr>Overview</vt:lpstr>
      <vt:lpstr>Overloading Assignment Operator</vt:lpstr>
      <vt:lpstr>Inheritance</vt:lpstr>
      <vt:lpstr>How to inherit</vt:lpstr>
      <vt:lpstr>Ancestors and Descendants</vt:lpstr>
      <vt:lpstr>Constructors are not inherited</vt:lpstr>
      <vt:lpstr>Instance Methods and Variables</vt:lpstr>
      <vt:lpstr>Protected Keyword</vt:lpstr>
      <vt:lpstr>Redefining Instance Methods</vt:lpstr>
      <vt:lpstr>Destructor</vt:lpstr>
      <vt:lpstr>virtual keyword</vt:lpstr>
      <vt:lpstr>More on Virtual</vt:lpstr>
      <vt:lpstr>Polymorphism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-</dc:creator>
  <cp:lastModifiedBy>-</cp:lastModifiedBy>
  <cp:revision>249</cp:revision>
  <dcterms:created xsi:type="dcterms:W3CDTF">2012-08-13T18:16:21Z</dcterms:created>
  <dcterms:modified xsi:type="dcterms:W3CDTF">2012-08-29T04:24:30Z</dcterms:modified>
</cp:coreProperties>
</file>