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0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0950781-72BE-4DA5-AA13-093959D7419A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C9B24BF-A598-41AA-96C1-AF8688667001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0781-72BE-4DA5-AA13-093959D7419A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24BF-A598-41AA-96C1-AF8688667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0781-72BE-4DA5-AA13-093959D7419A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24BF-A598-41AA-96C1-AF8688667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0781-72BE-4DA5-AA13-093959D7419A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24BF-A598-41AA-96C1-AF8688667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0781-72BE-4DA5-AA13-093959D7419A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24BF-A598-41AA-96C1-AF8688667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0781-72BE-4DA5-AA13-093959D7419A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24BF-A598-41AA-96C1-AF86886670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0781-72BE-4DA5-AA13-093959D7419A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24BF-A598-41AA-96C1-AF8688667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0781-72BE-4DA5-AA13-093959D7419A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24BF-A598-41AA-96C1-AF8688667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0781-72BE-4DA5-AA13-093959D7419A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24BF-A598-41AA-96C1-AF8688667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0781-72BE-4DA5-AA13-093959D7419A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24BF-A598-41AA-96C1-AF8688667001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0781-72BE-4DA5-AA13-093959D7419A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B24BF-A598-41AA-96C1-AF8688667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0950781-72BE-4DA5-AA13-093959D7419A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C9B24BF-A598-41AA-96C1-AF86886670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ucla.edu/~wittman/10b.1.10w/Lectures/Lec21.pdf" TargetMode="External"/><Relationship Id="rId2" Type="http://schemas.openxmlformats.org/officeDocument/2006/relationships/hyperlink" Target="http://www.stoimen.com/blog/2012/08/07/computer-algorithms-heap-and-heapsort-data-structu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cmu.edu/~tcortina/15-121sp10/Unit07B.pdf" TargetMode="External"/><Relationship Id="rId4" Type="http://schemas.openxmlformats.org/officeDocument/2006/relationships/hyperlink" Target="http://pages.cs.wisc.edu/~hasti/cs367-common/readings/Old/fall01/HEAP-SORT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Ameya Damle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66800"/>
            <a:ext cx="7024744" cy="1143000"/>
          </a:xfrm>
        </p:spPr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r>
              <a:rPr lang="en-US" dirty="0" smtClean="0"/>
              <a:t> uses no extra memory except for a few local temporary</a:t>
            </a:r>
          </a:p>
          <a:p>
            <a:r>
              <a:rPr lang="en-US" dirty="0" smtClean="0"/>
              <a:t>Quicksort also uses no extra memory and is O(</a:t>
            </a:r>
            <a:r>
              <a:rPr lang="en-US" dirty="0" err="1" smtClean="0"/>
              <a:t>nlogn</a:t>
            </a:r>
            <a:r>
              <a:rPr lang="en-US" dirty="0" smtClean="0"/>
              <a:t>) at worst but it runs faster than the </a:t>
            </a:r>
            <a:r>
              <a:rPr lang="en-US" dirty="0" err="1" smtClean="0"/>
              <a:t>heapsort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39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http://www.stoimen.com/blog/2012/08/07/computer-algorithms-heap-and-heapsort-data-structure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http://www.math.ucla.edu/~</a:t>
            </a:r>
            <a:r>
              <a:rPr lang="en-US" dirty="0" smtClean="0">
                <a:hlinkClick r:id="rId3"/>
              </a:rPr>
              <a:t>wittman/10b.1.10w/Lectures/Lec21.pdf</a:t>
            </a:r>
            <a:endParaRPr lang="en-US" dirty="0" smtClean="0"/>
          </a:p>
          <a:p>
            <a:r>
              <a:rPr lang="en-US" dirty="0">
                <a:hlinkClick r:id="rId4"/>
              </a:rPr>
              <a:t>http://pages.cs.wisc.edu/~</a:t>
            </a:r>
            <a:r>
              <a:rPr lang="en-US" dirty="0" smtClean="0">
                <a:hlinkClick r:id="rId4"/>
              </a:rPr>
              <a:t>hasti/cs367-common/readings/Old/fall01/HEAP-SORT.htm</a:t>
            </a:r>
            <a:endParaRPr lang="en-US" dirty="0" smtClean="0"/>
          </a:p>
          <a:p>
            <a:r>
              <a:rPr lang="en-US">
                <a:hlinkClick r:id="rId5"/>
              </a:rPr>
              <a:t>http://www.cs.cmu.edu/~tcortina/15-121sp10/Unit07B.pdf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0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Elements can be sorted by placing the values into a heap and removing them one at a time</a:t>
            </a:r>
          </a:p>
          <a:p>
            <a:pPr lvl="1"/>
            <a:r>
              <a:rPr lang="en-US" dirty="0" smtClean="0"/>
              <a:t>Done using balanced binary tree</a:t>
            </a:r>
            <a:endParaRPr lang="en-US" dirty="0"/>
          </a:p>
          <a:p>
            <a:r>
              <a:rPr lang="en-US" dirty="0" smtClean="0"/>
              <a:t>Time is O(</a:t>
            </a:r>
            <a:r>
              <a:rPr lang="en-US" dirty="0" err="1" smtClean="0"/>
              <a:t>nlogn</a:t>
            </a:r>
            <a:r>
              <a:rPr lang="en-US" dirty="0" smtClean="0"/>
              <a:t>) with the average case</a:t>
            </a:r>
          </a:p>
          <a:p>
            <a:pPr lvl="1"/>
            <a:r>
              <a:rPr lang="en-US" dirty="0" smtClean="0"/>
              <a:t>Worst case is 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Best case is O(n)</a:t>
            </a:r>
          </a:p>
          <a:p>
            <a:pPr lvl="1"/>
            <a:r>
              <a:rPr lang="en-US" dirty="0" smtClean="0"/>
              <a:t>Each enter/leave is O(</a:t>
            </a:r>
            <a:r>
              <a:rPr lang="en-US" dirty="0" err="1" smtClean="0"/>
              <a:t>logn</a:t>
            </a:r>
            <a:r>
              <a:rPr lang="en-US" dirty="0" smtClean="0"/>
              <a:t>) called </a:t>
            </a:r>
            <a:r>
              <a:rPr lang="en-US" dirty="0" err="1" smtClean="0"/>
              <a:t>heapify</a:t>
            </a:r>
            <a:r>
              <a:rPr lang="en-US" dirty="0" smtClean="0"/>
              <a:t>, and doing n inserts/leaves takes 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605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024744" cy="1143000"/>
          </a:xfrm>
        </p:spPr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00200"/>
            <a:ext cx="4714875" cy="3771900"/>
          </a:xfrm>
        </p:spPr>
      </p:pic>
    </p:spTree>
    <p:extLst>
      <p:ext uri="{BB962C8B-B14F-4D97-AF65-F5344CB8AC3E}">
        <p14:creationId xmlns:p14="http://schemas.microsoft.com/office/powerpoint/2010/main" val="157746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Worst Case for </a:t>
            </a:r>
            <a:r>
              <a:rPr lang="en-US" dirty="0" err="1" smtClean="0"/>
              <a:t>heapsort</a:t>
            </a:r>
            <a:r>
              <a:rPr lang="en-US" dirty="0" smtClean="0"/>
              <a:t> is when tree is complete</a:t>
            </a:r>
          </a:p>
          <a:p>
            <a:pPr lvl="1"/>
            <a:r>
              <a:rPr lang="en-US" dirty="0" smtClean="0"/>
              <a:t>Move down to lowest level (height is h) the time it takes is O(h) but since the tree is balanced it is O(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Then to build a heal it is O(n) thus resulting in 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Making it less efficient with a complete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8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984" y="457200"/>
            <a:ext cx="7024744" cy="1143000"/>
          </a:xfrm>
        </p:spPr>
        <p:txBody>
          <a:bodyPr/>
          <a:lstStyle/>
          <a:p>
            <a:r>
              <a:rPr lang="en-US" dirty="0" smtClean="0"/>
              <a:t>Step by Step run 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6606328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1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019800" cy="4451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9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5719763" cy="4012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58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582183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042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5681663" cy="397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79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498</TotalTime>
  <Words>180</Words>
  <Application>Microsoft Office PowerPoint</Application>
  <PresentationFormat>On-screen Show 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Heap Sort</vt:lpstr>
      <vt:lpstr>The Algorithm </vt:lpstr>
      <vt:lpstr>Example 1</vt:lpstr>
      <vt:lpstr>Special case</vt:lpstr>
      <vt:lpstr>Step by Step run through</vt:lpstr>
      <vt:lpstr>PowerPoint Presentation</vt:lpstr>
      <vt:lpstr>PowerPoint Presentation</vt:lpstr>
      <vt:lpstr>PowerPoint Presentation</vt:lpstr>
      <vt:lpstr>PowerPoint Presentation</vt:lpstr>
      <vt:lpstr>Memory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Sort</dc:title>
  <dc:creator>Ameya Damle</dc:creator>
  <cp:lastModifiedBy>Ameya Damle</cp:lastModifiedBy>
  <cp:revision>6</cp:revision>
  <dcterms:created xsi:type="dcterms:W3CDTF">2012-08-13T08:38:32Z</dcterms:created>
  <dcterms:modified xsi:type="dcterms:W3CDTF">2012-08-13T16:57:12Z</dcterms:modified>
</cp:coreProperties>
</file>