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2" autoAdjust="0"/>
    <p:restoredTop sz="94689" autoAdjust="0"/>
  </p:normalViewPr>
  <p:slideViewPr>
    <p:cSldViewPr>
      <p:cViewPr varScale="1">
        <p:scale>
          <a:sx n="56" d="100"/>
          <a:sy n="56" d="100"/>
        </p:scale>
        <p:origin x="-7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063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AB50-72C1-4B16-ACA1-358CC05575B7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BAD-4128-4B3E-823E-947DD7C10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AB50-72C1-4B16-ACA1-358CC05575B7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BAD-4128-4B3E-823E-947DD7C10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AB50-72C1-4B16-ACA1-358CC05575B7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BAD-4128-4B3E-823E-947DD7C10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AB50-72C1-4B16-ACA1-358CC05575B7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BAD-4128-4B3E-823E-947DD7C10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AB50-72C1-4B16-ACA1-358CC05575B7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BAD-4128-4B3E-823E-947DD7C10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AB50-72C1-4B16-ACA1-358CC05575B7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BAD-4128-4B3E-823E-947DD7C10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AB50-72C1-4B16-ACA1-358CC05575B7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BAD-4128-4B3E-823E-947DD7C10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AB50-72C1-4B16-ACA1-358CC05575B7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BAD-4128-4B3E-823E-947DD7C10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AB50-72C1-4B16-ACA1-358CC05575B7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BAD-4128-4B3E-823E-947DD7C10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AB50-72C1-4B16-ACA1-358CC05575B7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BAD-4128-4B3E-823E-947DD7C10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AB50-72C1-4B16-ACA1-358CC05575B7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BAD-4128-4B3E-823E-947DD7C10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AB50-72C1-4B16-ACA1-358CC05575B7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3BAD-4128-4B3E-823E-947DD7C10B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Heapsort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By: Steven Huang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3" name="Content Placeholder 12" descr="maxhea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066083"/>
            <a:ext cx="6248400" cy="5333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After the heap is built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 is time to sort using the </a:t>
            </a:r>
            <a:r>
              <a:rPr lang="en-US" dirty="0" err="1" smtClean="0">
                <a:solidFill>
                  <a:schemeClr val="bg1"/>
                </a:solidFill>
              </a:rPr>
              <a:t>heapsort</a:t>
            </a:r>
            <a:r>
              <a:rPr lang="en-US" dirty="0" smtClean="0">
                <a:solidFill>
                  <a:schemeClr val="bg1"/>
                </a:solidFill>
              </a:rPr>
              <a:t> algorithm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the root (which is the largest element)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Insert into array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eplace it with last element in the heap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Compare new root with children and move to proper place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Repeat until all elements are gone and heap is  empty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of </a:t>
            </a:r>
            <a:r>
              <a:rPr lang="en-US" dirty="0" err="1" smtClean="0">
                <a:solidFill>
                  <a:schemeClr val="bg1"/>
                </a:solidFill>
              </a:rPr>
              <a:t>heapsort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heapsor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524000"/>
            <a:ext cx="5410200" cy="4977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heapsort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0"/>
            <a:ext cx="707108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Advantages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primary advantage of the heap sort is its efficiency.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Execution time </a:t>
            </a:r>
            <a:r>
              <a:rPr lang="en-US" dirty="0" err="1" smtClean="0">
                <a:solidFill>
                  <a:schemeClr val="bg1"/>
                </a:solidFill>
              </a:rPr>
              <a:t>efficiceny</a:t>
            </a:r>
            <a:r>
              <a:rPr lang="en-US" dirty="0" smtClean="0">
                <a:solidFill>
                  <a:schemeClr val="bg1"/>
                </a:solidFill>
              </a:rPr>
              <a:t>: O(n log n)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Memory </a:t>
            </a:r>
            <a:r>
              <a:rPr lang="en-US" dirty="0" err="1" smtClean="0">
                <a:solidFill>
                  <a:schemeClr val="bg1"/>
                </a:solidFill>
              </a:rPr>
              <a:t>efficieny</a:t>
            </a:r>
            <a:r>
              <a:rPr lang="en-US" dirty="0" smtClean="0">
                <a:solidFill>
                  <a:schemeClr val="bg1"/>
                </a:solidFill>
              </a:rPr>
              <a:t>: O(1)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The heap sort algorithm is not recursive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Heap sort algorithm is in place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In-place algorithm: an algorithm that transforms input using a data structure with a small, constant amount of storage space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Advantages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Best at sorting huge sets of items because it doesn’t use recursion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the array is partially sorted, Heap Sort generally performs much better than quick sort or merge sort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Disadvantages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Generally slower than quick and merge sorts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a </a:t>
            </a:r>
            <a:r>
              <a:rPr lang="en-US" dirty="0" err="1" smtClean="0">
                <a:solidFill>
                  <a:schemeClr val="bg1"/>
                </a:solidFill>
              </a:rPr>
              <a:t>Heapsort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Heapsort</a:t>
            </a:r>
            <a:r>
              <a:rPr lang="en-US" dirty="0" smtClean="0">
                <a:solidFill>
                  <a:schemeClr val="bg1"/>
                </a:solidFill>
              </a:rPr>
              <a:t> is a comparison-based sorting algorithm to create a sorted array (or list)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Part of the selection sort family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Not a stable sort, but rather an in-place algorithm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In-place algorithm: an algorithm that transforms input using a data structure with a small, constant amount of storage space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to implement a </a:t>
            </a:r>
            <a:r>
              <a:rPr lang="en-US" dirty="0" err="1" smtClean="0">
                <a:solidFill>
                  <a:schemeClr val="bg1"/>
                </a:solidFill>
              </a:rPr>
              <a:t>Heapsort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1. Build a heap out of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2. Remove root and insert into array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3. Reconstruct heap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4. Repeat steps 2 and 3 until we have an in order array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Heaps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a Heap?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Specialized tree-based data structure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Satisfies the heap property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parent node and child node are ordered with the same relationship as every other parent and child node.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1" y="1524000"/>
            <a:ext cx="4267200" cy="6508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of a binary heap (max)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File:Max-Heap.sv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133600"/>
            <a:ext cx="4041775" cy="29930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to construct a heap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Choose type of heap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Min Heap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The value of each node is greater than or equal to the value of its parents, with the minimum-value at the root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Max Heap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The value of each node is less than or equal to the value of its parents, with the maximum-value element at the root.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 a heap</a:t>
            </a:r>
            <a:endParaRPr lang="en-US" dirty="0"/>
          </a:p>
        </p:txBody>
      </p:sp>
      <p:pic>
        <p:nvPicPr>
          <p:cNvPr id="4" name="Content Placeholder 3" descr="hea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8047155" cy="31964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to construct a heap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Inserting elements into the binary tree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 value of array becomes the root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en-US" baseline="30000" dirty="0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 and 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  value of array become left and right node to the root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 and 4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value of array become left and right node to the 1</a:t>
            </a:r>
            <a:r>
              <a:rPr lang="en-US" baseline="30000" dirty="0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  value node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and 6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value of array become left and right node to the 2</a:t>
            </a:r>
            <a:r>
              <a:rPr lang="en-US" baseline="30000" dirty="0">
                <a:solidFill>
                  <a:schemeClr val="bg1"/>
                </a:solidFill>
              </a:rPr>
              <a:t>n</a:t>
            </a:r>
            <a:r>
              <a:rPr lang="en-US" baseline="30000" dirty="0" smtClean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 value node…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to construct a heap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heap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2749" y="1600200"/>
            <a:ext cx="453850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to construct a heap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if the array is not ordered properly so that each parent node is greater than their children?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adding elements to the [max] heap, if a new element is larger than its parent, then the parent and child will switch places.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If the child is larger than its grandparent node then first switch the child and parent then switch the child and grandparent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512</Words>
  <Application>Microsoft Office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Heapsort</vt:lpstr>
      <vt:lpstr>What is a Heapsort?</vt:lpstr>
      <vt:lpstr>How to implement a Heapsort</vt:lpstr>
      <vt:lpstr>Heaps</vt:lpstr>
      <vt:lpstr>How to construct a heap</vt:lpstr>
      <vt:lpstr>How to construct a heap</vt:lpstr>
      <vt:lpstr>How to construct a heap</vt:lpstr>
      <vt:lpstr>How to construct a heap</vt:lpstr>
      <vt:lpstr>How to construct a heap</vt:lpstr>
      <vt:lpstr>Example</vt:lpstr>
      <vt:lpstr>After the heap is built</vt:lpstr>
      <vt:lpstr>Example of heapsort</vt:lpstr>
      <vt:lpstr>Slide 13</vt:lpstr>
      <vt:lpstr>Advantages</vt:lpstr>
      <vt:lpstr>Advantages</vt:lpstr>
      <vt:lpstr>Disadvantages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Heapsort</dc:title>
  <dc:creator>StevenH</dc:creator>
  <cp:lastModifiedBy>StevenH</cp:lastModifiedBy>
  <cp:revision>7</cp:revision>
  <dcterms:created xsi:type="dcterms:W3CDTF">2012-08-13T15:13:25Z</dcterms:created>
  <dcterms:modified xsi:type="dcterms:W3CDTF">2012-08-13T16:22:10Z</dcterms:modified>
</cp:coreProperties>
</file>