
<file path=[Content_Types].xml><?xml version="1.0" encoding="utf-8"?>
<Types xmlns="http://schemas.openxmlformats.org/package/2006/content-types">
  <Default Extension="rels" ContentType="application/vnd.openxmlformats-package.relationships+xml"/>
  <Default Extension="xml" ContentType="application/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9" Target="slides/slide13.xml"/><Relationship Type="http://schemas.openxmlformats.org/officeDocument/2006/relationships/slide" Id="rId18" Target="slides/slide12.xml"/><Relationship Type="http://schemas.openxmlformats.org/officeDocument/2006/relationships/slide" Id="rId17" Target="slides/slide11.xml"/><Relationship Type="http://schemas.openxmlformats.org/officeDocument/2006/relationships/slide" Id="rId16" Target="slides/slide10.xml"/><Relationship Type="http://schemas.openxmlformats.org/officeDocument/2006/relationships/slide" Id="rId15" Target="slides/slide9.xml"/><Relationship Type="http://schemas.openxmlformats.org/officeDocument/2006/relationships/slide" Id="rId14" Target="slides/slide8.xml"/><Relationship Type="http://schemas.openxmlformats.org/officeDocument/2006/relationships/slide" Id="rId12" Target="slides/slide6.xml"/><Relationship Type="http://schemas.openxmlformats.org/officeDocument/2006/relationships/slide" Id="rId13" Target="slides/slide7.xml"/><Relationship Type="http://schemas.openxmlformats.org/officeDocument/2006/relationships/slide" Id="rId10" Target="slides/slide4.xml"/><Relationship Type="http://schemas.openxmlformats.org/officeDocument/2006/relationships/slide" Id="rId11" Target="slides/slide5.xml"/><Relationship Type="http://schemas.openxmlformats.org/officeDocument/2006/relationships/slide" Id="rId26" Target="slides/slide20.xml"/><Relationship Type="http://schemas.openxmlformats.org/officeDocument/2006/relationships/slide" Id="rId25" Target="slides/slide19.xml"/><Relationship Type="http://schemas.openxmlformats.org/officeDocument/2006/relationships/presProps" Id="rId2" Target="presProps.xml"/><Relationship Type="http://schemas.openxmlformats.org/officeDocument/2006/relationships/slide" Id="rId21" Target="slides/slide15.xml"/><Relationship Type="http://schemas.openxmlformats.org/officeDocument/2006/relationships/theme" Id="rId1" Target="theme/theme4.xml"/><Relationship Type="http://schemas.openxmlformats.org/officeDocument/2006/relationships/slide" Id="rId22" Target="slides/slide16.xml"/><Relationship Type="http://schemas.openxmlformats.org/officeDocument/2006/relationships/slideMaster" Id="rId4" Target="slideMasters/slideMaster1.xml"/><Relationship Type="http://schemas.openxmlformats.org/officeDocument/2006/relationships/slide" Id="rId23" Target="slides/slide17.xml"/><Relationship Type="http://schemas.openxmlformats.org/officeDocument/2006/relationships/tableStyles" Id="rId3" Target="tableStyles.xml"/><Relationship Type="http://schemas.openxmlformats.org/officeDocument/2006/relationships/slide" Id="rId24" Target="slides/slide18.xml"/><Relationship Type="http://schemas.openxmlformats.org/officeDocument/2006/relationships/slide" Id="rId20" Target="slides/slide14.xml"/><Relationship Type="http://schemas.openxmlformats.org/officeDocument/2006/relationships/slide" Id="rId9" Target="slides/slide3.xml"/><Relationship Type="http://schemas.openxmlformats.org/officeDocument/2006/relationships/notesMaster" Id="rId6" Target="notesMasters/notesMaster1.xml"/><Relationship Type="http://schemas.openxmlformats.org/officeDocument/2006/relationships/slideMaster" Id="rId5" Target="slideMasters/slideMaster2.xml"/><Relationship Type="http://schemas.openxmlformats.org/officeDocument/2006/relationships/slide" Id="rId8" Target="slides/slide2.xml"/><Relationship Type="http://schemas.openxmlformats.org/officeDocument/2006/relationships/slide" Id="rId7" Target="slides/slide1.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9" id="109"/>
        <p:cNvGrpSpPr/>
        <p:nvPr/>
      </p:nvGrpSpPr>
      <p:grpSpPr>
        <a:xfrm>
          <a:off y="0" x="0"/>
          <a:ext cy="0" cx="0"/>
          <a:chOff y="0" x="0"/>
          <a:chExt cy="0" cx="0"/>
        </a:xfrm>
      </p:grpSpPr>
      <p:sp>
        <p:nvSpPr>
          <p:cNvPr name="Shape 110" id="110"/>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111" id="11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3" id="163"/>
        <p:cNvGrpSpPr/>
        <p:nvPr/>
      </p:nvGrpSpPr>
      <p:grpSpPr>
        <a:xfrm>
          <a:off y="0" x="0"/>
          <a:ext cy="0" cx="0"/>
          <a:chOff y="0" x="0"/>
          <a:chExt cy="0" cx="0"/>
        </a:xfrm>
      </p:grpSpPr>
      <p:sp>
        <p:nvSpPr>
          <p:cNvPr name="Shape 164" id="16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5" id="16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9" id="169"/>
        <p:cNvGrpSpPr/>
        <p:nvPr/>
      </p:nvGrpSpPr>
      <p:grpSpPr>
        <a:xfrm>
          <a:off y="0" x="0"/>
          <a:ext cy="0" cx="0"/>
          <a:chOff y="0" x="0"/>
          <a:chExt cy="0" cx="0"/>
        </a:xfrm>
      </p:grpSpPr>
      <p:sp>
        <p:nvSpPr>
          <p:cNvPr name="Shape 170" id="17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1" id="17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5" id="175"/>
        <p:cNvGrpSpPr/>
        <p:nvPr/>
      </p:nvGrpSpPr>
      <p:grpSpPr>
        <a:xfrm>
          <a:off y="0" x="0"/>
          <a:ext cy="0" cx="0"/>
          <a:chOff y="0" x="0"/>
          <a:chExt cy="0" cx="0"/>
        </a:xfrm>
      </p:grpSpPr>
      <p:sp>
        <p:nvSpPr>
          <p:cNvPr name="Shape 176" id="17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7" id="17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1" id="181"/>
        <p:cNvGrpSpPr/>
        <p:nvPr/>
      </p:nvGrpSpPr>
      <p:grpSpPr>
        <a:xfrm>
          <a:off y="0" x="0"/>
          <a:ext cy="0" cx="0"/>
          <a:chOff y="0" x="0"/>
          <a:chExt cy="0" cx="0"/>
        </a:xfrm>
      </p:grpSpPr>
      <p:sp>
        <p:nvSpPr>
          <p:cNvPr name="Shape 182" id="18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83" id="18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7" id="187"/>
        <p:cNvGrpSpPr/>
        <p:nvPr/>
      </p:nvGrpSpPr>
      <p:grpSpPr>
        <a:xfrm>
          <a:off y="0" x="0"/>
          <a:ext cy="0" cx="0"/>
          <a:chOff y="0" x="0"/>
          <a:chExt cy="0" cx="0"/>
        </a:xfrm>
      </p:grpSpPr>
      <p:sp>
        <p:nvSpPr>
          <p:cNvPr name="Shape 188" id="18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89" id="18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3" id="193"/>
        <p:cNvGrpSpPr/>
        <p:nvPr/>
      </p:nvGrpSpPr>
      <p:grpSpPr>
        <a:xfrm>
          <a:off y="0" x="0"/>
          <a:ext cy="0" cx="0"/>
          <a:chOff y="0" x="0"/>
          <a:chExt cy="0" cx="0"/>
        </a:xfrm>
      </p:grpSpPr>
      <p:sp>
        <p:nvSpPr>
          <p:cNvPr name="Shape 194" id="19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5" id="19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9" id="199"/>
        <p:cNvGrpSpPr/>
        <p:nvPr/>
      </p:nvGrpSpPr>
      <p:grpSpPr>
        <a:xfrm>
          <a:off y="0" x="0"/>
          <a:ext cy="0" cx="0"/>
          <a:chOff y="0" x="0"/>
          <a:chExt cy="0" cx="0"/>
        </a:xfrm>
      </p:grpSpPr>
      <p:sp>
        <p:nvSpPr>
          <p:cNvPr name="Shape 200" id="20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1" id="20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5" id="205"/>
        <p:cNvGrpSpPr/>
        <p:nvPr/>
      </p:nvGrpSpPr>
      <p:grpSpPr>
        <a:xfrm>
          <a:off y="0" x="0"/>
          <a:ext cy="0" cx="0"/>
          <a:chOff y="0" x="0"/>
          <a:chExt cy="0" cx="0"/>
        </a:xfrm>
      </p:grpSpPr>
      <p:sp>
        <p:nvSpPr>
          <p:cNvPr name="Shape 206" id="20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7" id="20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1" id="211"/>
        <p:cNvGrpSpPr/>
        <p:nvPr/>
      </p:nvGrpSpPr>
      <p:grpSpPr>
        <a:xfrm>
          <a:off y="0" x="0"/>
          <a:ext cy="0" cx="0"/>
          <a:chOff y="0" x="0"/>
          <a:chExt cy="0" cx="0"/>
        </a:xfrm>
      </p:grpSpPr>
      <p:sp>
        <p:nvSpPr>
          <p:cNvPr name="Shape 212" id="21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3" id="21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7" id="217"/>
        <p:cNvGrpSpPr/>
        <p:nvPr/>
      </p:nvGrpSpPr>
      <p:grpSpPr>
        <a:xfrm>
          <a:off y="0" x="0"/>
          <a:ext cy="0" cx="0"/>
          <a:chOff y="0" x="0"/>
          <a:chExt cy="0" cx="0"/>
        </a:xfrm>
      </p:grpSpPr>
      <p:sp>
        <p:nvSpPr>
          <p:cNvPr name="Shape 218" id="21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9" id="21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5" id="115"/>
        <p:cNvGrpSpPr/>
        <p:nvPr/>
      </p:nvGrpSpPr>
      <p:grpSpPr>
        <a:xfrm>
          <a:off y="0" x="0"/>
          <a:ext cy="0" cx="0"/>
          <a:chOff y="0" x="0"/>
          <a:chExt cy="0" cx="0"/>
        </a:xfrm>
      </p:grpSpPr>
      <p:sp>
        <p:nvSpPr>
          <p:cNvPr name="Shape 116" id="11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7" id="11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23" id="223"/>
        <p:cNvGrpSpPr/>
        <p:nvPr/>
      </p:nvGrpSpPr>
      <p:grpSpPr>
        <a:xfrm>
          <a:off y="0" x="0"/>
          <a:ext cy="0" cx="0"/>
          <a:chOff y="0" x="0"/>
          <a:chExt cy="0" cx="0"/>
        </a:xfrm>
      </p:grpSpPr>
      <p:sp>
        <p:nvSpPr>
          <p:cNvPr name="Shape 224" id="22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5" id="22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1" id="121"/>
        <p:cNvGrpSpPr/>
        <p:nvPr/>
      </p:nvGrpSpPr>
      <p:grpSpPr>
        <a:xfrm>
          <a:off y="0" x="0"/>
          <a:ext cy="0" cx="0"/>
          <a:chOff y="0" x="0"/>
          <a:chExt cy="0" cx="0"/>
        </a:xfrm>
      </p:grpSpPr>
      <p:sp>
        <p:nvSpPr>
          <p:cNvPr name="Shape 122" id="12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3" id="12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7" id="127"/>
        <p:cNvGrpSpPr/>
        <p:nvPr/>
      </p:nvGrpSpPr>
      <p:grpSpPr>
        <a:xfrm>
          <a:off y="0" x="0"/>
          <a:ext cy="0" cx="0"/>
          <a:chOff y="0" x="0"/>
          <a:chExt cy="0" cx="0"/>
        </a:xfrm>
      </p:grpSpPr>
      <p:sp>
        <p:nvSpPr>
          <p:cNvPr name="Shape 128" id="12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9" id="12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3" id="133"/>
        <p:cNvGrpSpPr/>
        <p:nvPr/>
      </p:nvGrpSpPr>
      <p:grpSpPr>
        <a:xfrm>
          <a:off y="0" x="0"/>
          <a:ext cy="0" cx="0"/>
          <a:chOff y="0" x="0"/>
          <a:chExt cy="0" cx="0"/>
        </a:xfrm>
      </p:grpSpPr>
      <p:sp>
        <p:nvSpPr>
          <p:cNvPr name="Shape 134" id="13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5" id="13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9" id="139"/>
        <p:cNvGrpSpPr/>
        <p:nvPr/>
      </p:nvGrpSpPr>
      <p:grpSpPr>
        <a:xfrm>
          <a:off y="0" x="0"/>
          <a:ext cy="0" cx="0"/>
          <a:chOff y="0" x="0"/>
          <a:chExt cy="0" cx="0"/>
        </a:xfrm>
      </p:grpSpPr>
      <p:sp>
        <p:nvSpPr>
          <p:cNvPr name="Shape 140" id="14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1" id="14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5" id="145"/>
        <p:cNvGrpSpPr/>
        <p:nvPr/>
      </p:nvGrpSpPr>
      <p:grpSpPr>
        <a:xfrm>
          <a:off y="0" x="0"/>
          <a:ext cy="0" cx="0"/>
          <a:chOff y="0" x="0"/>
          <a:chExt cy="0" cx="0"/>
        </a:xfrm>
      </p:grpSpPr>
      <p:sp>
        <p:nvSpPr>
          <p:cNvPr name="Shape 146" id="14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7" id="14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1" id="151"/>
        <p:cNvGrpSpPr/>
        <p:nvPr/>
      </p:nvGrpSpPr>
      <p:grpSpPr>
        <a:xfrm>
          <a:off y="0" x="0"/>
          <a:ext cy="0" cx="0"/>
          <a:chOff y="0" x="0"/>
          <a:chExt cy="0" cx="0"/>
        </a:xfrm>
      </p:grpSpPr>
      <p:sp>
        <p:nvSpPr>
          <p:cNvPr name="Shape 152" id="15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3" id="15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7" id="157"/>
        <p:cNvGrpSpPr/>
        <p:nvPr/>
      </p:nvGrpSpPr>
      <p:grpSpPr>
        <a:xfrm>
          <a:off y="0" x="0"/>
          <a:ext cy="0" cx="0"/>
          <a:chOff y="0" x="0"/>
          <a:chExt cy="0" cx="0"/>
        </a:xfrm>
      </p:grpSpPr>
      <p:sp>
        <p:nvSpPr>
          <p:cNvPr name="Shape 158" id="15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9" id="15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10.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1.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2.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7.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8.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9.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59" id="59"/>
        <p:cNvGrpSpPr/>
        <p:nvPr/>
      </p:nvGrpSpPr>
      <p:grpSpPr>
        <a:xfrm>
          <a:off y="0" x="0"/>
          <a:ext cy="0" cx="0"/>
          <a:chOff y="0" x="0"/>
          <a:chExt cy="0" cx="0"/>
        </a:xfrm>
      </p:grpSpPr>
      <p:grpSp>
        <p:nvGrpSpPr>
          <p:cNvPr name="Shape 60" id="60"/>
          <p:cNvGrpSpPr/>
          <p:nvPr/>
        </p:nvGrpSpPr>
        <p:grpSpPr>
          <a:xfrm>
            <a:off y="1334226" x="-11"/>
            <a:ext cy="4116299" cx="7314320"/>
            <a:chOff y="1378676" x="-11"/>
            <a:chExt cy="4116299" cx="7314320"/>
          </a:xfrm>
        </p:grpSpPr>
        <p:sp>
          <p:nvSpPr>
            <p:cNvPr name="Shape 61" id="61"/>
            <p:cNvSpPr/>
            <p:nvPr/>
          </p:nvSpPr>
          <p:spPr>
            <a:xfrm flipH="1">
              <a:off y="1378676" x="-11"/>
              <a:ext cy="4116299" cx="187800"/>
            </a:xfrm>
            <a:prstGeom prst="rect">
              <a:avLst/>
            </a:prstGeom>
            <a:solidFill>
              <a:schemeClr val="accent2"/>
            </a:solidFill>
            <a:ln>
              <a:noFill/>
            </a:ln>
          </p:spPr>
          <p:txBody>
            <a:bodyPr bIns="45700" tIns="45700" lIns="91425" anchor="ctr" anchorCtr="0" rIns="91425">
              <a:spAutoFit/>
            </a:bodyPr>
            <a:lstStyle/>
            <a:p/>
          </p:txBody>
        </p:sp>
        <p:sp>
          <p:nvSpPr>
            <p:cNvPr name="Shape 62" id="62"/>
            <p:cNvSpPr/>
            <p:nvPr/>
          </p:nvSpPr>
          <p:spPr>
            <a:xfrm flipH="1">
              <a:off y="1378676" x="187809"/>
              <a:ext cy="4116299" cx="7126499"/>
            </a:xfrm>
            <a:prstGeom prst="rect">
              <a:avLst/>
            </a:prstGeom>
            <a:solidFill>
              <a:srgbClr val="0F243E"/>
            </a:solidFill>
            <a:ln>
              <a:noFill/>
            </a:ln>
          </p:spPr>
          <p:txBody>
            <a:bodyPr bIns="45700" tIns="45700" lIns="91425" anchor="ctr" anchorCtr="0" rIns="91425">
              <a:spAutoFit/>
            </a:bodyPr>
            <a:lstStyle/>
            <a:p/>
          </p:txBody>
        </p:sp>
      </p:grpSp>
      <p:sp>
        <p:nvSpPr>
          <p:cNvPr name="Shape 63" id="63"/>
          <p:cNvSpPr txBox="1"/>
          <p:nvPr>
            <p:ph type="ctrTitle"/>
          </p:nvPr>
        </p:nvSpPr>
        <p:spPr>
          <a:xfrm>
            <a:off y="2266575" x="685800"/>
            <a:ext cy="1333799" cx="6400799"/>
          </a:xfrm>
          <a:prstGeom prst="rect">
            <a:avLst/>
          </a:prstGeom>
          <a:noFill/>
          <a:ln>
            <a:noFill/>
          </a:ln>
        </p:spPr>
        <p:txBody>
          <a:bodyPr bIns="91425" tIns="91425" lIns="91425" anchor="b" anchorCtr="0" rIns="91425"/>
          <a:lstStyle>
            <a:lvl1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1pPr>
            <a:lvl2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2pPr>
            <a:lvl3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3pPr>
            <a:lvl4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4pPr>
            <a:lvl5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5pPr>
            <a:lvl6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6pPr>
            <a:lvl7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7pPr>
            <a:lvl8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8pPr>
            <a:lvl9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9pPr>
          </a:lstStyle>
          <a:p/>
        </p:txBody>
      </p:sp>
      <p:sp>
        <p:nvSpPr>
          <p:cNvPr name="Shape 64" id="64"/>
          <p:cNvSpPr txBox="1"/>
          <p:nvPr>
            <p:ph type="subTitle" idx="1"/>
          </p:nvPr>
        </p:nvSpPr>
        <p:spPr>
          <a:xfrm>
            <a:off y="3600451" x="685800"/>
            <a:ext cy="900599" cx="6400799"/>
          </a:xfrm>
          <a:prstGeom prst="rect">
            <a:avLst/>
          </a:prstGeom>
          <a:noFill/>
          <a:ln>
            <a:noFill/>
          </a:ln>
        </p:spPr>
        <p:txBody>
          <a:bodyPr bIns="91425" tIns="91425" lIns="91425" anchor="t" anchorCtr="0" rIns="91425"/>
          <a:lstStyle>
            <a:lvl1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1pPr>
            <a:lvl2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2pPr>
            <a:lvl3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3pPr>
            <a:lvl4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4pPr>
            <a:lvl5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5pPr>
            <a:lvl6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6pPr>
            <a:lvl7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7pPr>
            <a:lvl8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8pPr>
            <a:lvl9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01" id="101"/>
        <p:cNvGrpSpPr/>
        <p:nvPr/>
      </p:nvGrpSpPr>
      <p:grpSpPr>
        <a:xfrm>
          <a:off y="0" x="0"/>
          <a:ext cy="0" cx="0"/>
          <a:chOff y="0" x="0"/>
          <a:chExt cy="0" cx="0"/>
        </a:xfrm>
      </p:grpSpPr>
      <p:sp>
        <p:nvSpPr>
          <p:cNvPr name="Shape 102" id="102"/>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03" id="103"/>
        <p:cNvGrpSpPr/>
        <p:nvPr/>
      </p:nvGrpSpPr>
      <p:grpSpPr>
        <a:xfrm>
          <a:off y="0" x="0"/>
          <a:ext cy="0" cx="0"/>
          <a:chOff y="0" x="0"/>
          <a:chExt cy="0" cx="0"/>
        </a:xfrm>
      </p:grpSpPr>
      <p:sp>
        <p:nvSpPr>
          <p:cNvPr name="Shape 104" id="104"/>
          <p:cNvSpPr txBox="1"/>
          <p:nvPr>
            <p:ph type="body" idx="1"/>
          </p:nvPr>
        </p:nvSpPr>
        <p:spPr>
          <a:xfrm>
            <a:off y="5875078" x="457200"/>
            <a:ext cy="692693" cx="8229600"/>
          </a:xfrm>
          <a:prstGeom prst="rect">
            <a:avLst/>
          </a:prstGeom>
          <a:noFill/>
          <a:ln>
            <a:noFill/>
          </a:ln>
        </p:spPr>
        <p:txBody>
          <a:bodyPr bIns="91425" tIns="91425" lIns="91425" anchor="t" anchorCtr="0" rIns="91425"/>
          <a:lstStyle>
            <a:lvl1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105" id="10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65" id="65"/>
        <p:cNvGrpSpPr/>
        <p:nvPr/>
      </p:nvGrpSpPr>
      <p:grpSpPr>
        <a:xfrm>
          <a:off y="0" x="0"/>
          <a:ext cy="0" cx="0"/>
          <a:chOff y="0" x="0"/>
          <a:chExt cy="0" cx="0"/>
        </a:xfrm>
      </p:grpSpPr>
      <p:grpSp>
        <p:nvGrpSpPr>
          <p:cNvPr name="Shape 66" id="66"/>
          <p:cNvGrpSpPr/>
          <p:nvPr/>
        </p:nvGrpSpPr>
        <p:grpSpPr>
          <a:xfrm>
            <a:off y="-12188" x="-13"/>
            <a:ext cy="1612601" cx="8005727"/>
            <a:chOff y="-12187" x="-13"/>
            <a:chExt cy="1161900" cx="8005727"/>
          </a:xfrm>
        </p:grpSpPr>
        <p:sp>
          <p:nvSpPr>
            <p:cNvPr name="Shape 67" id="67"/>
            <p:cNvSpPr/>
            <p:nvPr/>
          </p:nvSpPr>
          <p:spPr>
            <a:xfrm flipH="1">
              <a:off y="-12187" x="-13"/>
              <a:ext cy="1161900" cx="187800"/>
            </a:xfrm>
            <a:prstGeom prst="rect">
              <a:avLst/>
            </a:prstGeom>
            <a:solidFill>
              <a:schemeClr val="accent2"/>
            </a:solidFill>
            <a:ln>
              <a:noFill/>
            </a:ln>
          </p:spPr>
          <p:txBody>
            <a:bodyPr bIns="45700" tIns="45700" lIns="91425" anchor="ctr" anchorCtr="0" rIns="91425">
              <a:spAutoFit/>
            </a:bodyPr>
            <a:lstStyle/>
            <a:p/>
          </p:txBody>
        </p:sp>
        <p:sp>
          <p:nvSpPr>
            <p:cNvPr name="Shape 68" id="68"/>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69" id="69"/>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
        <p:nvSpPr>
          <p:cNvPr name="Shape 70" id="70"/>
          <p:cNvSpPr txBox="1"/>
          <p:nvPr>
            <p:ph type="body" idx="1"/>
          </p:nvPr>
        </p:nvSpPr>
        <p:spPr>
          <a:xfrm>
            <a:off y="1704688" x="457200"/>
            <a:ext cy="4840199" cx="8229600"/>
          </a:xfrm>
          <a:prstGeom prst="rect">
            <a:avLst/>
          </a:prstGeom>
          <a:noFill/>
          <a:ln>
            <a:noFill/>
          </a:ln>
        </p:spPr>
        <p:txBody>
          <a:bodyPr bIns="91425" tIns="91425" lIns="91425" anchor="t" anchorCtr="0" rIns="91425"/>
          <a:lstStyle>
            <a:lvl1pPr indent="-342900" algn="l" marL="342900" rtl="0">
              <a:spcBef>
                <a:spcPts val="0"/>
              </a:spcBef>
              <a:buClr>
                <a:schemeClr val="dk2"/>
              </a:buClr>
              <a:buSzPct val="166666"/>
              <a:buFont typeface="Arial"/>
              <a:buChar char="•"/>
              <a:defRPr sz="1800">
                <a:solidFill>
                  <a:schemeClr val="dk2"/>
                </a:solidFill>
              </a:defRPr>
            </a:lvl1pPr>
            <a:lvl2pPr indent="-285750" algn="l" marL="742950" rtl="0">
              <a:spcBef>
                <a:spcPts val="360"/>
              </a:spcBef>
              <a:buClr>
                <a:schemeClr val="dk2"/>
              </a:buClr>
              <a:buSzPct val="100000"/>
              <a:buFont typeface="Courier New"/>
              <a:buChar char="o"/>
              <a:defRPr sz="1800">
                <a:solidFill>
                  <a:schemeClr val="dk2"/>
                </a:solidFill>
              </a:defRPr>
            </a:lvl2pPr>
            <a:lvl3pPr indent="-228600" algn="l" marL="1143000" rtl="0">
              <a:spcBef>
                <a:spcPts val="360"/>
              </a:spcBef>
              <a:buClr>
                <a:schemeClr val="dk2"/>
              </a:buClr>
              <a:buSzPct val="100000"/>
              <a:buFont typeface="Wingdings"/>
              <a:buChar char="§"/>
              <a:defRPr sz="1800">
                <a:solidFill>
                  <a:schemeClr val="dk2"/>
                </a:solidFill>
              </a:defRPr>
            </a:lvl3pPr>
            <a:lvl4pPr indent="-228600" algn="l" marL="1600200" rtl="0">
              <a:spcBef>
                <a:spcPts val="360"/>
              </a:spcBef>
              <a:buClr>
                <a:schemeClr val="dk2"/>
              </a:buClr>
              <a:buSzPct val="166666"/>
              <a:buFont typeface="Arial"/>
              <a:buChar char="•"/>
              <a:defRPr sz="1800">
                <a:solidFill>
                  <a:schemeClr val="dk2"/>
                </a:solidFill>
              </a:defRPr>
            </a:lvl4pPr>
            <a:lvl5pPr indent="-228600" algn="l" marL="2057400" rtl="0">
              <a:spcBef>
                <a:spcPts val="360"/>
              </a:spcBef>
              <a:buClr>
                <a:schemeClr val="dk2"/>
              </a:buClr>
              <a:buSzPct val="100000"/>
              <a:buFont typeface="Courier New"/>
              <a:buChar char="o"/>
              <a:defRPr sz="1800">
                <a:solidFill>
                  <a:schemeClr val="dk2"/>
                </a:solidFill>
              </a:defRPr>
            </a:lvl5pPr>
            <a:lvl6pPr indent="-228600" algn="l" marL="2514600" rtl="0">
              <a:spcBef>
                <a:spcPts val="360"/>
              </a:spcBef>
              <a:buClr>
                <a:schemeClr val="dk2"/>
              </a:buClr>
              <a:buSzPct val="100000"/>
              <a:buFont typeface="Wingdings"/>
              <a:buChar char="§"/>
              <a:defRPr sz="1800">
                <a:solidFill>
                  <a:schemeClr val="dk2"/>
                </a:solidFill>
              </a:defRPr>
            </a:lvl6pPr>
            <a:lvl7pPr indent="-228600" algn="l" marL="2971800" rtl="0">
              <a:spcBef>
                <a:spcPts val="360"/>
              </a:spcBef>
              <a:buClr>
                <a:schemeClr val="dk2"/>
              </a:buClr>
              <a:buSzPct val="166666"/>
              <a:buFont typeface="Arial"/>
              <a:buChar char="•"/>
              <a:defRPr sz="1800">
                <a:solidFill>
                  <a:schemeClr val="dk2"/>
                </a:solidFill>
              </a:defRPr>
            </a:lvl7pPr>
            <a:lvl8pPr indent="-228600" algn="l" marL="3429000" rtl="0">
              <a:spcBef>
                <a:spcPts val="360"/>
              </a:spcBef>
              <a:buClr>
                <a:schemeClr val="dk2"/>
              </a:buClr>
              <a:buSzPct val="100000"/>
              <a:buFont typeface="Courier New"/>
              <a:buChar char="o"/>
              <a:defRPr baseline="0" sz="1800">
                <a:solidFill>
                  <a:schemeClr val="dk2"/>
                </a:solidFill>
              </a:defRPr>
            </a:lvl8pPr>
            <a:lvl9pPr indent="-228600" algn="l" marL="3886200" rtl="0">
              <a:spcBef>
                <a:spcPts val="360"/>
              </a:spcBef>
              <a:buClr>
                <a:schemeClr val="dk2"/>
              </a:buClr>
              <a:buSzPct val="100000"/>
              <a:buFont typeface="Wingdings"/>
              <a:buChar char="§"/>
              <a:defRPr baseline="0"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71" id="71"/>
        <p:cNvGrpSpPr/>
        <p:nvPr/>
      </p:nvGrpSpPr>
      <p:grpSpPr>
        <a:xfrm>
          <a:off y="0" x="0"/>
          <a:ext cy="0" cx="0"/>
          <a:chOff y="0" x="0"/>
          <a:chExt cy="0" cx="0"/>
        </a:xfrm>
      </p:grpSpPr>
      <p:sp>
        <p:nvSpPr>
          <p:cNvPr name="Shape 72" id="72"/>
          <p:cNvSpPr txBox="1"/>
          <p:nvPr>
            <p:ph type="body" idx="1"/>
          </p:nvPr>
        </p:nvSpPr>
        <p:spPr>
          <a:xfrm>
            <a:off y="1704684" x="456245"/>
            <a:ext cy="4840199" cx="4038599"/>
          </a:xfrm>
          <a:prstGeom prst="rect">
            <a:avLst/>
          </a:prstGeom>
          <a:noFill/>
          <a:ln>
            <a:noFill/>
          </a:ln>
        </p:spPr>
        <p:txBody>
          <a:bodyPr bIns="91425" tIns="91425" lIns="91425" anchor="t" anchorCtr="0" rIns="91425"/>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sp>
        <p:nvSpPr>
          <p:cNvPr name="Shape 73" id="73"/>
          <p:cNvSpPr txBox="1"/>
          <p:nvPr>
            <p:ph type="body" idx="2"/>
          </p:nvPr>
        </p:nvSpPr>
        <p:spPr>
          <a:xfrm>
            <a:off y="1704684" x="4648200"/>
            <a:ext cy="4840199" cx="4038599"/>
          </a:xfrm>
          <a:prstGeom prst="rect">
            <a:avLst/>
          </a:prstGeom>
          <a:noFill/>
          <a:ln>
            <a:noFill/>
          </a:ln>
        </p:spPr>
        <p:txBody>
          <a:bodyPr bIns="91425" tIns="91425" lIns="91425" anchor="t" anchorCtr="0" rIns="91425"/>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grpSp>
        <p:nvGrpSpPr>
          <p:cNvPr name="Shape 74" id="74"/>
          <p:cNvGrpSpPr/>
          <p:nvPr/>
        </p:nvGrpSpPr>
        <p:grpSpPr>
          <a:xfrm>
            <a:off y="-12188" x="-13"/>
            <a:ext cy="1612601" cx="8005727"/>
            <a:chOff y="-12187" x="-13"/>
            <a:chExt cy="1161900" cx="8005727"/>
          </a:xfrm>
        </p:grpSpPr>
        <p:sp>
          <p:nvSpPr>
            <p:cNvPr name="Shape 75" id="75"/>
            <p:cNvSpPr/>
            <p:nvPr/>
          </p:nvSpPr>
          <p:spPr>
            <a:xfrm flipH="1">
              <a:off y="-12187" x="-13"/>
              <a:ext cy="1161900" cx="187800"/>
            </a:xfrm>
            <a:prstGeom prst="rect">
              <a:avLst/>
            </a:prstGeom>
            <a:solidFill>
              <a:srgbClr val="AB0101"/>
            </a:solidFill>
            <a:ln>
              <a:noFill/>
            </a:ln>
          </p:spPr>
          <p:txBody>
            <a:bodyPr bIns="45700" tIns="45700" lIns="91425" anchor="ctr" anchorCtr="0" rIns="91425">
              <a:spAutoFit/>
            </a:bodyPr>
            <a:lstStyle/>
            <a:p/>
          </p:txBody>
        </p:sp>
        <p:sp>
          <p:nvSpPr>
            <p:cNvPr name="Shape 76" id="76"/>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77" id="77"/>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78" id="78"/>
        <p:cNvGrpSpPr/>
        <p:nvPr/>
      </p:nvGrpSpPr>
      <p:grpSpPr>
        <a:xfrm>
          <a:off y="0" x="0"/>
          <a:ext cy="0" cx="0"/>
          <a:chOff y="0" x="0"/>
          <a:chExt cy="0" cx="0"/>
        </a:xfrm>
      </p:grpSpPr>
      <p:grpSp>
        <p:nvGrpSpPr>
          <p:cNvPr name="Shape 79" id="79"/>
          <p:cNvGrpSpPr/>
          <p:nvPr/>
        </p:nvGrpSpPr>
        <p:grpSpPr>
          <a:xfrm>
            <a:off y="-12188" x="-13"/>
            <a:ext cy="1612601" cx="8005727"/>
            <a:chOff y="-12187" x="-13"/>
            <a:chExt cy="1161900" cx="8005727"/>
          </a:xfrm>
        </p:grpSpPr>
        <p:sp>
          <p:nvSpPr>
            <p:cNvPr name="Shape 80" id="80"/>
            <p:cNvSpPr/>
            <p:nvPr/>
          </p:nvSpPr>
          <p:spPr>
            <a:xfrm flipH="1">
              <a:off y="-12187" x="-13"/>
              <a:ext cy="1161900" cx="187800"/>
            </a:xfrm>
            <a:prstGeom prst="rect">
              <a:avLst/>
            </a:prstGeom>
            <a:solidFill>
              <a:srgbClr val="AB0101"/>
            </a:solidFill>
            <a:ln>
              <a:noFill/>
            </a:ln>
          </p:spPr>
          <p:txBody>
            <a:bodyPr bIns="45700" tIns="45700" lIns="91425" anchor="ctr" anchorCtr="0" rIns="91425">
              <a:spAutoFit/>
            </a:bodyPr>
            <a:lstStyle/>
            <a:p/>
          </p:txBody>
        </p:sp>
        <p:sp>
          <p:nvSpPr>
            <p:cNvPr name="Shape 81" id="81"/>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82" id="82"/>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83" id="83"/>
        <p:cNvGrpSpPr/>
        <p:nvPr/>
      </p:nvGrpSpPr>
      <p:grpSpPr>
        <a:xfrm>
          <a:off y="0" x="0"/>
          <a:ext cy="0" cx="0"/>
          <a:chOff y="0" x="0"/>
          <a:chExt cy="0" cx="0"/>
        </a:xfrm>
      </p:grpSpPr>
      <p:sp>
        <p:nvSpPr>
          <p:cNvPr name="Shape 84" id="84"/>
          <p:cNvSpPr/>
          <p:nvPr/>
        </p:nvSpPr>
        <p:spPr>
          <a:xfrm flipH="1">
            <a:off y="6165014" x="8964665"/>
            <a:ext cy="695100" cx="187800"/>
          </a:xfrm>
          <a:prstGeom prst="rect">
            <a:avLst/>
          </a:prstGeom>
          <a:solidFill>
            <a:srgbClr val="AB0101"/>
          </a:solidFill>
          <a:ln>
            <a:noFill/>
          </a:ln>
        </p:spPr>
        <p:txBody>
          <a:bodyPr bIns="45700" tIns="45700" lIns="91425" anchor="ctr" anchorCtr="0" rIns="91425">
            <a:spAutoFit/>
          </a:bodyPr>
          <a:lstStyle/>
          <a:p/>
        </p:txBody>
      </p:sp>
      <p:sp>
        <p:nvSpPr>
          <p:cNvPr name="Shape 85" id="85"/>
          <p:cNvSpPr/>
          <p:nvPr/>
        </p:nvSpPr>
        <p:spPr>
          <a:xfrm flipH="1">
            <a:off y="6165014" x="3866777"/>
            <a:ext cy="695100" cx="5097900"/>
          </a:xfrm>
          <a:prstGeom prst="rect">
            <a:avLst/>
          </a:prstGeom>
          <a:solidFill>
            <a:srgbClr val="0F243E"/>
          </a:solidFill>
          <a:ln>
            <a:noFill/>
          </a:ln>
        </p:spPr>
        <p:txBody>
          <a:bodyPr bIns="45700" tIns="45700" lIns="91425" anchor="ctr" anchorCtr="0" rIns="91425">
            <a:spAutoFit/>
          </a:bodyPr>
          <a:lstStyle/>
          <a:p/>
        </p:txBody>
      </p:sp>
      <p:sp>
        <p:nvSpPr>
          <p:cNvPr name="Shape 86" id="86"/>
          <p:cNvSpPr txBox="1"/>
          <p:nvPr>
            <p:ph type="body" idx="1"/>
          </p:nvPr>
        </p:nvSpPr>
        <p:spPr>
          <a:xfrm>
            <a:off y="6165014" x="3866812"/>
            <a:ext cy="695100" cx="5097900"/>
          </a:xfrm>
          <a:prstGeom prst="rect">
            <a:avLst/>
          </a:prstGeom>
          <a:noFill/>
          <a:ln>
            <a:noFill/>
          </a:ln>
        </p:spPr>
        <p:txBody>
          <a:bodyPr bIns="91425" tIns="91425" lIns="91425" anchor="t" anchorCtr="0" rIns="91425"/>
          <a:lstStyle>
            <a:lvl1pPr indent="88900" marL="0" rtl="0">
              <a:buClr>
                <a:schemeClr val="lt1"/>
              </a:buClr>
              <a:buSzPct val="100000"/>
              <a:buNone/>
              <a:defRPr sz="1400">
                <a:solidFill>
                  <a:schemeClr val="lt1"/>
                </a:solidFill>
              </a:defRPr>
            </a:lvl1pPr>
            <a:lvl2pPr indent="88900" marL="0" rtl="0">
              <a:buClr>
                <a:schemeClr val="lt1"/>
              </a:buClr>
              <a:buSzPct val="100000"/>
              <a:buNone/>
              <a:defRPr sz="1400">
                <a:solidFill>
                  <a:schemeClr val="lt1"/>
                </a:solidFill>
              </a:defRPr>
            </a:lvl2pPr>
            <a:lvl3pPr indent="88900" marL="0" rtl="0">
              <a:buClr>
                <a:schemeClr val="lt1"/>
              </a:buClr>
              <a:buSzPct val="100000"/>
              <a:buNone/>
              <a:defRPr sz="1400">
                <a:solidFill>
                  <a:schemeClr val="lt1"/>
                </a:solidFill>
              </a:defRPr>
            </a:lvl3pPr>
            <a:lvl4pPr indent="88900" marL="0" rtl="0">
              <a:buClr>
                <a:schemeClr val="lt1"/>
              </a:buClr>
              <a:buSzPct val="100000"/>
              <a:buNone/>
              <a:defRPr sz="1400">
                <a:solidFill>
                  <a:schemeClr val="lt1"/>
                </a:solidFill>
              </a:defRPr>
            </a:lvl4pPr>
            <a:lvl5pPr indent="88900" marL="0" rtl="0">
              <a:buClr>
                <a:schemeClr val="lt1"/>
              </a:buClr>
              <a:buSzPct val="100000"/>
              <a:buNone/>
              <a:defRPr sz="1400">
                <a:solidFill>
                  <a:schemeClr val="lt1"/>
                </a:solidFill>
              </a:defRPr>
            </a:lvl5pPr>
            <a:lvl6pPr indent="88900" marL="0" rtl="0">
              <a:buClr>
                <a:schemeClr val="lt1"/>
              </a:buClr>
              <a:buSzPct val="100000"/>
              <a:buNone/>
              <a:defRPr sz="1400">
                <a:solidFill>
                  <a:schemeClr val="lt1"/>
                </a:solidFill>
              </a:defRPr>
            </a:lvl6pPr>
            <a:lvl7pPr indent="88900" marL="0" rtl="0">
              <a:buClr>
                <a:schemeClr val="lt1"/>
              </a:buClr>
              <a:buSzPct val="100000"/>
              <a:buNone/>
              <a:defRPr sz="1400">
                <a:solidFill>
                  <a:schemeClr val="lt1"/>
                </a:solidFill>
              </a:defRPr>
            </a:lvl7pPr>
            <a:lvl8pPr indent="88900" marL="0" rtl="0">
              <a:buClr>
                <a:schemeClr val="lt1"/>
              </a:buClr>
              <a:buSzPct val="100000"/>
              <a:buNone/>
              <a:defRPr sz="1400">
                <a:solidFill>
                  <a:schemeClr val="lt1"/>
                </a:solidFill>
              </a:defRPr>
            </a:lvl8pPr>
            <a:lvl9pPr indent="88900" marL="0" rtl="0">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87" id="87"/>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91" id="91"/>
        <p:cNvGrpSpPr/>
        <p:nvPr/>
      </p:nvGrpSpPr>
      <p:grpSpPr>
        <a:xfrm>
          <a:off y="0" x="0"/>
          <a:ext cy="0" cx="0"/>
          <a:chOff y="0" x="0"/>
          <a:chExt cy="0" cx="0"/>
        </a:xfrm>
      </p:grpSpPr>
      <p:sp>
        <p:nvSpPr>
          <p:cNvPr name="Shape 92" id="92"/>
          <p:cNvSpPr txBox="1"/>
          <p:nvPr>
            <p:ph type="ctrTitle"/>
          </p:nvPr>
        </p:nvSpPr>
        <p:spPr>
          <a:xfrm>
            <a:off y="2111123" x="685800"/>
            <a:ext cy="1546474"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
        <p:nvSpPr>
          <p:cNvPr name="Shape 93" id="93"/>
          <p:cNvSpPr txBox="1"/>
          <p:nvPr>
            <p:ph type="subTitle" idx="1"/>
          </p:nvPr>
        </p:nvSpPr>
        <p:spPr>
          <a:xfrm>
            <a:off y="3786737" x="685800"/>
            <a:ext cy="1046317"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94" id="94"/>
        <p:cNvGrpSpPr/>
        <p:nvPr/>
      </p:nvGrpSpPr>
      <p:grpSpPr>
        <a:xfrm>
          <a:off y="0" x="0"/>
          <a:ext cy="0" cx="0"/>
          <a:chOff y="0" x="0"/>
          <a:chExt cy="0" cx="0"/>
        </a:xfrm>
      </p:grpSpPr>
      <p:sp>
        <p:nvSpPr>
          <p:cNvPr name="Shape 95" id="95"/>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96" id="96"/>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rtl="0">
              <a:defRPr/>
            </a:lvl1pPr>
            <a:lvl2pPr indent="-285750" marL="742950" rtl="0">
              <a:defRPr/>
            </a:lvl2pPr>
            <a:lvl3pPr indent="-228600" marL="1143000" rtl="0">
              <a:defRPr/>
            </a:lvl3pPr>
            <a:lvl4pPr indent="-228600" marL="1600200"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97" id="97"/>
        <p:cNvGrpSpPr/>
        <p:nvPr/>
      </p:nvGrpSpPr>
      <p:grpSpPr>
        <a:xfrm>
          <a:off y="0" x="0"/>
          <a:ext cy="0" cx="0"/>
          <a:chOff y="0" x="0"/>
          <a:chExt cy="0" cx="0"/>
        </a:xfrm>
      </p:grpSpPr>
      <p:sp>
        <p:nvSpPr>
          <p:cNvPr name="Shape 98" id="98"/>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99" id="99"/>
          <p:cNvSpPr txBox="1"/>
          <p:nvPr>
            <p:ph type="body" idx="1"/>
          </p:nvPr>
        </p:nvSpPr>
        <p:spPr>
          <a:xfrm>
            <a:off y="1600200" x="457200"/>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100" id="100"/>
          <p:cNvSpPr txBox="1"/>
          <p:nvPr>
            <p:ph type="body" idx="2"/>
          </p:nvPr>
        </p:nvSpPr>
        <p:spPr>
          <a:xfrm>
            <a:off y="1600200" x="4692273"/>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3.xml"/></Relationships>
</file>

<file path=ppt/slideMasters/_rels/slideMaster2.xml.rels><?xml version="1.0" encoding="UTF-8" standalone="yes"?><Relationships xmlns="http://schemas.openxmlformats.org/package/2006/relationships"><Relationship Type="http://schemas.openxmlformats.org/officeDocument/2006/relationships/slideLayout" Id="rId2" Target="../slideLayouts/slideLayout8.xml"/><Relationship Type="http://schemas.openxmlformats.org/officeDocument/2006/relationships/slideLayout" Id="rId1" Target="../slideLayouts/slideLayout7.xml"/><Relationship Type="http://schemas.openxmlformats.org/officeDocument/2006/relationships/slideLayout" Id="rId4" Target="../slideLayouts/slideLayout10.xml"/><Relationship Type="http://schemas.openxmlformats.org/officeDocument/2006/relationships/slideLayout" Id="rId3" Target="../slideLayouts/slideLayout9.xml"/><Relationship Type="http://schemas.openxmlformats.org/officeDocument/2006/relationships/slideLayout" Id="rId6" Target="../slideLayouts/slideLayout12.xml"/><Relationship Type="http://schemas.openxmlformats.org/officeDocument/2006/relationships/slideLayout" Id="rId5" Target="../slideLayouts/slideLayout11.xml"/><Relationship Type="http://schemas.openxmlformats.org/officeDocument/2006/relationships/theme" Id="rId7"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grpSp>
        <p:nvGrpSpPr>
          <p:cNvPr name="Shape 5" id="5"/>
          <p:cNvGrpSpPr/>
          <p:nvPr/>
        </p:nvGrpSpPr>
        <p:grpSpPr>
          <a:xfrm>
            <a:off y="-94" x="33867"/>
            <a:ext cy="2810236" cx="3409812"/>
            <a:chOff y="1493" x="0"/>
            <a:chExt cy="2810236" cx="3409812"/>
          </a:xfrm>
        </p:grpSpPr>
        <p:cxnSp>
          <p:nvCxnSpPr>
            <p:cNvPr name="Shape 6" id="6"/>
            <p:cNvCxnSpPr/>
            <p:nvPr/>
          </p:nvCxnSpPr>
          <p:spPr>
            <a:xfrm>
              <a:off y="245542" x="0"/>
              <a:ext cy="1500" cx="3251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7" id="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8" id="8"/>
            <p:cNvCxnSpPr/>
            <p:nvPr/>
          </p:nvCxnSpPr>
          <p:spPr>
            <a:xfrm>
              <a:off y="474143" x="0"/>
              <a:ext cy="1500" cx="2666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 id="9"/>
            <p:cNvCxnSpPr/>
            <p:nvPr/>
          </p:nvCxnSpPr>
          <p:spPr>
            <a:xfrm>
              <a:off y="702743" x="0"/>
              <a:ext cy="1500" cx="2167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 id="10"/>
            <p:cNvCxnSpPr/>
            <p:nvPr/>
          </p:nvCxnSpPr>
          <p:spPr>
            <a:xfrm>
              <a:off y="931342" x="0"/>
              <a:ext cy="1500" cx="18626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 id="11"/>
            <p:cNvCxnSpPr/>
            <p:nvPr/>
          </p:nvCxnSpPr>
          <p:spPr>
            <a:xfrm>
              <a:off y="1159942" x="0"/>
              <a:ext cy="1500" cx="1490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 id="12"/>
            <p:cNvCxnSpPr/>
            <p:nvPr/>
          </p:nvCxnSpPr>
          <p:spPr>
            <a:xfrm>
              <a:off y="1388542" x="0"/>
              <a:ext cy="1500" cx="12191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 id="13"/>
            <p:cNvCxnSpPr/>
            <p:nvPr/>
          </p:nvCxnSpPr>
          <p:spPr>
            <a:xfrm>
              <a:off y="1617142" x="0"/>
              <a:ext cy="1500" cx="990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4" id="14"/>
            <p:cNvCxnSpPr/>
            <p:nvPr/>
          </p:nvCxnSpPr>
          <p:spPr>
            <a:xfrm>
              <a:off y="1845742" x="0"/>
              <a:ext cy="1500" cx="745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5" id="15"/>
            <p:cNvCxnSpPr/>
            <p:nvPr/>
          </p:nvCxnSpPr>
          <p:spPr>
            <a:xfrm>
              <a:off y="2074342" x="0"/>
              <a:ext cy="1500" cx="533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6" id="16"/>
            <p:cNvCxnSpPr/>
            <p:nvPr/>
          </p:nvCxnSpPr>
          <p:spPr>
            <a:xfrm>
              <a:off y="2302943" x="0"/>
              <a:ext cy="1500" cx="262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7" id="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8" id="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9" id="19"/>
            <p:cNvCxnSpPr/>
            <p:nvPr/>
          </p:nvCxnSpPr>
          <p:spPr>
            <a:xfrm rot="-5400000">
              <a:off y="887576" x="-853"/>
              <a:ext cy="1500" cx="1763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0" id="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1" id="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2" id="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3" id="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4" id="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5" id="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6" id="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7" id="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8" id="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29" id="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0" id="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len="med" type="none" w="med"/>
              <a:tailEnd len="med" type="none" w="med"/>
            </a:ln>
          </p:spPr>
        </p:cxnSp>
      </p:grpSp>
      <p:sp>
        <p:nvSpPr>
          <p:cNvPr name="Shape 31" id="31"/>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1pPr>
            <a:lvl2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2pPr>
            <a:lvl3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3pPr>
            <a:lvl4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4pPr>
            <a:lvl5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5pPr>
            <a:lvl6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6pPr>
            <a:lvl7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7pPr>
            <a:lvl8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8pPr>
            <a:lvl9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9pPr>
          </a:lstStyle>
          <a:p/>
        </p:txBody>
      </p:sp>
      <p:sp>
        <p:nvSpPr>
          <p:cNvPr name="Shape 32" id="32"/>
          <p:cNvSpPr txBox="1"/>
          <p:nvPr>
            <p:ph type="body" idx="1"/>
          </p:nvPr>
        </p:nvSpPr>
        <p:spPr>
          <a:xfrm>
            <a:off y="1600200" x="457200"/>
            <a:ext cy="4526100" cx="8229600"/>
          </a:xfrm>
          <a:prstGeom prst="rect">
            <a:avLst/>
          </a:prstGeom>
          <a:noFill/>
          <a:ln>
            <a:noFill/>
          </a:ln>
        </p:spPr>
        <p:txBody>
          <a:bodyPr bIns="91425" tIns="91425" lIns="91425" anchor="t" anchorCtr="0" rIns="91425"/>
          <a:lstStyle>
            <a:lvl1pPr indent="-342900" algn="l" marL="342900" rtl="0">
              <a:spcBef>
                <a:spcPts val="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1pPr>
            <a:lvl2pPr indent="-285750" algn="l" marL="74295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2pPr>
            <a:lvl3pPr indent="-228600" algn="l" marL="11430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3pPr>
            <a:lvl4pPr indent="-228600" algn="l" marL="16002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4pPr>
            <a:lvl5pPr indent="-228600" algn="l" marL="20574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5pPr>
            <a:lvl6pPr indent="-228600" algn="l" marL="25146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6pPr>
            <a:lvl7pPr indent="-228600" algn="l" marL="29718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7pPr>
            <a:lvl8pPr indent="-228600" algn="l" marL="34290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8pPr>
            <a:lvl9pPr indent="-228600" algn="l" marL="38862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9pPr>
          </a:lstStyle>
          <a:p/>
        </p:txBody>
      </p:sp>
      <p:grpSp>
        <p:nvGrpSpPr>
          <p:cNvPr name="Shape 33" id="33"/>
          <p:cNvGrpSpPr/>
          <p:nvPr/>
        </p:nvGrpSpPr>
        <p:grpSpPr>
          <a:xfrm rot="10800000">
            <a:off y="4047858" x="5734187"/>
            <a:ext cy="2810236" cx="3409812"/>
            <a:chOff y="1493" x="0"/>
            <a:chExt cy="2810236" cx="3409812"/>
          </a:xfrm>
        </p:grpSpPr>
        <p:cxnSp>
          <p:nvCxnSpPr>
            <p:cNvPr name="Shape 34" id="34"/>
            <p:cNvCxnSpPr/>
            <p:nvPr/>
          </p:nvCxnSpPr>
          <p:spPr>
            <a:xfrm>
              <a:off y="245542" x="0"/>
              <a:ext cy="1500" cx="3251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5" id="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6" id="36"/>
            <p:cNvCxnSpPr/>
            <p:nvPr/>
          </p:nvCxnSpPr>
          <p:spPr>
            <a:xfrm>
              <a:off y="474143" x="0"/>
              <a:ext cy="1500" cx="2666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7" id="37"/>
            <p:cNvCxnSpPr/>
            <p:nvPr/>
          </p:nvCxnSpPr>
          <p:spPr>
            <a:xfrm>
              <a:off y="702743" x="0"/>
              <a:ext cy="1500" cx="2167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8" id="38"/>
            <p:cNvCxnSpPr/>
            <p:nvPr/>
          </p:nvCxnSpPr>
          <p:spPr>
            <a:xfrm>
              <a:off y="931342" x="0"/>
              <a:ext cy="1500" cx="18626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39" id="39"/>
            <p:cNvCxnSpPr/>
            <p:nvPr/>
          </p:nvCxnSpPr>
          <p:spPr>
            <a:xfrm>
              <a:off y="1159942" x="0"/>
              <a:ext cy="1500" cx="1490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0" id="40"/>
            <p:cNvCxnSpPr/>
            <p:nvPr/>
          </p:nvCxnSpPr>
          <p:spPr>
            <a:xfrm>
              <a:off y="1388542" x="0"/>
              <a:ext cy="1500" cx="12191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1" id="41"/>
            <p:cNvCxnSpPr/>
            <p:nvPr/>
          </p:nvCxnSpPr>
          <p:spPr>
            <a:xfrm>
              <a:off y="1617142" x="0"/>
              <a:ext cy="1500" cx="990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2" id="42"/>
            <p:cNvCxnSpPr/>
            <p:nvPr/>
          </p:nvCxnSpPr>
          <p:spPr>
            <a:xfrm>
              <a:off y="1845742" x="0"/>
              <a:ext cy="1500" cx="745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3" id="43"/>
            <p:cNvCxnSpPr/>
            <p:nvPr/>
          </p:nvCxnSpPr>
          <p:spPr>
            <a:xfrm>
              <a:off y="2074342" x="0"/>
              <a:ext cy="1500" cx="533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4" id="44"/>
            <p:cNvCxnSpPr/>
            <p:nvPr/>
          </p:nvCxnSpPr>
          <p:spPr>
            <a:xfrm>
              <a:off y="2302943" x="0"/>
              <a:ext cy="1500" cx="262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5" id="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6" id="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7" id="47"/>
            <p:cNvCxnSpPr/>
            <p:nvPr/>
          </p:nvCxnSpPr>
          <p:spPr>
            <a:xfrm rot="-5400000">
              <a:off y="887576" x="-853"/>
              <a:ext cy="1500" cx="1763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8" id="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49" id="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0" id="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1" id="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2" id="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3" id="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4" id="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5" id="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6" id="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7" id="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58" id="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len="med" type="none" w="med"/>
              <a:tailEnd len="med" type="none" w="med"/>
            </a:ln>
          </p:spPr>
        </p:cxnSp>
      </p:gr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88" id="88"/>
        <p:cNvGrpSpPr/>
        <p:nvPr/>
      </p:nvGrpSpPr>
      <p:grpSpPr>
        <a:xfrm>
          <a:off y="0" x="0"/>
          <a:ext cy="0" cx="0"/>
          <a:chOff y="0" x="0"/>
          <a:chExt cy="0" cx="0"/>
        </a:xfrm>
      </p:grpSpPr>
      <p:sp>
        <p:nvSpPr>
          <p:cNvPr name="Shape 89" id="89"/>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90" id="90"/>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 Type="http://schemas.openxmlformats.org/officeDocument/2006/relationships/hyperlink" Id="rId4" TargetMode="External" Target="http://www.ehow.com/info_8446142_advantages-disadvantages-sorting-algorithms.html"/><Relationship Type="http://schemas.openxmlformats.org/officeDocument/2006/relationships/hyperlink" Id="rId3" TargetMode="External" Target="http://www.personal.kent.edu/~rmuhamma/Algorithms/MyAlgorithms/Sorting/insertionSort.htm"/><Relationship Type="http://schemas.openxmlformats.org/officeDocument/2006/relationships/hyperlink" Id="rId5" TargetMode="External" Target="http://www.algolist.net/Algorithms/Sorting/Insertion_sort"/></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6" id="106"/>
        <p:cNvGrpSpPr/>
        <p:nvPr/>
      </p:nvGrpSpPr>
      <p:grpSpPr>
        <a:xfrm>
          <a:off y="0" x="0"/>
          <a:ext cy="0" cx="0"/>
          <a:chOff y="0" x="0"/>
          <a:chExt cy="0" cx="0"/>
        </a:xfrm>
      </p:grpSpPr>
      <p:sp>
        <p:nvSpPr>
          <p:cNvPr name="Shape 107" id="107"/>
          <p:cNvSpPr txBox="1"/>
          <p:nvPr>
            <p:ph type="ctrTitle"/>
          </p:nvPr>
        </p:nvSpPr>
        <p:spPr>
          <a:xfrm>
            <a:off y="2266575" x="685800"/>
            <a:ext cy="1333799" cx="6400799"/>
          </a:xfrm>
          <a:prstGeom prst="rect">
            <a:avLst/>
          </a:prstGeom>
        </p:spPr>
        <p:txBody>
          <a:bodyPr bIns="91425" tIns="91425" lIns="91425" anchor="b" anchorCtr="0" rIns="91425">
            <a:spAutoFit/>
          </a:bodyPr>
          <a:lstStyle/>
          <a:p>
            <a:pPr algn="ctr">
              <a:buNone/>
            </a:pPr>
            <a:r>
              <a:rPr lang="en"/>
              <a:t>An Overview of Insertion Sort</a:t>
            </a:r>
          </a:p>
        </p:txBody>
      </p:sp>
      <p:sp>
        <p:nvSpPr>
          <p:cNvPr name="Shape 108" id="108"/>
          <p:cNvSpPr txBox="1"/>
          <p:nvPr>
            <p:ph type="subTitle" idx="1"/>
          </p:nvPr>
        </p:nvSpPr>
        <p:spPr>
          <a:xfrm>
            <a:off y="3600451" x="685800"/>
            <a:ext cy="900599" cx="6400799"/>
          </a:xfrm>
          <a:prstGeom prst="rect">
            <a:avLst/>
          </a:prstGeom>
        </p:spPr>
        <p:txBody>
          <a:bodyPr bIns="91425" tIns="91425" lIns="91425" anchor="t" anchorCtr="0" rIns="91425">
            <a:spAutoFit/>
          </a:bodyPr>
          <a:lstStyle/>
          <a:p>
            <a:pPr algn="ctr" rtl="0" lvl="0">
              <a:buNone/>
            </a:pPr>
            <a:r>
              <a:rPr lang="en"/>
              <a:t>by</a:t>
            </a:r>
          </a:p>
          <a:p>
            <a:pPr algn="ctr">
              <a:buNone/>
            </a:pPr>
            <a:r>
              <a:rPr lang="en"/>
              <a:t>Shanen Cross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0" id="160"/>
        <p:cNvGrpSpPr/>
        <p:nvPr/>
      </p:nvGrpSpPr>
      <p:grpSpPr>
        <a:xfrm>
          <a:off y="0" x="0"/>
          <a:ext cy="0" cx="0"/>
          <a:chOff y="0" x="0"/>
          <a:chExt cy="0" cx="0"/>
        </a:xfrm>
      </p:grpSpPr>
      <p:sp>
        <p:nvSpPr>
          <p:cNvPr name="Shape 161" id="161"/>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Insertion Sort: Conceptual Breakdown of Steps</a:t>
            </a:r>
          </a:p>
        </p:txBody>
      </p:sp>
      <p:sp>
        <p:nvSpPr>
          <p:cNvPr name="Shape 162" id="162"/>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74650" marL="457200" rtl="0" lvl="0">
              <a:buClr>
                <a:schemeClr val="dk2"/>
              </a:buClr>
              <a:buSzPct val="166666"/>
              <a:buFont typeface="Arial"/>
              <a:buChar char="•"/>
            </a:pPr>
            <a:r>
              <a:rPr lang="en" sz="2300"/>
              <a:t>Place Card #0 in "left hand" (ordered cards). Sort Card #1 into "left hand" by comparing with Card #0.</a:t>
            </a:r>
          </a:p>
          <a:p>
            <a:pPr indent="-374650" marL="457200" rtl="0" lvl="0">
              <a:buClr>
                <a:schemeClr val="dk2"/>
              </a:buClr>
              <a:buSzPct val="166666"/>
              <a:buFont typeface="Arial"/>
              <a:buChar char="•"/>
            </a:pPr>
            <a:r>
              <a:rPr lang="en" sz="2300"/>
              <a:t>Sort Card #2 into "left hand" by comparing with each of the cards in the "left hand" from right to left (first Card #1, then Card #0). </a:t>
            </a:r>
          </a:p>
          <a:p>
            <a:pPr indent="-374650" marL="457200" rtl="0" lvl="0">
              <a:buClr>
                <a:schemeClr val="dk2"/>
              </a:buClr>
              <a:buSzPct val="166666"/>
              <a:buFont typeface="Arial"/>
              <a:buChar char="•"/>
            </a:pPr>
            <a:r>
              <a:rPr lang="en" sz="2300"/>
              <a:t>Repeat by sorting each of the remaining cards on the table into the "left hand" group of ordered cards.</a:t>
            </a:r>
          </a:p>
          <a:p>
            <a:pPr rtl="0" lvl="0">
              <a:buNone/>
            </a:pPr>
            <a:r>
              <a:rPr lang="en" sz="2300"/>
              <a:t>How do we sort a "table" card into a "left hand" card?</a:t>
            </a:r>
          </a:p>
          <a:p>
            <a:pPr indent="-374650" marL="457200" rtl="0" lvl="0">
              <a:buClr>
                <a:schemeClr val="dk2"/>
              </a:buClr>
              <a:buSzPct val="166666"/>
              <a:buFont typeface="Arial"/>
              <a:buChar char="•"/>
            </a:pPr>
            <a:r>
              <a:rPr lang="en" sz="2300"/>
              <a:t>If Card #2's value is less than the current left-hand card's value, </a:t>
            </a:r>
            <a:r>
              <a:rPr lang="en" i="1" sz="2300"/>
              <a:t>shift that left-hand card's position in the array one over to the right, and move onto the next left-hand card  comparison (from right to left). </a:t>
            </a:r>
            <a:r>
              <a:rPr lang="en" sz="2300"/>
              <a:t>Otherwise, insert the table card in front of the current left-hand card (or at the beginning if there are no more left), and stop moving through the left-hand cards.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6" id="166"/>
        <p:cNvGrpSpPr/>
        <p:nvPr/>
      </p:nvGrpSpPr>
      <p:grpSpPr>
        <a:xfrm>
          <a:off y="0" x="0"/>
          <a:ext cy="0" cx="0"/>
          <a:chOff y="0" x="0"/>
          <a:chExt cy="0" cx="0"/>
        </a:xfrm>
      </p:grpSpPr>
      <p:sp>
        <p:nvSpPr>
          <p:cNvPr name="Shape 167" id="167"/>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Example Implementation </a:t>
            </a:r>
          </a:p>
          <a:p>
            <a:pPr rtl="0" lvl="0">
              <a:buNone/>
            </a:pPr>
            <a:r>
              <a:rPr lang="en"/>
              <a:t>(C++)</a:t>
            </a:r>
          </a:p>
        </p:txBody>
      </p:sp>
      <p:sp>
        <p:nvSpPr>
          <p:cNvPr name="Shape 168" id="168"/>
          <p:cNvSpPr txBox="1"/>
          <p:nvPr>
            <p:ph type="body" idx="1"/>
          </p:nvPr>
        </p:nvSpPr>
        <p:spPr>
          <a:xfrm>
            <a:off y="1704688" x="457200"/>
            <a:ext cy="4840199" cx="8713200"/>
          </a:xfrm>
          <a:prstGeom prst="rect">
            <a:avLst/>
          </a:prstGeom>
        </p:spPr>
        <p:txBody>
          <a:bodyPr bIns="91425" tIns="91425" lIns="91425" anchor="t" anchorCtr="0" rIns="91425">
            <a:spAutoFit/>
          </a:bodyPr>
          <a:lstStyle/>
          <a:p>
            <a:pPr rtl="0" lvl="0">
              <a:buNone/>
            </a:pPr>
            <a:r>
              <a:rPr lang="en" sz="2200"/>
              <a:t>void int_sort(int list[], int list_size) </a:t>
            </a:r>
          </a:p>
          <a:p>
            <a:pPr rtl="0" lvl="0">
              <a:buNone/>
            </a:pPr>
            <a:r>
              <a:rPr lang="en" sz="2200"/>
              <a:t>{</a:t>
            </a:r>
          </a:p>
          <a:p>
            <a:pPr rtl="0" lvl="0">
              <a:buNone/>
            </a:pPr>
            <a:r>
              <a:rPr lang="en" sz="2200"/>
              <a:t>  int i;</a:t>
            </a:r>
          </a:p>
          <a:p>
            <a:pPr indent="0" marR="0" algn="l" marL="0" rtl="0" lvl="0">
              <a:lnSpc>
                <a:spcPct val="115000"/>
              </a:lnSpc>
              <a:spcBef>
                <a:spcPts val="0"/>
              </a:spcBef>
              <a:spcAft>
                <a:spcPts val="0"/>
              </a:spcAft>
              <a:buNone/>
            </a:pPr>
            <a:r>
              <a:rPr lang="en" sz="2200"/>
              <a:t>  for (i=1; i&lt;list_size; i++)   </a:t>
            </a:r>
            <a:r>
              <a:rPr lang="en" sz="2200">
                <a:solidFill>
                  <a:srgbClr val="38761D"/>
                </a:solidFill>
              </a:rPr>
              <a:t> // iterate through "table cards",</a:t>
            </a:r>
          </a:p>
          <a:p>
            <a:pPr rtl="0" lvl="0">
              <a:buNone/>
            </a:pPr>
            <a:r>
              <a:rPr lang="en" sz="2200"/>
              <a:t>  {						        </a:t>
            </a:r>
            <a:r>
              <a:rPr lang="en" sz="2200">
                <a:solidFill>
                  <a:srgbClr val="38761D"/>
                </a:solidFill>
              </a:rPr>
              <a:t>// beginning with Card #1</a:t>
            </a:r>
          </a:p>
          <a:p>
            <a:pPr rtl="0" lvl="0">
              <a:buNone/>
            </a:pPr>
            <a:r>
              <a:rPr lang="en" sz="2200"/>
              <a:t>    int current = list[i];          </a:t>
            </a:r>
            <a:r>
              <a:rPr lang="en" sz="2200">
                <a:solidFill>
                  <a:srgbClr val="38761D"/>
                </a:solidFill>
              </a:rPr>
              <a:t> // extract current table card's value for </a:t>
            </a:r>
          </a:p>
          <a:p>
            <a:pPr rtl="0" lvl="0">
              <a:buNone/>
            </a:pPr>
            <a:r>
              <a:rPr lang="en" sz="2200">
                <a:solidFill>
                  <a:srgbClr val="38761D"/>
                </a:solidFill>
              </a:rPr>
              <a:t>                                           // comparison</a:t>
            </a:r>
          </a:p>
          <a:p>
            <a:pPr rtl="0" lvl="0">
              <a:buNone/>
            </a:pPr>
            <a:r>
              <a:rPr lang="en" sz="2200"/>
              <a:t>    int j = i-1;          </a:t>
            </a:r>
            <a:r>
              <a:rPr lang="en" sz="2200">
                <a:solidFill>
                  <a:srgbClr val="38761D"/>
                </a:solidFill>
              </a:rPr>
              <a:t> // First "left-hand card" precedes current table card</a:t>
            </a:r>
          </a:p>
          <a:p>
            <a:pPr rtl="0" lvl="0">
              <a:buNone/>
            </a:pPr>
            <a:r>
              <a:rPr lang="en" sz="2200"/>
              <a:t>    while (j&gt;=0 &amp;&amp; current&lt;list[j])         </a:t>
            </a:r>
            <a:r>
              <a:rPr lang="en" sz="2200">
                <a:solidFill>
                  <a:srgbClr val="38761D"/>
                </a:solidFill>
              </a:rPr>
              <a:t>// Iterate through left-hand cards</a:t>
            </a:r>
          </a:p>
          <a:p>
            <a:pPr rtl="0" lvl="0">
              <a:buNone/>
            </a:pPr>
            <a:r>
              <a:rPr lang="en" sz="2200"/>
              <a:t>    {                                                  </a:t>
            </a:r>
            <a:r>
              <a:rPr lang="en" sz="2200">
                <a:solidFill>
                  <a:srgbClr val="38761D"/>
                </a:solidFill>
              </a:rPr>
              <a:t>// If current table card should come</a:t>
            </a:r>
          </a:p>
          <a:p>
            <a:pPr rtl="0" lvl="0">
              <a:buNone/>
            </a:pPr>
            <a:r>
              <a:rPr lang="en" sz="2200"/>
              <a:t>       list[j+1] = list[j];                     </a:t>
            </a:r>
            <a:r>
              <a:rPr lang="en" sz="2200">
                <a:solidFill>
                  <a:srgbClr val="38761D"/>
                </a:solidFill>
              </a:rPr>
              <a:t> // earlier than current left-hand card,</a:t>
            </a:r>
          </a:p>
          <a:p>
            <a:pPr rtl="0" lvl="0">
              <a:buNone/>
            </a:pPr>
            <a:r>
              <a:rPr lang="en" sz="2200"/>
              <a:t>	   j = j-1;                                 </a:t>
            </a:r>
            <a:r>
              <a:rPr lang="en" sz="2200">
                <a:solidFill>
                  <a:srgbClr val="38761D"/>
                </a:solidFill>
              </a:rPr>
              <a:t> // shift the latter one to the right</a:t>
            </a:r>
          </a:p>
          <a:p>
            <a:pPr rtl="0" lvl="0">
              <a:buNone/>
            </a:pPr>
            <a:r>
              <a:rPr lang="en" sz="2200"/>
              <a:t>    }</a:t>
            </a:r>
          </a:p>
          <a:p>
            <a:pPr rtl="0" lvl="0">
              <a:buNone/>
            </a:pPr>
            <a:r>
              <a:rPr lang="en" sz="2200"/>
              <a:t>    list[j+1] = current;             </a:t>
            </a:r>
            <a:r>
              <a:rPr lang="en" sz="2200">
                <a:solidFill>
                  <a:srgbClr val="38761D"/>
                </a:solidFill>
              </a:rPr>
              <a:t>// Otherwise, place "table card" in front of</a:t>
            </a:r>
          </a:p>
          <a:p>
            <a:pPr rtl="0" lvl="0">
              <a:buNone/>
            </a:pPr>
            <a:r>
              <a:rPr lang="en" sz="2200"/>
              <a:t>  }                                         </a:t>
            </a:r>
            <a:r>
              <a:rPr lang="en" sz="2200">
                <a:solidFill>
                  <a:srgbClr val="38761D"/>
                </a:solidFill>
              </a:rPr>
              <a:t>// current left-hand card and stop iterating </a:t>
            </a:r>
          </a:p>
          <a:p>
            <a:pPr rtl="0" lvl="0">
              <a:buNone/>
            </a:pPr>
            <a:r>
              <a:rPr lang="en" sz="2200"/>
              <a:t>}                                          </a:t>
            </a:r>
            <a:r>
              <a:rPr lang="en" sz="2200">
                <a:solidFill>
                  <a:srgbClr val="38761D"/>
                </a:solidFill>
              </a:rPr>
              <a:t>// through left-hand cards</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2" id="172"/>
        <p:cNvGrpSpPr/>
        <p:nvPr/>
      </p:nvGrpSpPr>
      <p:grpSpPr>
        <a:xfrm>
          <a:off y="0" x="0"/>
          <a:ext cy="0" cx="0"/>
          <a:chOff y="0" x="0"/>
          <a:chExt cy="0" cx="0"/>
        </a:xfrm>
      </p:grpSpPr>
      <p:sp>
        <p:nvSpPr>
          <p:cNvPr name="Shape 173" id="173"/>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Note on Implementation</a:t>
            </a:r>
          </a:p>
        </p:txBody>
      </p:sp>
      <p:sp>
        <p:nvSpPr>
          <p:cNvPr name="Shape 174" id="174"/>
          <p:cNvSpPr txBox="1"/>
          <p:nvPr>
            <p:ph type="body" idx="1"/>
          </p:nvPr>
        </p:nvSpPr>
        <p:spPr>
          <a:xfrm>
            <a:off y="1704688" x="457200"/>
            <a:ext cy="4840199" cx="8713200"/>
          </a:xfrm>
          <a:prstGeom prst="rect">
            <a:avLst/>
          </a:prstGeom>
        </p:spPr>
        <p:txBody>
          <a:bodyPr bIns="91425" tIns="91425" lIns="91425" anchor="t" anchorCtr="0" rIns="91425">
            <a:spAutoFit/>
          </a:bodyPr>
          <a:lstStyle/>
          <a:p>
            <a:pPr rtl="0" lvl="0">
              <a:buNone/>
            </a:pPr>
            <a:r>
              <a:rPr lang="en" sz="2200"/>
              <a:t>Note that this is but one possible implementation of Insertion Sort. In our method, in order to insert each "table card" into the ordered "left hand cards", we successively pushed each card to the right until we found the place to put our new card.</a:t>
            </a:r>
          </a:p>
          <a:p>
            <a:r>
              <a:t/>
            </a:r>
          </a:p>
          <a:p>
            <a:pPr rtl="0" lvl="0">
              <a:buNone/>
            </a:pPr>
            <a:r>
              <a:rPr lang="en" sz="2200"/>
              <a:t>An alternative implementation would be to swap pairs of cards as we go through the "left hand" cards, rather than "pushing" each left hand card to the right.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8" id="178"/>
        <p:cNvGrpSpPr/>
        <p:nvPr/>
      </p:nvGrpSpPr>
      <p:grpSpPr>
        <a:xfrm>
          <a:off y="0" x="0"/>
          <a:ext cy="0" cx="0"/>
          <a:chOff y="0" x="0"/>
          <a:chExt cy="0" cx="0"/>
        </a:xfrm>
      </p:grpSpPr>
      <p:sp>
        <p:nvSpPr>
          <p:cNvPr name="Shape 179" id="179"/>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500"/>
              <a:t>Assuming the array has at least 2 elements (elements #0 and #1):</a:t>
            </a:r>
          </a:p>
          <a:p>
            <a:pPr indent="-342900" marL="457200" rtl="0" lvl="0">
              <a:buClr>
                <a:schemeClr val="dk2"/>
              </a:buClr>
              <a:buSzPct val="119999"/>
              <a:buFont typeface="Arial"/>
              <a:buChar char="•"/>
            </a:pPr>
            <a:r>
              <a:rPr lang="en" sz="2500" b="1"/>
              <a:t>Best cased scenario</a:t>
            </a:r>
            <a:r>
              <a:rPr lang="en" sz="2500"/>
              <a:t>: </a:t>
            </a:r>
            <a:r>
              <a:rPr lang="en" i="1" sz="2500"/>
              <a:t>The array is already in order.</a:t>
            </a:r>
          </a:p>
          <a:p>
            <a:pPr rtl="0" lvl="0">
              <a:buNone/>
            </a:pPr>
            <a:r>
              <a:rPr lang="en" sz="2500"/>
              <a:t>Example array: 4, 8, 9, 13</a:t>
            </a:r>
          </a:p>
          <a:p>
            <a:r>
              <a:t/>
            </a:r>
          </a:p>
          <a:p>
            <a:pPr rtl="0" lvl="0">
              <a:buNone/>
            </a:pPr>
            <a:r>
              <a:rPr lang="en" sz="2500"/>
              <a:t>What will Insertion Sort do?</a:t>
            </a:r>
          </a:p>
          <a:p>
            <a:pPr indent="-342900" marL="457200" rtl="0" lvl="0">
              <a:buClr>
                <a:schemeClr val="dk2"/>
              </a:buClr>
              <a:buSzPct val="119999"/>
              <a:buFont typeface="Arial"/>
              <a:buChar char="•"/>
            </a:pPr>
            <a:r>
              <a:rPr lang="en" sz="2500"/>
              <a:t>First: Place Card #0 (4) in "left hand", take Card #1 as first "table card". Compare #1 and #0: 8 &gt; 4, so place table card one ahead of left-hand card (where it actually already is). Array is unchanged.</a:t>
            </a:r>
          </a:p>
          <a:p>
            <a:pPr indent="-342900" marL="457200" rtl="0" lvl="0">
              <a:buClr>
                <a:schemeClr val="dk2"/>
              </a:buClr>
              <a:buSzPct val="119999"/>
              <a:buFont typeface="Arial"/>
              <a:buChar char="•"/>
            </a:pPr>
            <a:r>
              <a:rPr lang="en" sz="2500"/>
              <a:t>Next: Compare Card #2 (9) to Card #1 (8); Card #2 &gt; Card #1, so place Card #2 in front of Card #1 (where it already is) </a:t>
            </a:r>
            <a:r>
              <a:rPr lang="en" i="1" sz="2500"/>
              <a:t>and stop iterating through the sorted left-hand cards.</a:t>
            </a:r>
          </a:p>
          <a:p>
            <a:r>
              <a:t/>
            </a:r>
          </a:p>
        </p:txBody>
      </p:sp>
      <p:sp>
        <p:nvSpPr>
          <p:cNvPr name="Shape 180" id="180"/>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Big O Efficiency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4" id="184"/>
        <p:cNvGrpSpPr/>
        <p:nvPr/>
      </p:nvGrpSpPr>
      <p:grpSpPr>
        <a:xfrm>
          <a:off y="0" x="0"/>
          <a:ext cy="0" cx="0"/>
          <a:chOff y="0" x="0"/>
          <a:chExt cy="0" cx="0"/>
        </a:xfrm>
      </p:grpSpPr>
      <p:sp>
        <p:nvSpPr>
          <p:cNvPr name="Shape 185" id="185"/>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500"/>
              <a:t>Current Array: 4, 8, 9, 13</a:t>
            </a:r>
          </a:p>
          <a:p>
            <a:pPr indent="-298450" marL="457200" rtl="0" lvl="0">
              <a:buClr>
                <a:srgbClr val="000000"/>
              </a:buClr>
              <a:buSzPct val="73333"/>
              <a:buFont typeface="Arial"/>
              <a:buChar char="•"/>
            </a:pPr>
            <a:r>
              <a:rPr lang="en" sz="2500"/>
              <a:t>Next, compare Card #3 to Card #2. Since #3's value &gt; #2's value, place #3 in front of #2 (where it already is) and stop iterating through the "left hand" cards.</a:t>
            </a:r>
          </a:p>
          <a:p>
            <a:pPr indent="-298450" marL="457200" rtl="0" lvl="0">
              <a:buClr>
                <a:srgbClr val="000000"/>
              </a:buClr>
              <a:buSzPct val="73333"/>
              <a:buFont typeface="Arial"/>
              <a:buChar char="•"/>
            </a:pPr>
            <a:r>
              <a:rPr lang="en" sz="2500"/>
              <a:t>Finally, compare Card #4 to Card #3. Since #4's value &gt; #3's, #4 goes in front of #3, and iterating through the "left hand" cards stops.</a:t>
            </a:r>
          </a:p>
          <a:p>
            <a:pPr indent="-342900" marL="457200" rtl="0" lvl="0">
              <a:buClr>
                <a:schemeClr val="dk2"/>
              </a:buClr>
              <a:buSzPct val="119999"/>
              <a:buFont typeface="Arial"/>
              <a:buChar char="•"/>
            </a:pPr>
            <a:r>
              <a:rPr lang="en" sz="2500"/>
              <a:t>As you can see, we loop through the table cards (let's say there are a number </a:t>
            </a:r>
            <a:r>
              <a:rPr lang="en" i="1" sz="2500"/>
              <a:t>n</a:t>
            </a:r>
            <a:r>
              <a:rPr lang="en" sz="2500"/>
              <a:t> of them), and only make one comparison for each. So we iterate through only n loops.</a:t>
            </a:r>
          </a:p>
          <a:p>
            <a:pPr indent="-342900" marL="457200" rtl="0" lvl="0">
              <a:buClr>
                <a:schemeClr val="dk2"/>
              </a:buClr>
              <a:buSzPct val="119999"/>
              <a:buFont typeface="Arial"/>
              <a:buChar char="•"/>
            </a:pPr>
            <a:r>
              <a:rPr lang="en" sz="2500"/>
              <a:t>So in the </a:t>
            </a:r>
            <a:r>
              <a:rPr lang="en" sz="2500" b="1"/>
              <a:t>best case scenario, the efficiency is O(n). </a:t>
            </a:r>
            <a:r>
              <a:rPr lang="en" sz="2500"/>
              <a:t>Nearly sorted arrays that require only 1 comparison per "table card" will also have O(n) efficiency.</a:t>
            </a:r>
          </a:p>
          <a:p>
            <a:r>
              <a:t/>
            </a:r>
          </a:p>
          <a:p>
            <a:r>
              <a:t/>
            </a:r>
          </a:p>
        </p:txBody>
      </p:sp>
      <p:sp>
        <p:nvSpPr>
          <p:cNvPr name="Shape 186" id="186"/>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Big O Efficiency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0" id="190"/>
        <p:cNvGrpSpPr/>
        <p:nvPr/>
      </p:nvGrpSpPr>
      <p:grpSpPr>
        <a:xfrm>
          <a:off y="0" x="0"/>
          <a:ext cy="0" cx="0"/>
          <a:chOff y="0" x="0"/>
          <a:chExt cy="0" cx="0"/>
        </a:xfrm>
      </p:grpSpPr>
      <p:sp>
        <p:nvSpPr>
          <p:cNvPr name="Shape 191" id="191"/>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500" b="1"/>
              <a:t>Worst case scenario: </a:t>
            </a:r>
            <a:r>
              <a:rPr lang="en" sz="2500"/>
              <a:t>The array is in completely reversed order.</a:t>
            </a:r>
          </a:p>
          <a:p>
            <a:pPr rtl="0" lvl="0">
              <a:buNone/>
            </a:pPr>
            <a:r>
              <a:rPr lang="en" sz="2500"/>
              <a:t>Example array: 10, 7, 5, 2</a:t>
            </a:r>
          </a:p>
          <a:p>
            <a:pPr indent="-342900" marL="457200" rtl="0" lvl="0">
              <a:buClr>
                <a:schemeClr val="dk2"/>
              </a:buClr>
              <a:buSzPct val="119999"/>
              <a:buFont typeface="Arial"/>
              <a:buChar char="•"/>
            </a:pPr>
            <a:r>
              <a:rPr lang="en" sz="2500"/>
              <a:t>We compare #1 and #0. 7 &lt; 10, so we push the 10 to the right (into the #1 slot), and place 7 in the #0 slot.</a:t>
            </a:r>
          </a:p>
          <a:p>
            <a:pPr rtl="0" lvl="0">
              <a:buNone/>
            </a:pPr>
            <a:r>
              <a:rPr lang="en" sz="2500"/>
              <a:t>Array: 7, 10, 5, 2</a:t>
            </a:r>
          </a:p>
          <a:p>
            <a:pPr indent="-342900" marL="457200" rtl="0" lvl="0">
              <a:buClr>
                <a:schemeClr val="dk2"/>
              </a:buClr>
              <a:buSzPct val="119999"/>
              <a:buFont typeface="Arial"/>
              <a:buChar char="•"/>
            </a:pPr>
            <a:r>
              <a:rPr lang="en" sz="2500"/>
              <a:t>We compare #2 and #1. 5 &lt; 10, so we push 10 to the right and compare. Then we compare 5 and #0. 5 &lt; 7, so we push 7 to the right and insert 5 in slot #0.</a:t>
            </a:r>
          </a:p>
          <a:p>
            <a:pPr rtl="0" lvl="0">
              <a:buNone/>
            </a:pPr>
            <a:r>
              <a:rPr lang="en" sz="2500"/>
              <a:t>Array: 5, 7, 10, 2</a:t>
            </a:r>
          </a:p>
          <a:p>
            <a:pPr indent="-342900" marL="457200" rtl="0" lvl="0">
              <a:buClr>
                <a:schemeClr val="dk2"/>
              </a:buClr>
              <a:buSzPct val="119999"/>
              <a:buFont typeface="Arial"/>
              <a:buChar char="•"/>
            </a:pPr>
            <a:r>
              <a:rPr lang="en" sz="2500"/>
              <a:t>We compare #3 and #2. 2 &lt; 10, so we push 10 to the rightand compare 2 and #1. 2 &lt; 7, so we push 7 to the right and compare 2 and #0. 2 &lt; 5, so we push 5 and insert 2 into slot #0. </a:t>
            </a:r>
          </a:p>
        </p:txBody>
      </p:sp>
      <p:sp>
        <p:nvSpPr>
          <p:cNvPr name="Shape 192" id="192"/>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Big O Efficiency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6" id="196"/>
        <p:cNvGrpSpPr/>
        <p:nvPr/>
      </p:nvGrpSpPr>
      <p:grpSpPr>
        <a:xfrm>
          <a:off y="0" x="0"/>
          <a:ext cy="0" cx="0"/>
          <a:chOff y="0" x="0"/>
          <a:chExt cy="0" cx="0"/>
        </a:xfrm>
      </p:grpSpPr>
      <p:sp>
        <p:nvSpPr>
          <p:cNvPr name="Shape 197" id="197"/>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500" b="1"/>
              <a:t>Final array: 2, 5, 7, 10.</a:t>
            </a:r>
          </a:p>
          <a:p>
            <a:pPr indent="-342900" marL="457200" rtl="0" lvl="0">
              <a:buClr>
                <a:schemeClr val="dk2"/>
              </a:buClr>
              <a:buSzPct val="119999"/>
              <a:buFont typeface="Arial"/>
              <a:buChar char="•"/>
            </a:pPr>
            <a:r>
              <a:rPr lang="en" sz="2500"/>
              <a:t>Not only do we have to iterate through n table cards, for each table card we must also iterate through every single preceding card (the ordered cards held in your "left hand"). Since this is the worst case, no preceding cards are left out of the comparison.</a:t>
            </a:r>
          </a:p>
          <a:p>
            <a:pPr indent="-342900" marL="457200" rtl="0" lvl="0">
              <a:buClr>
                <a:schemeClr val="dk2"/>
              </a:buClr>
              <a:buSzPct val="119999"/>
              <a:buFont typeface="Arial"/>
              <a:buChar char="•"/>
            </a:pPr>
            <a:r>
              <a:rPr lang="en" sz="2500"/>
              <a:t>As such, in the </a:t>
            </a:r>
            <a:r>
              <a:rPr lang="en" sz="2500" b="1"/>
              <a:t>worst case scenario</a:t>
            </a:r>
            <a:r>
              <a:rPr lang="en" sz="2500"/>
              <a:t>, the complexity becomes </a:t>
            </a:r>
            <a:r>
              <a:rPr lang="en" sz="2500" b="1"/>
              <a:t>O(n*n), or O(n^2).</a:t>
            </a:r>
          </a:p>
          <a:p>
            <a:pPr indent="-342900" marL="457200" rtl="0" lvl="0">
              <a:buClr>
                <a:schemeClr val="dk2"/>
              </a:buClr>
              <a:buSzPct val="119999"/>
              <a:buFont typeface="Arial"/>
              <a:buChar char="•"/>
            </a:pPr>
            <a:r>
              <a:rPr lang="en" sz="2500"/>
              <a:t>Here, the average Big O efficiency is essentially the same as the worst case scenario efficiency. So </a:t>
            </a:r>
            <a:r>
              <a:rPr lang="en" sz="2500" b="1"/>
              <a:t>the average Big O Efficiency for Insertion Sort is O(n^2)</a:t>
            </a:r>
            <a:r>
              <a:rPr lang="en" sz="2500"/>
              <a:t>.</a:t>
            </a:r>
          </a:p>
        </p:txBody>
      </p:sp>
      <p:sp>
        <p:nvSpPr>
          <p:cNvPr name="Shape 198" id="198"/>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Big O Efficiency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2" id="202"/>
        <p:cNvGrpSpPr/>
        <p:nvPr/>
      </p:nvGrpSpPr>
      <p:grpSpPr>
        <a:xfrm>
          <a:off y="0" x="0"/>
          <a:ext cy="0" cx="0"/>
          <a:chOff y="0" x="0"/>
          <a:chExt cy="0" cx="0"/>
        </a:xfrm>
      </p:grpSpPr>
      <p:sp>
        <p:nvSpPr>
          <p:cNvPr name="Shape 203" id="203"/>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Memory Usage</a:t>
            </a:r>
          </a:p>
        </p:txBody>
      </p:sp>
      <p:sp>
        <p:nvSpPr>
          <p:cNvPr name="Shape 204" id="204"/>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500"/>
              <a:t>Insertion Sort is an In-Place Algorithim.</a:t>
            </a:r>
          </a:p>
          <a:p>
            <a:r>
              <a:t/>
            </a:r>
          </a:p>
          <a:p>
            <a:pPr rtl="0" lvl="0">
              <a:buNone/>
            </a:pPr>
            <a:r>
              <a:rPr lang="en" sz="2500"/>
              <a:t>But what does that mean?</a:t>
            </a:r>
          </a:p>
          <a:p>
            <a:pPr indent="-342900" marL="457200" rtl="0" lvl="0">
              <a:buClr>
                <a:schemeClr val="dk2"/>
              </a:buClr>
              <a:buSzPct val="119999"/>
              <a:buFont typeface="Arial"/>
              <a:buChar char="•"/>
            </a:pPr>
            <a:r>
              <a:rPr lang="en" sz="2500"/>
              <a:t>This means that Insertion Sort uses a constant amount of additional storage space to perform its task. This additional storage space is very small, so this is an advantage for Insertion Sort.</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8" id="208"/>
        <p:cNvGrpSpPr/>
        <p:nvPr/>
      </p:nvGrpSpPr>
      <p:grpSpPr>
        <a:xfrm>
          <a:off y="0" x="0"/>
          <a:ext cy="0" cx="0"/>
          <a:chOff y="0" x="0"/>
          <a:chExt cy="0" cx="0"/>
        </a:xfrm>
      </p:grpSpPr>
      <p:sp>
        <p:nvSpPr>
          <p:cNvPr name="Shape 209" id="209"/>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Other properties</a:t>
            </a:r>
          </a:p>
        </p:txBody>
      </p:sp>
      <p:sp>
        <p:nvSpPr>
          <p:cNvPr name="Shape 210" id="210"/>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42900" marL="457200" rtl="0" lvl="0">
              <a:buClr>
                <a:schemeClr val="dk2"/>
              </a:buClr>
              <a:buSzPct val="124999"/>
              <a:buFont typeface="Arial"/>
              <a:buChar char="•"/>
            </a:pPr>
            <a:r>
              <a:rPr lang="en" sz="2400"/>
              <a:t>Insertion Sort is </a:t>
            </a:r>
            <a:r>
              <a:rPr lang="en" sz="2400" b="1"/>
              <a:t>Adaptive</a:t>
            </a:r>
            <a:r>
              <a:rPr lang="en" sz="2400"/>
              <a:t>, meaning "its performance adapts to the initial order of the elements" (Source #3).</a:t>
            </a:r>
          </a:p>
          <a:p>
            <a:pPr indent="-342900" marL="457200" rtl="0" lvl="0">
              <a:buClr>
                <a:schemeClr val="dk2"/>
              </a:buClr>
              <a:buSzPct val="124999"/>
              <a:buFont typeface="Arial"/>
              <a:buChar char="•"/>
            </a:pPr>
            <a:r>
              <a:rPr lang="en" sz="2400"/>
              <a:t>It is</a:t>
            </a:r>
            <a:r>
              <a:rPr lang="en" sz="2400" b="1"/>
              <a:t> Stable</a:t>
            </a:r>
            <a:r>
              <a:rPr lang="en" sz="2400"/>
              <a:t>, meaning it "retains relative order of the same elements" (Source #3).</a:t>
            </a:r>
          </a:p>
          <a:p>
            <a:pPr indent="-342900" marL="457200" rtl="0" lvl="0">
              <a:buClr>
                <a:schemeClr val="dk2"/>
              </a:buClr>
              <a:buSzPct val="124999"/>
              <a:buFont typeface="Arial"/>
              <a:buChar char="•"/>
            </a:pPr>
            <a:r>
              <a:rPr lang="en" sz="2400"/>
              <a:t>It is </a:t>
            </a:r>
            <a:r>
              <a:rPr lang="en" sz="2400" b="1"/>
              <a:t>Online</a:t>
            </a:r>
            <a:r>
              <a:rPr lang="en" sz="2400"/>
              <a:t>, meaning "new elements can be added during the sort)"  Source #3).</a:t>
            </a:r>
          </a:p>
          <a:p>
            <a:pPr indent="-342900" marL="457200" lvl="0">
              <a:buClr>
                <a:schemeClr val="dk2"/>
              </a:buClr>
              <a:buSzPct val="124999"/>
              <a:buFont typeface="Arial"/>
              <a:buChar char="•"/>
            </a:pPr>
            <a:r>
              <a:rPr lang="en" sz="2400"/>
              <a:t>It does not depend on any other data structures aside from the array that it is operating on, as far as my research has shown.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14" id="214"/>
        <p:cNvGrpSpPr/>
        <p:nvPr/>
      </p:nvGrpSpPr>
      <p:grpSpPr>
        <a:xfrm>
          <a:off y="0" x="0"/>
          <a:ext cy="0" cx="0"/>
          <a:chOff y="0" x="0"/>
          <a:chExt cy="0" cx="0"/>
        </a:xfrm>
      </p:grpSpPr>
      <p:sp>
        <p:nvSpPr>
          <p:cNvPr name="Shape 215" id="215"/>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Conclusion</a:t>
            </a:r>
          </a:p>
        </p:txBody>
      </p:sp>
      <p:sp>
        <p:nvSpPr>
          <p:cNvPr name="Shape 216" id="216"/>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444500" marL="457200" lvl="0">
              <a:buClr>
                <a:schemeClr val="dk2"/>
              </a:buClr>
              <a:buSzPct val="166666"/>
              <a:buFont typeface="Arial"/>
              <a:buChar char="•"/>
            </a:pPr>
            <a:r>
              <a:rPr lang="en" sz="3400"/>
              <a:t>Insertion Sort is an in-place sorting algorithm ideal of O(n^2) efficiency ideal for operating on small arrays/lists (say 8-12 elements according to Source #3) but is not practically useful for larger lists due to its inefficiency. It is however, simple and intuitive to understand.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2" id="112"/>
        <p:cNvGrpSpPr/>
        <p:nvPr/>
      </p:nvGrpSpPr>
      <p:grpSpPr>
        <a:xfrm>
          <a:off y="0" x="0"/>
          <a:ext cy="0" cx="0"/>
          <a:chOff y="0" x="0"/>
          <a:chExt cy="0" cx="0"/>
        </a:xfrm>
      </p:grpSpPr>
      <p:sp>
        <p:nvSpPr>
          <p:cNvPr name="Shape 113" id="113"/>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What is Insertion Sort?</a:t>
            </a:r>
          </a:p>
        </p:txBody>
      </p:sp>
      <p:sp>
        <p:nvSpPr>
          <p:cNvPr name="Shape 114" id="114"/>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81000" marL="457200" rtl="0" lvl="0">
              <a:buClr>
                <a:schemeClr val="dk2"/>
              </a:buClr>
              <a:buSzPct val="133333"/>
              <a:buFont typeface="Arial"/>
              <a:buChar char="•"/>
            </a:pPr>
            <a:r>
              <a:rPr lang="en" sz="3000"/>
              <a:t>Insertion Sort is a simple sorting algorithm, ideal for ordering short arrays.</a:t>
            </a:r>
          </a:p>
          <a:p>
            <a:r>
              <a:t/>
            </a:r>
          </a:p>
          <a:p>
            <a:pPr indent="-381000" marL="457200" rtl="0" lvl="0">
              <a:buClr>
                <a:schemeClr val="dk2"/>
              </a:buClr>
              <a:buSzPct val="133333"/>
              <a:buFont typeface="Arial"/>
              <a:buChar char="•"/>
            </a:pPr>
            <a:r>
              <a:rPr lang="en" sz="3000"/>
              <a:t>Insertion Sort has the advantage of being simple and intuitive, but is less efficient than other algorithims, especially when organizing larger arrays.</a:t>
            </a:r>
          </a:p>
          <a:p>
            <a:r>
              <a:t/>
            </a:r>
          </a:p>
          <a:p>
            <a:pPr indent="-342900" marL="457200" lvl="0">
              <a:buClr>
                <a:schemeClr val="dk2"/>
              </a:buClr>
              <a:buSzPct val="99999"/>
              <a:buFont typeface="Arial"/>
              <a:buChar char="•"/>
            </a:pPr>
            <a:r>
              <a:rPr lang="en" sz="3000"/>
              <a:t>Because Insertion Sort is an in-place algorithim, its memory cost is very low.</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0" id="220"/>
        <p:cNvGrpSpPr/>
        <p:nvPr/>
      </p:nvGrpSpPr>
      <p:grpSpPr>
        <a:xfrm>
          <a:off y="0" x="0"/>
          <a:ext cy="0" cx="0"/>
          <a:chOff y="0" x="0"/>
          <a:chExt cy="0" cx="0"/>
        </a:xfrm>
      </p:grpSpPr>
      <p:sp>
        <p:nvSpPr>
          <p:cNvPr name="Shape 221" id="221"/>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Sources</a:t>
            </a:r>
          </a:p>
        </p:txBody>
      </p:sp>
      <p:sp>
        <p:nvSpPr>
          <p:cNvPr name="Shape 222" id="222"/>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42900" marL="457200" rtl="0" lvl="0">
              <a:buClr>
                <a:schemeClr val="dk2"/>
              </a:buClr>
              <a:buSzPct val="166666"/>
              <a:buFont typeface="Arial"/>
              <a:buChar char="•"/>
            </a:pPr>
            <a:r>
              <a:rPr lang="en"/>
              <a:t>#1: Rashid Bin Muhammad's Home Page, from Kent State University: </a:t>
            </a:r>
            <a:r>
              <a:rPr lang="en" u="sng">
                <a:solidFill>
                  <a:schemeClr val="hlink"/>
                </a:solidFill>
                <a:hlinkClick r:id="rId3"/>
              </a:rPr>
              <a:t>http://www.personal.kent.edu/~rmuhamma/Algorithms/MyAlgorithms/Sorting/insertionSort.htm</a:t>
            </a:r>
          </a:p>
          <a:p>
            <a:pPr indent="-342900" marL="457200" rtl="0" lvl="0">
              <a:buClr>
                <a:schemeClr val="dk2"/>
              </a:buClr>
              <a:buSzPct val="166666"/>
              <a:buFont typeface="Arial"/>
              <a:buChar char="•"/>
            </a:pPr>
            <a:r>
              <a:rPr lang="en"/>
              <a:t>#2: eHow: The Advantages and Disadvantages of Sorting Algorithims </a:t>
            </a:r>
            <a:r>
              <a:rPr lang="en" u="sng">
                <a:solidFill>
                  <a:schemeClr val="hlink"/>
                </a:solidFill>
                <a:hlinkClick r:id="rId4"/>
              </a:rPr>
              <a:t>    http://www.ehow.com/info_8446142_advantages-disadvantages-sorting-algorithms.html</a:t>
            </a:r>
          </a:p>
          <a:p>
            <a:pPr indent="-342900" marL="457200" rtl="0" lvl="0">
              <a:buClr>
                <a:schemeClr val="dk2"/>
              </a:buClr>
              <a:buSzPct val="166666"/>
              <a:buFont typeface="Arial"/>
              <a:buChar char="•"/>
            </a:pPr>
            <a:r>
              <a:rPr lang="en"/>
              <a:t>#3: Algorithms and Data Structures: Insertion Sort:</a:t>
            </a:r>
          </a:p>
          <a:p>
            <a:pPr indent="457200" rtl="0" lvl="0">
              <a:buNone/>
            </a:pPr>
            <a:r>
              <a:rPr lang="en" u="sng">
                <a:solidFill>
                  <a:schemeClr val="hlink"/>
                </a:solidFill>
                <a:hlinkClick r:id="rId5"/>
              </a:rPr>
              <a:t>http://www.algolist.net/Algorithms/Sorting/Insertion_sort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8" id="118"/>
        <p:cNvGrpSpPr/>
        <p:nvPr/>
      </p:nvGrpSpPr>
      <p:grpSpPr>
        <a:xfrm>
          <a:off y="0" x="0"/>
          <a:ext cy="0" cx="0"/>
          <a:chOff y="0" x="0"/>
          <a:chExt cy="0" cx="0"/>
        </a:xfrm>
      </p:grpSpPr>
      <p:sp>
        <p:nvSpPr>
          <p:cNvPr name="Shape 119" id="119"/>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How Insertion Sort Works</a:t>
            </a:r>
          </a:p>
        </p:txBody>
      </p:sp>
      <p:sp>
        <p:nvSpPr>
          <p:cNvPr name="Shape 120" id="120"/>
          <p:cNvSpPr txBox="1"/>
          <p:nvPr>
            <p:ph type="body" idx="1"/>
          </p:nvPr>
        </p:nvSpPr>
        <p:spPr>
          <a:xfrm>
            <a:off y="1704688" x="457200"/>
            <a:ext cy="4840199" cx="8229600"/>
          </a:xfrm>
          <a:prstGeom prst="rect">
            <a:avLst/>
          </a:prstGeom>
        </p:spPr>
        <p:txBody>
          <a:bodyPr bIns="91425" tIns="91425" lIns="91425" anchor="t" anchorCtr="0" rIns="91425">
            <a:spAutoFit/>
          </a:bodyPr>
          <a:lstStyle/>
          <a:p>
            <a:pPr indent="-342900" marL="457200" rtl="0" lvl="0">
              <a:buClr>
                <a:schemeClr val="dk2"/>
              </a:buClr>
              <a:buSzPct val="99999"/>
              <a:buFont typeface="Arial"/>
              <a:buChar char="•"/>
            </a:pPr>
            <a:r>
              <a:rPr lang="en" sz="3000"/>
              <a:t>Here is an arbitrary, unsorted array of numbers, which we will sort using Insertion Sort:</a:t>
            </a:r>
          </a:p>
          <a:p>
            <a:pPr rtl="0" lvl="0">
              <a:buNone/>
            </a:pPr>
            <a:r>
              <a:rPr lang="en" sz="3000"/>
              <a:t>     42, 33, 9, 13, 1, 100</a:t>
            </a:r>
          </a:p>
          <a:p>
            <a:r>
              <a:t/>
            </a:r>
          </a:p>
          <a:p>
            <a:pPr indent="-342900" marL="457200" rtl="0" lvl="0">
              <a:buClr>
                <a:schemeClr val="dk2"/>
              </a:buClr>
              <a:buSzPct val="99999"/>
              <a:buFont typeface="Arial"/>
              <a:buChar char="•"/>
            </a:pPr>
            <a:r>
              <a:rPr lang="en" sz="3000"/>
              <a:t>In many languages, including C/C++, array/list elements are ordered beginning with element 0, so we will assume the same here. Thus, 42 is the 0th element in the array, 33 is the 1st element (despite being second from the left!), 9 is the 2nd, etc.</a:t>
            </a:r>
          </a:p>
          <a:p>
            <a:pPr rtl="0" lvl="0">
              <a:buNone/>
            </a:pPr>
            <a:r>
              <a:rPr lang="en" sz="3000"/>
              <a:t> </a:t>
            </a:r>
          </a:p>
          <a:p>
            <a:r>
              <a:t/>
            </a:r>
          </a:p>
          <a:p>
            <a:r>
              <a:t/>
            </a:r>
          </a:p>
          <a:p>
            <a:r>
              <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4" id="124"/>
        <p:cNvGrpSpPr/>
        <p:nvPr/>
      </p:nvGrpSpPr>
      <p:grpSpPr>
        <a:xfrm>
          <a:off y="0" x="0"/>
          <a:ext cy="0" cx="0"/>
          <a:chOff y="0" x="0"/>
          <a:chExt cy="0" cx="0"/>
        </a:xfrm>
      </p:grpSpPr>
      <p:sp>
        <p:nvSpPr>
          <p:cNvPr name="Shape 125" id="125"/>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How Insertion Sort Works</a:t>
            </a:r>
          </a:p>
        </p:txBody>
      </p:sp>
      <p:sp>
        <p:nvSpPr>
          <p:cNvPr name="Shape 126" id="126"/>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800"/>
              <a:t>With 0-based numbering in mind...</a:t>
            </a:r>
          </a:p>
          <a:p>
            <a:pPr rtl="0" lvl="0">
              <a:buNone/>
            </a:pPr>
            <a:r>
              <a:rPr lang="en" sz="2800"/>
              <a:t>Our list: </a:t>
            </a:r>
            <a:r>
              <a:rPr lang="en" sz="3000"/>
              <a:t> 42, 33, 9, 13, 1, 100</a:t>
            </a:r>
          </a:p>
          <a:p>
            <a:pPr indent="-406400" marL="457200" rtl="0" lvl="0">
              <a:buClr>
                <a:schemeClr val="dk2"/>
              </a:buClr>
              <a:buSzPct val="166666"/>
              <a:buFont typeface="Arial"/>
              <a:buChar char="•"/>
            </a:pPr>
            <a:r>
              <a:rPr lang="en" sz="2800"/>
              <a:t>Imagine previous array is laid out on a table as a series of playing cards (numbered 0-5). Insertion Sort begins with Card #1, and compares its value to Card #0. If Card #1's value is less than Card #0's, it swaps them.</a:t>
            </a:r>
          </a:p>
          <a:p>
            <a:pPr indent="-406400" marL="457200" rtl="0" lvl="0">
              <a:buClr>
                <a:schemeClr val="dk2"/>
              </a:buClr>
              <a:buSzPct val="166666"/>
              <a:buFont typeface="Arial"/>
              <a:buChar char="•"/>
            </a:pPr>
            <a:r>
              <a:rPr lang="en" sz="2800"/>
              <a:t>Since 33 &lt; 42, Card #1 and Card #0 are swapped. Now 33 is designated Card #0, and 42 is designated Card #1.</a:t>
            </a:r>
          </a:p>
          <a:p>
            <a:pPr rtl="0" lvl="0">
              <a:buNone/>
            </a:pPr>
            <a:r>
              <a:rPr lang="en" sz="2800"/>
              <a:t>	New Array: </a:t>
            </a:r>
            <a:r>
              <a:rPr lang="en" sz="3000"/>
              <a:t> 33, 42, 9, 13, 1, 100</a:t>
            </a:r>
          </a:p>
          <a:p>
            <a:r>
              <a:t/>
            </a:r>
          </a:p>
          <a:p>
            <a:pPr rtl="0" lvl="0">
              <a:buNone/>
            </a:pPr>
            <a:r>
              <a:rPr lang="en" sz="2800"/>
              <a:t> </a:t>
            </a:r>
          </a:p>
          <a:p>
            <a:r>
              <a:t/>
            </a:r>
          </a:p>
          <a:p>
            <a:r>
              <a:t/>
            </a:r>
          </a:p>
          <a:p>
            <a:r>
              <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0" id="130"/>
        <p:cNvGrpSpPr/>
        <p:nvPr/>
      </p:nvGrpSpPr>
      <p:grpSpPr>
        <a:xfrm>
          <a:off y="0" x="0"/>
          <a:ext cy="0" cx="0"/>
          <a:chOff y="0" x="0"/>
          <a:chExt cy="0" cx="0"/>
        </a:xfrm>
      </p:grpSpPr>
      <p:sp>
        <p:nvSpPr>
          <p:cNvPr name="Shape 131" id="131"/>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How Insertion Sort Works</a:t>
            </a:r>
          </a:p>
        </p:txBody>
      </p:sp>
      <p:sp>
        <p:nvSpPr>
          <p:cNvPr name="Shape 132" id="132"/>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Clr>
                <a:srgbClr val="000000"/>
              </a:buClr>
              <a:buSzPct val="39285"/>
              <a:buFont typeface="Arial"/>
              <a:buNone/>
            </a:pPr>
            <a:r>
              <a:rPr lang="en" sz="2800"/>
              <a:t>Current Array: </a:t>
            </a:r>
            <a:r>
              <a:rPr lang="en" sz="3000"/>
              <a:t>33, 42, 9, 13, 1, 100</a:t>
            </a:r>
          </a:p>
          <a:p>
            <a:pPr indent="-342900" marL="457200" rtl="0" lvl="0">
              <a:buClr>
                <a:schemeClr val="dk2"/>
              </a:buClr>
              <a:buSzPct val="99999"/>
              <a:buFont typeface="Arial"/>
              <a:buChar char="•"/>
            </a:pPr>
            <a:r>
              <a:rPr lang="en" sz="3000"/>
              <a:t>Now imagine that you have placed Cards #0-1 in your left hand, leaving the remaining cards on the table. The cards in your left hand represent the </a:t>
            </a:r>
            <a:r>
              <a:rPr lang="en" sz="3000" b="1"/>
              <a:t>ordered cards</a:t>
            </a:r>
            <a:r>
              <a:rPr lang="en" sz="3000"/>
              <a:t>, as they have already been sorted into an order.</a:t>
            </a:r>
          </a:p>
          <a:p>
            <a:pPr indent="-342900" marL="457200" rtl="0" lvl="0">
              <a:buClr>
                <a:schemeClr val="dk2"/>
              </a:buClr>
              <a:buSzPct val="107142"/>
              <a:buFont typeface="Arial"/>
              <a:buChar char="•"/>
            </a:pPr>
            <a:r>
              <a:rPr lang="en" sz="2800"/>
              <a:t>Next, Insertion Sort looks at Card #2. It compares Card #2 to each of the </a:t>
            </a:r>
            <a:r>
              <a:rPr lang="en" sz="2800" b="1"/>
              <a:t>ordered cards</a:t>
            </a:r>
            <a:r>
              <a:rPr lang="en" sz="2800"/>
              <a:t> in your left hand, from right to left (#1, then #0), and inserts it into the appropriate location. Thus: New Array: </a:t>
            </a:r>
            <a:r>
              <a:rPr lang="en" sz="3000"/>
              <a:t>9, 33, 44, 13, 1, 100</a:t>
            </a:r>
          </a:p>
          <a:p>
            <a:pPr rtl="0" lvl="0">
              <a:buNone/>
            </a:pPr>
            <a:r>
              <a:rPr lang="en" sz="2800"/>
              <a:t> </a:t>
            </a:r>
          </a:p>
          <a:p>
            <a:r>
              <a:t/>
            </a:r>
          </a:p>
          <a:p>
            <a:r>
              <a:t/>
            </a:r>
          </a:p>
          <a:p>
            <a:r>
              <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6" id="136"/>
        <p:cNvGrpSpPr/>
        <p:nvPr/>
      </p:nvGrpSpPr>
      <p:grpSpPr>
        <a:xfrm>
          <a:off y="0" x="0"/>
          <a:ext cy="0" cx="0"/>
          <a:chOff y="0" x="0"/>
          <a:chExt cy="0" cx="0"/>
        </a:xfrm>
      </p:grpSpPr>
      <p:sp>
        <p:nvSpPr>
          <p:cNvPr name="Shape 137" id="137"/>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800"/>
              <a:t>Current Array: </a:t>
            </a:r>
            <a:r>
              <a:rPr lang="en" sz="3000"/>
              <a:t>9, 33, 44, 13, 1, 100</a:t>
            </a:r>
          </a:p>
          <a:p>
            <a:pPr indent="-342900" marL="457200" rtl="0" lvl="0">
              <a:buClr>
                <a:schemeClr val="dk2"/>
              </a:buClr>
              <a:buSzPct val="107142"/>
              <a:buFont typeface="Arial"/>
              <a:buChar char="•"/>
            </a:pPr>
            <a:r>
              <a:rPr lang="en" sz="2800"/>
              <a:t>Now, Cards #0-2 are the </a:t>
            </a:r>
            <a:r>
              <a:rPr lang="en" sz="2800" b="1"/>
              <a:t>ordered cards</a:t>
            </a:r>
            <a:r>
              <a:rPr lang="en" sz="2800"/>
              <a:t> held in your left hand, and Insertion Sort looks at the next unordered card, Card #3 (which is 13). It compares Card #3 to each of the ordered cards from right to left (#2, then #1, then #0) until it finds the right place to insert it.</a:t>
            </a:r>
          </a:p>
          <a:p>
            <a:pPr indent="-342900" marL="457200" rtl="0" lvl="0">
              <a:buClr>
                <a:schemeClr val="dk2"/>
              </a:buClr>
              <a:buSzPct val="107142"/>
              <a:buFont typeface="Arial"/>
              <a:buChar char="•"/>
            </a:pPr>
            <a:r>
              <a:rPr lang="en" sz="2800"/>
              <a:t>New Array: 9, 13, 33, 44</a:t>
            </a:r>
          </a:p>
          <a:p>
            <a:pPr rtl="0" lvl="0">
              <a:buNone/>
            </a:pPr>
            <a:r>
              <a:rPr lang="en" sz="2800"/>
              <a:t> </a:t>
            </a:r>
          </a:p>
          <a:p>
            <a:r>
              <a:t/>
            </a:r>
          </a:p>
          <a:p>
            <a:r>
              <a:t/>
            </a:r>
          </a:p>
          <a:p>
            <a:r>
              <a:t/>
            </a:r>
          </a:p>
          <a:p>
            <a:r>
              <a:t/>
            </a:r>
          </a:p>
        </p:txBody>
      </p:sp>
      <p:sp>
        <p:nvSpPr>
          <p:cNvPr name="Shape 138" id="138"/>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How Insertion Sort Works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2" id="142"/>
        <p:cNvGrpSpPr/>
        <p:nvPr/>
      </p:nvGrpSpPr>
      <p:grpSpPr>
        <a:xfrm>
          <a:off y="0" x="0"/>
          <a:ext cy="0" cx="0"/>
          <a:chOff y="0" x="0"/>
          <a:chExt cy="0" cx="0"/>
        </a:xfrm>
      </p:grpSpPr>
      <p:sp>
        <p:nvSpPr>
          <p:cNvPr name="Shape 143" id="143"/>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800"/>
              <a:t>Current Array: </a:t>
            </a:r>
            <a:r>
              <a:rPr lang="en" sz="3000"/>
              <a:t>9, 13, 33, 44, 1, 100</a:t>
            </a:r>
          </a:p>
          <a:p>
            <a:pPr indent="-342900" marL="457200" rtl="0" lvl="0">
              <a:buClr>
                <a:schemeClr val="dk2"/>
              </a:buClr>
              <a:buSzPct val="107142"/>
              <a:buFont typeface="Arial"/>
              <a:buChar char="•"/>
            </a:pPr>
            <a:r>
              <a:rPr lang="en" sz="2800"/>
              <a:t>This process continues, appropriately inserting each unordered cards still on the table into the </a:t>
            </a:r>
            <a:r>
              <a:rPr lang="en" sz="2800" b="1"/>
              <a:t>ordered cards</a:t>
            </a:r>
            <a:r>
              <a:rPr lang="en" sz="2800"/>
              <a:t> held in your left hand until all the cards are ordered. Here are the next few iterations of this process:</a:t>
            </a:r>
          </a:p>
          <a:p>
            <a:pPr rtl="0" lvl="0">
              <a:buNone/>
            </a:pPr>
            <a:r>
              <a:rPr lang="en" sz="2800"/>
              <a:t>Inserting Card #4 (1) into ordered list:</a:t>
            </a:r>
          </a:p>
          <a:p>
            <a:pPr rtl="0" lvl="0">
              <a:buNone/>
            </a:pPr>
            <a:r>
              <a:rPr lang="en" sz="2800"/>
              <a:t>New Array: 1, 9, 13, 33, 44, 100</a:t>
            </a:r>
          </a:p>
          <a:p>
            <a:pPr rtl="0" lvl="0">
              <a:buNone/>
            </a:pPr>
            <a:r>
              <a:rPr lang="en" sz="2800"/>
              <a:t>Inserting Card # 5 (100) into ordered list:</a:t>
            </a:r>
          </a:p>
          <a:p>
            <a:pPr rtl="0" lvl="0">
              <a:buNone/>
            </a:pPr>
            <a:r>
              <a:rPr lang="en" sz="2800"/>
              <a:t>New Array: 1, 9, 13, 33, 44, 100 (unchanged).</a:t>
            </a:r>
          </a:p>
          <a:p>
            <a:pPr rtl="0" lvl="0">
              <a:buNone/>
            </a:pPr>
            <a:r>
              <a:rPr lang="en" sz="2800"/>
              <a:t>Now all the cards are ordered in your left hand, and none remain on the table.</a:t>
            </a:r>
          </a:p>
          <a:p>
            <a:r>
              <a:t/>
            </a:r>
          </a:p>
          <a:p>
            <a:r>
              <a:t/>
            </a:r>
          </a:p>
          <a:p>
            <a:r>
              <a:t/>
            </a:r>
          </a:p>
          <a:p>
            <a:r>
              <a:t/>
            </a:r>
          </a:p>
        </p:txBody>
      </p:sp>
      <p:sp>
        <p:nvSpPr>
          <p:cNvPr name="Shape 144" id="144"/>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How Insertion Sort Works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8" id="148"/>
        <p:cNvGrpSpPr/>
        <p:nvPr/>
      </p:nvGrpSpPr>
      <p:grpSpPr>
        <a:xfrm>
          <a:off y="0" x="0"/>
          <a:ext cy="0" cx="0"/>
          <a:chOff y="0" x="0"/>
          <a:chExt cy="0" cx="0"/>
        </a:xfrm>
      </p:grpSpPr>
      <p:sp>
        <p:nvSpPr>
          <p:cNvPr name="Shape 149" id="149"/>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800"/>
              <a:t>Current Array: </a:t>
            </a:r>
            <a:r>
              <a:rPr lang="en" sz="3000"/>
              <a:t>9, 13, 33, 44, 1, 100</a:t>
            </a:r>
          </a:p>
          <a:p>
            <a:pPr indent="-342900" marL="457200" rtl="0" lvl="0">
              <a:buClr>
                <a:schemeClr val="dk2"/>
              </a:buClr>
              <a:buSzPct val="107142"/>
              <a:buFont typeface="Arial"/>
              <a:buChar char="•"/>
            </a:pPr>
            <a:r>
              <a:rPr lang="en" sz="2800"/>
              <a:t>This process continues, appropriately inserting each unordered cards still on the table into the </a:t>
            </a:r>
            <a:r>
              <a:rPr lang="en" sz="2800" b="1"/>
              <a:t>ordered cards</a:t>
            </a:r>
            <a:r>
              <a:rPr lang="en" sz="2800"/>
              <a:t> held in your left hand until all the cards are ordered. Here are the next few iterations of this process:</a:t>
            </a:r>
          </a:p>
          <a:p>
            <a:pPr rtl="0" lvl="0">
              <a:buNone/>
            </a:pPr>
            <a:r>
              <a:rPr lang="en" sz="2800"/>
              <a:t>Inserting Card #4 (1) into ordered list:</a:t>
            </a:r>
          </a:p>
          <a:p>
            <a:pPr rtl="0" lvl="0">
              <a:buNone/>
            </a:pPr>
            <a:r>
              <a:rPr lang="en" sz="2800"/>
              <a:t>New Array: 1, 9, 13, 33, 44, 100</a:t>
            </a:r>
          </a:p>
          <a:p>
            <a:pPr rtl="0" lvl="0">
              <a:buNone/>
            </a:pPr>
            <a:r>
              <a:rPr lang="en" sz="2800"/>
              <a:t>Inserting Card # 5 (100) into ordered list:</a:t>
            </a:r>
          </a:p>
          <a:p>
            <a:pPr rtl="0" lvl="0">
              <a:buNone/>
            </a:pPr>
            <a:r>
              <a:rPr lang="en" sz="2800"/>
              <a:t>New Array: 1, 9, 13, 33, 44, 100 (unchanged).</a:t>
            </a:r>
          </a:p>
          <a:p>
            <a:pPr rtl="0" lvl="0">
              <a:buNone/>
            </a:pPr>
            <a:r>
              <a:rPr lang="en" sz="2800"/>
              <a:t>Now all the cards are ordered in your left hand, and none remain on the table.</a:t>
            </a:r>
          </a:p>
          <a:p>
            <a:r>
              <a:t/>
            </a:r>
          </a:p>
          <a:p>
            <a:r>
              <a:t/>
            </a:r>
          </a:p>
          <a:p>
            <a:r>
              <a:t/>
            </a:r>
          </a:p>
          <a:p>
            <a:r>
              <a:t/>
            </a:r>
          </a:p>
        </p:txBody>
      </p:sp>
      <p:sp>
        <p:nvSpPr>
          <p:cNvPr name="Shape 150" id="150"/>
          <p:cNvSpPr txBox="1"/>
          <p:nvPr>
            <p:ph type="title"/>
          </p:nvPr>
        </p:nvSpPr>
        <p:spPr>
          <a:xfrm>
            <a:off y="134801" x="457200"/>
            <a:ext cy="1351799" cx="7315499"/>
          </a:xfrm>
          <a:prstGeom prst="rect">
            <a:avLst/>
          </a:prstGeom>
        </p:spPr>
        <p:txBody>
          <a:bodyPr bIns="91425" tIns="91425" lIns="91425" anchor="b" anchorCtr="0" rIns="91425">
            <a:spAutoFit/>
          </a:bodyPr>
          <a:lstStyle/>
          <a:p>
            <a:pPr rtl="0" lvl="0">
              <a:buNone/>
            </a:pPr>
            <a:r>
              <a:rPr lang="en"/>
              <a:t>How Insertion Sort Works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4" id="154"/>
        <p:cNvGrpSpPr/>
        <p:nvPr/>
      </p:nvGrpSpPr>
      <p:grpSpPr>
        <a:xfrm>
          <a:off y="0" x="0"/>
          <a:ext cy="0" cx="0"/>
          <a:chOff y="0" x="0"/>
          <a:chExt cy="0" cx="0"/>
        </a:xfrm>
      </p:grpSpPr>
      <p:sp>
        <p:nvSpPr>
          <p:cNvPr name="Shape 155" id="155"/>
          <p:cNvSpPr txBox="1"/>
          <p:nvPr>
            <p:ph type="title"/>
          </p:nvPr>
        </p:nvSpPr>
        <p:spPr>
          <a:xfrm>
            <a:off y="134801" x="457200"/>
            <a:ext cy="1351799" cx="7315499"/>
          </a:xfrm>
          <a:prstGeom prst="rect">
            <a:avLst/>
          </a:prstGeom>
        </p:spPr>
        <p:txBody>
          <a:bodyPr bIns="91425" tIns="91425" lIns="91425" anchor="b" anchorCtr="0" rIns="91425">
            <a:spAutoFit/>
          </a:bodyPr>
          <a:lstStyle/>
          <a:p>
            <a:pPr>
              <a:buNone/>
            </a:pPr>
            <a:r>
              <a:rPr lang="en"/>
              <a:t>How Insertion Works</a:t>
            </a:r>
          </a:p>
        </p:txBody>
      </p:sp>
      <p:sp>
        <p:nvSpPr>
          <p:cNvPr name="Shape 156" id="156"/>
          <p:cNvSpPr txBox="1"/>
          <p:nvPr>
            <p:ph type="body" idx="1"/>
          </p:nvPr>
        </p:nvSpPr>
        <p:spPr>
          <a:xfrm>
            <a:off y="1704688" x="457200"/>
            <a:ext cy="4840199" cx="8229600"/>
          </a:xfrm>
          <a:prstGeom prst="rect">
            <a:avLst/>
          </a:prstGeom>
        </p:spPr>
        <p:txBody>
          <a:bodyPr bIns="91425" tIns="91425" lIns="91425" anchor="t" anchorCtr="0" rIns="91425">
            <a:spAutoFit/>
          </a:bodyPr>
          <a:lstStyle/>
          <a:p>
            <a:pPr rtl="0" lvl="0">
              <a:buNone/>
            </a:pPr>
            <a:r>
              <a:rPr lang="en" sz="2400"/>
              <a:t>One more example array:</a:t>
            </a:r>
          </a:p>
          <a:p>
            <a:pPr rtl="0" lvl="0">
              <a:buNone/>
            </a:pPr>
            <a:r>
              <a:rPr lang="en" sz="2400"/>
              <a:t>6, 20, 19, 100, 44, 5</a:t>
            </a:r>
          </a:p>
          <a:p>
            <a:r>
              <a:t/>
            </a:r>
          </a:p>
          <a:p>
            <a:pPr rtl="0" lvl="0">
              <a:buNone/>
            </a:pPr>
            <a:r>
              <a:rPr lang="en" sz="2400"/>
              <a:t>Inserting Card #1 (20) into "ordered cards":</a:t>
            </a:r>
          </a:p>
          <a:p>
            <a:pPr rtl="0" lvl="0">
              <a:buNone/>
            </a:pPr>
            <a:r>
              <a:rPr lang="en" sz="2400"/>
              <a:t>6, 20, 19, 100, 44, 6 (unchanged)</a:t>
            </a:r>
          </a:p>
          <a:p>
            <a:pPr rtl="0" lvl="0">
              <a:buNone/>
            </a:pPr>
            <a:r>
              <a:rPr lang="en" sz="2400"/>
              <a:t>Inserting Card #2 (19):</a:t>
            </a:r>
          </a:p>
          <a:p>
            <a:pPr rtl="0" lvl="0">
              <a:buNone/>
            </a:pPr>
            <a:r>
              <a:rPr lang="en" sz="2400"/>
              <a:t>6, 19, 20, 100, 4, 5</a:t>
            </a:r>
          </a:p>
          <a:p>
            <a:pPr rtl="0" lvl="0">
              <a:buNone/>
            </a:pPr>
            <a:r>
              <a:rPr lang="en" sz="2400"/>
              <a:t>Inserting Card #3 (100):</a:t>
            </a:r>
          </a:p>
          <a:p>
            <a:pPr rtl="0" lvl="0">
              <a:buNone/>
            </a:pPr>
            <a:r>
              <a:rPr lang="en" sz="2400"/>
              <a:t>6, 19, 20, 100, 4, 6 (unchanged)</a:t>
            </a:r>
          </a:p>
          <a:p>
            <a:pPr rtl="0" lvl="0">
              <a:buNone/>
            </a:pPr>
            <a:r>
              <a:rPr lang="en" sz="2400"/>
              <a:t>Inserting Card #4 (4):</a:t>
            </a:r>
          </a:p>
          <a:p>
            <a:pPr rtl="0" lvl="0">
              <a:buNone/>
            </a:pPr>
            <a:r>
              <a:rPr lang="en" sz="2400"/>
              <a:t>4, 6, 19, 20, 100, 5</a:t>
            </a:r>
          </a:p>
          <a:p>
            <a:pPr rtl="0" lvl="0">
              <a:buNone/>
            </a:pPr>
            <a:r>
              <a:rPr lang="en" sz="2400"/>
              <a:t>Inserting Card #5 (5):</a:t>
            </a:r>
          </a:p>
          <a:p>
            <a:pPr>
              <a:buNone/>
            </a:pPr>
            <a:r>
              <a:rPr lang="en" sz="2400"/>
              <a:t>4, 5, 6, 19, 20, 100</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