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" id="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" id="26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" id="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" id="3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" id="3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xlinux.nist.gov/dads//HTML/mergesort.html"/><Relationship Type="http://schemas.openxmlformats.org/officeDocument/2006/relationships/hyperlink" Id="rId3" TargetMode="External" Target="http://www.sorting-algorithms.com/bubble-sort"/><Relationship Type="http://schemas.openxmlformats.org/officeDocument/2006/relationships/hyperlink" Id="rId5" TargetMode="External" Target="http://opendatastructures.org/versions/edition-0.1c/ods-java/node56.html#SECTION001411000000000000000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Merge Sort	</a:t>
            </a:r>
          </a:p>
        </p:txBody>
      </p:sp>
      <p:sp>
        <p:nvSpPr>
          <p:cNvPr name="Shape 24" id="24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Michael Morton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y="274637" x="527175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What is Merge Sort?</a:t>
            </a:r>
          </a:p>
        </p:txBody>
      </p:sp>
      <p:sp>
        <p:nvSpPr>
          <p:cNvPr name="Shape 30" id="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"Merge sort" is an algorithm that works by breaking an unsorted list of length </a:t>
            </a:r>
            <a:r>
              <a:rPr lang="en" i="1"/>
              <a:t>n </a:t>
            </a:r>
            <a:r>
              <a:rPr lang="en"/>
              <a:t>into </a:t>
            </a:r>
            <a:r>
              <a:rPr lang="en" i="1"/>
              <a:t>n</a:t>
            </a:r>
            <a:r>
              <a:rPr lang="en"/>
              <a:t> sublists, and then merges them with their adjacent lists until there is only one, sorted list remaining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It has a complexity of O(n logn)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Example 1:</a:t>
            </a:r>
          </a:p>
        </p:txBody>
      </p:sp>
      <p:sp>
        <p:nvSpPr>
          <p:cNvPr name="Shape 36" id="3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List of length 4: [5,3,9,6]</a:t>
            </a:r>
          </a:p>
          <a:p>
            <a:pPr rtl="0" lvl="0">
              <a:buNone/>
            </a:pPr>
            <a:r>
              <a:rPr lang="en"/>
              <a:t>List is broken up into 4 lists: [5], [3], [9], [6]</a:t>
            </a:r>
          </a:p>
          <a:p>
            <a:pPr rtl="0" lvl="0">
              <a:buNone/>
            </a:pPr>
            <a:r>
              <a:rPr lang="en"/>
              <a:t>First list is merged with second list: [3,5]</a:t>
            </a:r>
          </a:p>
          <a:p>
            <a:pPr rtl="0" lvl="0">
              <a:buNone/>
            </a:pPr>
            <a:r>
              <a:rPr lang="en"/>
              <a:t>Third list is merged with fourth list: [6,9]</a:t>
            </a:r>
          </a:p>
          <a:p>
            <a:pPr>
              <a:buNone/>
            </a:pPr>
            <a:r>
              <a:rPr lang="en"/>
              <a:t>Lists are merged together: [3,5,6,9]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"/>
              <a:t>Example 2:</a:t>
            </a:r>
          </a:p>
        </p:txBody>
      </p:sp>
      <p:sp>
        <p:nvSpPr>
          <p:cNvPr name="Shape 42" id="4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As the length of the list increases, the process becomes far more complex</a:t>
            </a:r>
          </a:p>
        </p:txBody>
      </p:sp>
      <p:sp>
        <p:nvSpPr>
          <p:cNvPr name="Shape 43" id="43"/>
          <p:cNvSpPr/>
          <p:nvPr/>
        </p:nvSpPr>
        <p:spPr>
          <a:xfrm>
            <a:off y="2831506" x="1252575"/>
            <a:ext cy="3606644" cx="63822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Running Time</a:t>
            </a:r>
          </a:p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Minimum run time is one run if the list is already in sorted order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 the worst case, complexity is about n(logn)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When is it useful?</a:t>
            </a:r>
          </a:p>
        </p:txBody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Merge sort is useful for its stability in sorting linked lists, and also when random access is more expensive than sequential access (because it requires sequential)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When is it not?</a:t>
            </a:r>
          </a:p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Because it uses sequential rather than random access, it is obviously less useful in a situation that is more able to use random than sequential functions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 cannot be run in place without other accompanying algorithms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Additional Information</a:t>
            </a:r>
          </a:p>
        </p:txBody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algorithm requires the creation of additional data structures (as many lists as there are elements)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Useful for merging new information into a list of current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title"/>
          </p:nvPr>
        </p:nvSpPr>
        <p:spPr>
          <a:xfrm>
            <a:off y="282368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Sources</a:t>
            </a:r>
          </a:p>
        </p:txBody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1607931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4000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http://www.sorting-algorithms.com/bubble-sort</a:t>
            </a:r>
          </a:p>
          <a:p>
            <a:pPr indent="-419100" marL="457200" rtl="0" lvl="0">
              <a:buClr>
                <a:schemeClr val="dk1"/>
              </a:buClr>
              <a:buSzPct val="4000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http://xlinux.nist.gov/dads//HTML/mergesort.html</a:t>
            </a:r>
          </a:p>
          <a:p>
            <a:pPr indent="-419100" marL="457200" lvl="0">
              <a:buClr>
                <a:schemeClr val="dk1"/>
              </a:buClr>
              <a:buSzPct val="4000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http://opendatastructures.org/versions/edition-0.1c/ods-java/node56.html#SECTION001411000000000000000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