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Selection Sort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Joon</a:t>
            </a:r>
            <a:r>
              <a:rPr lang="en-US" dirty="0" smtClean="0"/>
              <a:t> </a:t>
            </a:r>
            <a:r>
              <a:rPr lang="en-US" dirty="0" err="1" smtClean="0"/>
              <a:t>Hee</a:t>
            </a:r>
            <a:r>
              <a:rPr lang="en-US" dirty="0" smtClean="0"/>
              <a:t> Lee </a:t>
            </a:r>
          </a:p>
          <a:p>
            <a:r>
              <a:rPr lang="en-US" dirty="0" smtClean="0"/>
              <a:t>August 12,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2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Selection Sort?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0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635039"/>
            <a:ext cx="7906153" cy="55649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Selection Sort is one of the many sorting algorithms</a:t>
            </a:r>
          </a:p>
          <a:p>
            <a:r>
              <a:rPr lang="en-US" sz="3200" dirty="0" smtClean="0"/>
              <a:t> Known for being a very simple method </a:t>
            </a:r>
            <a:endParaRPr lang="en-US" sz="3200" dirty="0"/>
          </a:p>
          <a:p>
            <a:r>
              <a:rPr lang="en-US" sz="3200" dirty="0" smtClean="0"/>
              <a:t>Although it is very simple, it has some performance advantages over more complex methods in certain cases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26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Loops through a list and performs these steps :</a:t>
            </a:r>
          </a:p>
          <a:p>
            <a:pPr lvl="1"/>
            <a:r>
              <a:rPr lang="en-US" sz="2600" dirty="0" smtClean="0"/>
              <a:t>1</a:t>
            </a:r>
            <a:r>
              <a:rPr lang="en-US" sz="2600" baseline="30000" dirty="0" smtClean="0"/>
              <a:t>st</a:t>
            </a:r>
            <a:r>
              <a:rPr lang="en-US" sz="2600" dirty="0" smtClean="0"/>
              <a:t>: Finds the lowest value in the list</a:t>
            </a:r>
          </a:p>
          <a:p>
            <a:pPr lvl="1"/>
            <a:r>
              <a:rPr lang="en-US" sz="2600" dirty="0" smtClean="0"/>
              <a:t>2</a:t>
            </a:r>
            <a:r>
              <a:rPr lang="en-US" sz="2600" baseline="30000" dirty="0" smtClean="0"/>
              <a:t>nd</a:t>
            </a:r>
            <a:r>
              <a:rPr lang="en-US" sz="2600" dirty="0" smtClean="0"/>
              <a:t>: Swaps the lowest value with the first value in the list</a:t>
            </a:r>
          </a:p>
          <a:p>
            <a:pPr lvl="1"/>
            <a:r>
              <a:rPr lang="en-US" sz="2600" dirty="0" smtClean="0"/>
              <a:t>3</a:t>
            </a:r>
            <a:r>
              <a:rPr lang="en-US" sz="2600" baseline="30000" dirty="0" smtClean="0"/>
              <a:t>rd</a:t>
            </a:r>
            <a:r>
              <a:rPr lang="en-US" sz="2600" dirty="0" smtClean="0"/>
              <a:t>: Start this process from the second position and repeat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1250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Selection Sort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87" y="1325458"/>
            <a:ext cx="3746500" cy="350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7471" y="4826462"/>
            <a:ext cx="428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http://51051208.blogspot.com/</a:t>
            </a:r>
          </a:p>
        </p:txBody>
      </p:sp>
      <p:pic>
        <p:nvPicPr>
          <p:cNvPr id="6" name="Selection-Sort-Animation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08916" y="484094"/>
            <a:ext cx="1270000" cy="4711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2148" y="5515649"/>
            <a:ext cx="758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File:Selection-Sort-Animation.gif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Has a time complexity of O(n^2)</a:t>
            </a:r>
          </a:p>
          <a:p>
            <a:pPr lvl="1"/>
            <a:r>
              <a:rPr lang="en-US" sz="2200" dirty="0" smtClean="0"/>
              <a:t>Worst Case Performance : O(n^2)</a:t>
            </a:r>
          </a:p>
          <a:p>
            <a:pPr lvl="1"/>
            <a:r>
              <a:rPr lang="en-US" sz="2200" dirty="0" smtClean="0"/>
              <a:t>Best Case Performance    : O(n^2)</a:t>
            </a:r>
          </a:p>
          <a:p>
            <a:pPr lvl="1"/>
            <a:r>
              <a:rPr lang="en-US" sz="2200" dirty="0" smtClean="0"/>
              <a:t>Average Case Performance: O(n^2)</a:t>
            </a:r>
            <a:endParaRPr lang="en-US" sz="2200" dirty="0"/>
          </a:p>
          <a:p>
            <a:pPr marL="228600" lvl="1" indent="0">
              <a:buNone/>
            </a:pPr>
            <a:endParaRPr lang="en-US" sz="2200" dirty="0"/>
          </a:p>
          <a:p>
            <a:pPr marL="228600" lvl="1" indent="0">
              <a:buNone/>
            </a:pPr>
            <a:endParaRPr lang="en-US" sz="2200" dirty="0" smtClean="0"/>
          </a:p>
          <a:p>
            <a:pPr marL="228600" lvl="1" indent="0">
              <a:buNone/>
            </a:pPr>
            <a:r>
              <a:rPr lang="en-US" sz="2200" dirty="0" smtClean="0"/>
              <a:t>Has to locate an item and then swap it.</a:t>
            </a:r>
          </a:p>
          <a:p>
            <a:pPr marL="228600" lvl="1" indent="0">
              <a:buNone/>
            </a:pPr>
            <a:r>
              <a:rPr lang="en-US" sz="2200" dirty="0" smtClean="0"/>
              <a:t>The more items in a list, the more time it will take.</a:t>
            </a:r>
          </a:p>
        </p:txBody>
      </p:sp>
    </p:spTree>
    <p:extLst>
      <p:ext uri="{BB962C8B-B14F-4D97-AF65-F5344CB8AC3E}">
        <p14:creationId xmlns:p14="http://schemas.microsoft.com/office/powerpoint/2010/main" val="242374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More/Less Efficient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Selection Sort method is often times an inefficient method to use as it takes a long time.</a:t>
            </a:r>
          </a:p>
          <a:p>
            <a:r>
              <a:rPr lang="en-US" dirty="0" smtClean="0"/>
              <a:t>Case where it is more efficient:</a:t>
            </a:r>
          </a:p>
          <a:p>
            <a:pPr lvl="1"/>
            <a:r>
              <a:rPr lang="en-US" dirty="0" smtClean="0"/>
              <a:t>Selection sort is usually faster with smaller array</a:t>
            </a:r>
          </a:p>
          <a:p>
            <a:pPr lvl="1"/>
            <a:r>
              <a:rPr lang="en-US" dirty="0" smtClean="0"/>
              <a:t>Because no additional storage space is required, this method is preferred when you must sort in place or without additional space.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is much slower when dealing with large arrays as this method has to loops through the entire list many times</a:t>
            </a:r>
          </a:p>
          <a:p>
            <a:pPr lvl="2"/>
            <a:endParaRPr lang="en-US" dirty="0" smtClean="0"/>
          </a:p>
          <a:p>
            <a:pPr marL="457200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0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Selection Short Code</a:t>
            </a:r>
            <a:endParaRPr lang="en-US" dirty="0"/>
          </a:p>
        </p:txBody>
      </p:sp>
      <p:pic>
        <p:nvPicPr>
          <p:cNvPr id="4" name="Content Placeholder 3" descr="cod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9080" b="-38038"/>
          <a:stretch/>
        </p:blipFill>
        <p:spPr>
          <a:xfrm>
            <a:off x="198761" y="1328243"/>
            <a:ext cx="10344617" cy="5522283"/>
          </a:xfrm>
        </p:spPr>
      </p:pic>
      <p:sp>
        <p:nvSpPr>
          <p:cNvPr id="5" name="TextBox 4"/>
          <p:cNvSpPr txBox="1"/>
          <p:nvPr/>
        </p:nvSpPr>
        <p:spPr>
          <a:xfrm>
            <a:off x="0" y="5882464"/>
            <a:ext cx="93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</a:t>
            </a:r>
            <a:r>
              <a:rPr lang="en-US" dirty="0" err="1"/>
              <a:t>www.fredosaurus.com</a:t>
            </a:r>
            <a:r>
              <a:rPr lang="en-US" dirty="0"/>
              <a:t>/notes-</a:t>
            </a:r>
            <a:r>
              <a:rPr lang="en-US" dirty="0" err="1"/>
              <a:t>cpp</a:t>
            </a:r>
            <a:r>
              <a:rPr lang="en-US" dirty="0"/>
              <a:t>/algorithms/sorting/</a:t>
            </a:r>
            <a:r>
              <a:rPr lang="en-US" dirty="0" err="1"/>
              <a:t>selectionsort.html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6323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77</TotalTime>
  <Words>298</Words>
  <Application>Microsoft Macintosh PowerPoint</Application>
  <PresentationFormat>On-screen Show (4:3)</PresentationFormat>
  <Paragraphs>35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Advantage</vt:lpstr>
      <vt:lpstr>Selection Sort Method</vt:lpstr>
      <vt:lpstr>What is Selection Sort?</vt:lpstr>
      <vt:lpstr>PowerPoint Presentation</vt:lpstr>
      <vt:lpstr>How Does It Work?</vt:lpstr>
      <vt:lpstr>Example: Selection Sort</vt:lpstr>
      <vt:lpstr>Running Time </vt:lpstr>
      <vt:lpstr>More/Less Efficient Cases</vt:lpstr>
      <vt:lpstr>Example Selection Short Code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 Method</dc:title>
  <dc:creator>Kevin Lee</dc:creator>
  <cp:lastModifiedBy>Kevin Lee</cp:lastModifiedBy>
  <cp:revision>6</cp:revision>
  <dcterms:created xsi:type="dcterms:W3CDTF">2012-08-13T06:10:42Z</dcterms:created>
  <dcterms:modified xsi:type="dcterms:W3CDTF">2012-08-13T07:27:47Z</dcterms:modified>
</cp:coreProperties>
</file>