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68" r:id="rId4"/>
    <p:sldId id="281" r:id="rId5"/>
    <p:sldId id="288" r:id="rId6"/>
    <p:sldId id="294" r:id="rId7"/>
    <p:sldId id="289" r:id="rId8"/>
    <p:sldId id="290" r:id="rId9"/>
    <p:sldId id="291" r:id="rId10"/>
    <p:sldId id="295" r:id="rId11"/>
    <p:sldId id="282" r:id="rId12"/>
    <p:sldId id="293" r:id="rId13"/>
    <p:sldId id="283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F9E4D-7BAF-6941-AAD2-8DFC0253C31D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664B-7996-2348-9139-ADE8F7ED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1 </a:t>
            </a:r>
            <a:r>
              <a:rPr lang="en-US" dirty="0" smtClean="0"/>
              <a:t>Overview (List ADT),</a:t>
            </a:r>
            <a:br>
              <a:rPr lang="en-US" dirty="0" smtClean="0"/>
            </a:br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</a:t>
            </a:r>
            <a:r>
              <a:rPr lang="en-US" dirty="0" smtClean="0"/>
              <a:t>/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Container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simple.c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Array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resize the array?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Allocated size should remain a power of 2</a:t>
            </a:r>
          </a:p>
          <a:p>
            <a:r>
              <a:rPr lang="en-US" dirty="0" smtClean="0"/>
              <a:t>Double the size whenever needing to expand the list</a:t>
            </a:r>
          </a:p>
          <a:p>
            <a:r>
              <a:rPr lang="en-US" dirty="0" smtClean="0"/>
              <a:t>Don’t worry about shrinking the size of the list (though you can if you want)</a:t>
            </a:r>
          </a:p>
          <a:p>
            <a:r>
              <a:rPr lang="en-US" dirty="0" smtClean="0"/>
              <a:t>See example (</a:t>
            </a:r>
            <a:r>
              <a:rPr lang="en-US" dirty="0" err="1" smtClean="0"/>
              <a:t>realloc.c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0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Array-implementation walk through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List* </a:t>
            </a:r>
            <a:r>
              <a:rPr lang="en-US" dirty="0" err="1" smtClean="0"/>
              <a:t>list_construct</a:t>
            </a:r>
            <a:r>
              <a:rPr lang="en-US" dirty="0" smtClean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list_destruct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 *list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list_size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list_is_empty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position)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list_push_back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char *</a:t>
            </a:r>
            <a:r>
              <a:rPr lang="en-US" dirty="0" err="1" smtClean="0"/>
              <a:t>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list_remove_at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reading </a:t>
            </a:r>
            <a:r>
              <a:rPr lang="en-US" dirty="0" smtClean="0"/>
              <a:t>chapter 3 (might want skim/read chapter 2) as it’s helpful for project 1</a:t>
            </a:r>
          </a:p>
          <a:p>
            <a:pPr lvl="1"/>
            <a:r>
              <a:rPr lang="en-US" dirty="0" smtClean="0"/>
              <a:t>Note the book uses C++ so (for now) think about how to do similar in </a:t>
            </a:r>
            <a:r>
              <a:rPr lang="en-US" dirty="0" smtClean="0"/>
              <a:t>C</a:t>
            </a:r>
          </a:p>
          <a:p>
            <a:r>
              <a:rPr lang="en-US" dirty="0" smtClean="0"/>
              <a:t>Suggested:</a:t>
            </a:r>
          </a:p>
          <a:p>
            <a:pPr lvl="1"/>
            <a:r>
              <a:rPr lang="en-US" dirty="0" smtClean="0"/>
              <a:t>Complete the array list implementation</a:t>
            </a:r>
          </a:p>
          <a:p>
            <a:pPr lvl="1"/>
            <a:r>
              <a:rPr lang="en-US" dirty="0" smtClean="0"/>
              <a:t>Start the linked </a:t>
            </a:r>
            <a:r>
              <a:rPr lang="en-US" smtClean="0"/>
              <a:t>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Compilation Quick Review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1 </a:t>
            </a:r>
            <a:r>
              <a:rPr lang="en-US" dirty="0" smtClean="0"/>
              <a:t>Overview (List ADT)</a:t>
            </a:r>
          </a:p>
          <a:p>
            <a:r>
              <a:rPr lang="en-US" dirty="0" smtClean="0"/>
              <a:t>Array List implementation</a:t>
            </a:r>
          </a:p>
          <a:p>
            <a:pPr lvl="1"/>
            <a:r>
              <a:rPr lang="en-US" dirty="0" err="1" smtClean="0"/>
              <a:t>Realloc</a:t>
            </a:r>
            <a:r>
              <a:rPr lang="en-US" dirty="0" smtClean="0"/>
              <a:t/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separate code into ‘.h’ and ‘.c’ files?</a:t>
            </a:r>
          </a:p>
          <a:p>
            <a:pPr lvl="1"/>
            <a:r>
              <a:rPr lang="en-US" dirty="0"/>
              <a:t>Separates declarations from definitions</a:t>
            </a:r>
          </a:p>
          <a:p>
            <a:pPr lvl="1"/>
            <a:r>
              <a:rPr lang="en-US" dirty="0"/>
              <a:t>Allows separate </a:t>
            </a:r>
            <a:r>
              <a:rPr lang="en-US" dirty="0" smtClean="0"/>
              <a:t>compilation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the primary purpose of separate compilation?</a:t>
            </a:r>
          </a:p>
          <a:p>
            <a:pPr lvl="1"/>
            <a:r>
              <a:rPr lang="en-US" dirty="0" smtClean="0"/>
              <a:t>To reduce subsequent compilation time by reusing </a:t>
            </a:r>
            <a:r>
              <a:rPr lang="en-US" i="1" dirty="0" smtClean="0"/>
              <a:t>object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List ADT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abstract data type?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structure (class in C++) and associated functions</a:t>
            </a:r>
          </a:p>
          <a:p>
            <a:r>
              <a:rPr lang="en-US" dirty="0" smtClean="0"/>
              <a:t>Container ADTs allow you to store data and perform certain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container for data</a:t>
            </a:r>
          </a:p>
          <a:p>
            <a:pPr lvl="1"/>
            <a:r>
              <a:rPr lang="en-US" dirty="0" smtClean="0"/>
              <a:t>Container provides a set of operations</a:t>
            </a:r>
          </a:p>
          <a:p>
            <a:pPr lvl="2"/>
            <a:r>
              <a:rPr lang="en-US" dirty="0" smtClean="0"/>
              <a:t>Essentially: insert, delete, contains, and iteration</a:t>
            </a:r>
          </a:p>
          <a:p>
            <a:pPr lvl="1"/>
            <a:r>
              <a:rPr lang="en-US" dirty="0" smtClean="0"/>
              <a:t>Abstract in that the </a:t>
            </a:r>
            <a:r>
              <a:rPr lang="en-US" i="1" dirty="0" smtClean="0"/>
              <a:t>costumer</a:t>
            </a:r>
            <a:r>
              <a:rPr lang="en-US" dirty="0" smtClean="0"/>
              <a:t> does not need to concern themselves with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7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List ADT using two distinct storage models</a:t>
            </a:r>
          </a:p>
          <a:p>
            <a:r>
              <a:rPr lang="en-US" dirty="0" smtClean="0"/>
              <a:t>Understand the tradeoffs between the two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9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 the project 1 description for the list of methods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688</TotalTime>
  <Words>368</Words>
  <Application>Microsoft Macintosh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Project 1 Overview (List ADT), Array List</vt:lpstr>
      <vt:lpstr>Outline</vt:lpstr>
      <vt:lpstr>Separate Compilation Review</vt:lpstr>
      <vt:lpstr>Questions</vt:lpstr>
      <vt:lpstr>Project 1: List ADT</vt:lpstr>
      <vt:lpstr>What is an abstract data type?</vt:lpstr>
      <vt:lpstr>Abstract Data Types</vt:lpstr>
      <vt:lpstr>Project 1 Purpose</vt:lpstr>
      <vt:lpstr>List Operations</vt:lpstr>
      <vt:lpstr>Simple Container Implementation</vt:lpstr>
      <vt:lpstr>Project 1 Array List</vt:lpstr>
      <vt:lpstr>How do you resize the array?</vt:lpstr>
      <vt:lpstr>Array-implementation walk through</vt:lpstr>
      <vt:lpstr>For Wednesday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102</cp:revision>
  <dcterms:created xsi:type="dcterms:W3CDTF">2013-07-02T21:07:29Z</dcterms:created>
  <dcterms:modified xsi:type="dcterms:W3CDTF">2013-10-14T23:54:50Z</dcterms:modified>
</cp:coreProperties>
</file>