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65" r:id="rId3"/>
    <p:sldId id="301" r:id="rId4"/>
    <p:sldId id="302" r:id="rId5"/>
    <p:sldId id="303" r:id="rId6"/>
    <p:sldId id="304" r:id="rId7"/>
    <p:sldId id="287" r:id="rId8"/>
    <p:sldId id="288" r:id="rId9"/>
    <p:sldId id="289" r:id="rId10"/>
    <p:sldId id="290" r:id="rId11"/>
    <p:sldId id="291" r:id="rId12"/>
    <p:sldId id="30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Structures, Project 1: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</a:t>
            </a:r>
            <a:r>
              <a:rPr lang="en-US" dirty="0" smtClean="0"/>
              <a:t>/</a:t>
            </a:r>
            <a:r>
              <a:rPr lang="en-US" dirty="0" smtClean="0"/>
              <a:t>10</a:t>
            </a:r>
            <a:r>
              <a:rPr lang="en-US" dirty="0" smtClean="0"/>
              <a:t>/16</a:t>
            </a:r>
            <a:endParaRPr lang="en-US" dirty="0" smtClean="0"/>
          </a:p>
          <a:p>
            <a:r>
              <a:rPr lang="en-US" dirty="0" smtClean="0"/>
              <a:t>CS24, </a:t>
            </a:r>
            <a:r>
              <a:rPr lang="en-US" dirty="0" smtClean="0"/>
              <a:t>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Single-link </a:t>
            </a:r>
            <a:r>
              <a:rPr lang="en-US" b="1" dirty="0" smtClean="0"/>
              <a:t>Node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_data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</a:t>
            </a:r>
            <a:r>
              <a:rPr lang="en-US" dirty="0" smtClean="0"/>
              <a:t>*_next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2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allocation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initial node</a:t>
            </a:r>
          </a:p>
          <a:p>
            <a:r>
              <a:rPr lang="en-US" dirty="0" smtClean="0"/>
              <a:t>Add another node at the beginning</a:t>
            </a:r>
          </a:p>
          <a:p>
            <a:r>
              <a:rPr lang="en-US" dirty="0" smtClean="0"/>
              <a:t>Add another node at the end</a:t>
            </a:r>
          </a:p>
          <a:p>
            <a:r>
              <a:rPr lang="en-US" dirty="0" smtClean="0"/>
              <a:t>Remove a node at the beginning</a:t>
            </a:r>
          </a:p>
          <a:p>
            <a:r>
              <a:rPr lang="en-US" dirty="0" smtClean="0"/>
              <a:t>Remove a node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4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access the data of specific 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data of the second element?</a:t>
            </a:r>
          </a:p>
          <a:p>
            <a:pPr lvl="1"/>
            <a:r>
              <a:rPr lang="en-US" dirty="0" smtClean="0"/>
              <a:t>head-&gt;_next-&gt;_data</a:t>
            </a:r>
          </a:p>
          <a:p>
            <a:r>
              <a:rPr lang="en-US" dirty="0" smtClean="0"/>
              <a:t>The data of the third element?</a:t>
            </a:r>
          </a:p>
          <a:p>
            <a:pPr lvl="1"/>
            <a:r>
              <a:rPr lang="en-US" dirty="0" smtClean="0"/>
              <a:t>head-&gt;_next-&gt;_next-&gt;_data;</a:t>
            </a:r>
          </a:p>
          <a:p>
            <a:r>
              <a:rPr lang="en-US" dirty="0" smtClean="0"/>
              <a:t>(Generally) The data of the nth element?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tmp</a:t>
            </a:r>
            <a:r>
              <a:rPr lang="en-US" dirty="0" smtClean="0"/>
              <a:t> = head;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-&gt;_next;</a:t>
            </a:r>
          </a:p>
          <a:p>
            <a:pPr marL="0" indent="0">
              <a:buNone/>
            </a:pPr>
            <a:r>
              <a:rPr lang="en-US" dirty="0" err="1" smtClean="0"/>
              <a:t>tmp</a:t>
            </a:r>
            <a:r>
              <a:rPr lang="en-US" dirty="0" smtClean="0"/>
              <a:t>-&gt;_data;</a:t>
            </a:r>
          </a:p>
        </p:txBody>
      </p:sp>
    </p:spTree>
    <p:extLst>
      <p:ext uri="{BB962C8B-B14F-4D97-AF65-F5344CB8AC3E}">
        <p14:creationId xmlns:p14="http://schemas.microsoft.com/office/powerpoint/2010/main" val="222629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3 Review</a:t>
            </a:r>
          </a:p>
          <a:p>
            <a:r>
              <a:rPr lang="en-US" dirty="0" smtClean="0"/>
              <a:t>Project 1 Notes</a:t>
            </a:r>
            <a:endParaRPr lang="en-US" dirty="0" smtClean="0"/>
          </a:p>
          <a:p>
            <a:r>
              <a:rPr lang="en-US" dirty="0" smtClean="0"/>
              <a:t>Linked </a:t>
            </a:r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Comments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“I haven't learned anything new but instead have spent hours writing a variety of loops and random code searching for some </a:t>
            </a:r>
            <a:r>
              <a:rPr lang="en-US" dirty="0" smtClean="0"/>
              <a:t>bug…”</a:t>
            </a:r>
          </a:p>
          <a:p>
            <a:r>
              <a:rPr lang="en-US" dirty="0" smtClean="0"/>
              <a:t>“What </a:t>
            </a:r>
            <a:r>
              <a:rPr lang="en-US" dirty="0"/>
              <a:t>I've been doing was unceasingly putting in random functions and random parameters for the whole day trying to figure out some bugs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 smtClean="0"/>
              <a:t>“And </a:t>
            </a:r>
            <a:r>
              <a:rPr lang="en-US" dirty="0"/>
              <a:t>the worse thing is that I don't even know how it came out when I found </a:t>
            </a:r>
            <a:r>
              <a:rPr lang="en-US" dirty="0" smtClean="0"/>
              <a:t>it…”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3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3 was supposed to be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 practiced fuzz testing</a:t>
            </a:r>
          </a:p>
          <a:p>
            <a:pPr lvl="1"/>
            <a:r>
              <a:rPr lang="en-US" dirty="0" smtClean="0"/>
              <a:t>Great way to perform black-box testing to attempt to find bugs</a:t>
            </a:r>
          </a:p>
          <a:p>
            <a:r>
              <a:rPr lang="en-US" dirty="0" smtClean="0"/>
              <a:t>An exercise in trying something and testing if it worked</a:t>
            </a:r>
          </a:p>
          <a:p>
            <a:pPr lvl="1"/>
            <a:r>
              <a:rPr lang="en-US" dirty="0" smtClean="0"/>
              <a:t>Code, compile, test (repeat over and over)</a:t>
            </a:r>
          </a:p>
          <a:p>
            <a:r>
              <a:rPr lang="en-US" dirty="0" smtClean="0"/>
              <a:t>Now we’ll make sense of the bugs</a:t>
            </a:r>
          </a:p>
        </p:txBody>
      </p:sp>
    </p:spTree>
    <p:extLst>
      <p:ext uri="{BB962C8B-B14F-4D97-AF65-F5344CB8AC3E}">
        <p14:creationId xmlns:p14="http://schemas.microsoft.com/office/powerpoint/2010/main" val="2902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</a:t>
            </a:r>
            <a:r>
              <a:rPr lang="en-US" b="1" dirty="0" smtClean="0"/>
              <a:t>static</a:t>
            </a:r>
            <a:r>
              <a:rPr lang="en-US" dirty="0" smtClean="0"/>
              <a:t> or </a:t>
            </a:r>
            <a:r>
              <a:rPr lang="en-US" b="1" dirty="0" smtClean="0"/>
              <a:t>global</a:t>
            </a:r>
            <a:r>
              <a:rPr lang="en-US" dirty="0" smtClean="0"/>
              <a:t> variables (you will lose significant points if you rely on them)</a:t>
            </a:r>
          </a:p>
          <a:p>
            <a:r>
              <a:rPr lang="en-US" dirty="0" smtClean="0"/>
              <a:t>You must validate all memory allocations</a:t>
            </a:r>
          </a:p>
          <a:p>
            <a:pPr lvl="1"/>
            <a:r>
              <a:rPr lang="en-US" dirty="0" smtClean="0"/>
              <a:t>if an allocation fails make sure you don’t leak other memory</a:t>
            </a:r>
          </a:p>
          <a:p>
            <a:r>
              <a:rPr lang="en-US" dirty="0" smtClean="0"/>
              <a:t>Get the array list working up to size N before dealing with reallocation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using arrays to store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require continuous chunks of memory</a:t>
            </a:r>
          </a:p>
          <a:p>
            <a:r>
              <a:rPr lang="en-US" dirty="0" smtClean="0"/>
              <a:t>Unless </a:t>
            </a:r>
            <a:r>
              <a:rPr lang="en-US" dirty="0"/>
              <a:t>the array is full, there is </a:t>
            </a:r>
            <a:r>
              <a:rPr lang="en-US" i="1" dirty="0" smtClean="0"/>
              <a:t>wasted </a:t>
            </a:r>
            <a:r>
              <a:rPr lang="en-US" dirty="0" smtClean="0"/>
              <a:t>space </a:t>
            </a:r>
          </a:p>
          <a:p>
            <a:r>
              <a:rPr lang="en-US" dirty="0" smtClean="0"/>
              <a:t>Expanding </a:t>
            </a:r>
            <a:r>
              <a:rPr lang="en-US" dirty="0"/>
              <a:t>the array is typically done by doubling the </a:t>
            </a:r>
            <a:r>
              <a:rPr lang="en-US" dirty="0" smtClean="0"/>
              <a:t>size</a:t>
            </a:r>
            <a:endParaRPr lang="en-US" dirty="0"/>
          </a:p>
          <a:p>
            <a:pPr lvl="1"/>
            <a:r>
              <a:rPr lang="en-US" dirty="0"/>
              <a:t>Worst case time: Have to copy all the existing </a:t>
            </a:r>
            <a:r>
              <a:rPr lang="en-US" dirty="0" smtClean="0"/>
              <a:t>items</a:t>
            </a:r>
            <a:endParaRPr lang="en-US" dirty="0" smtClean="0"/>
          </a:p>
          <a:p>
            <a:pPr lvl="1"/>
            <a:r>
              <a:rPr lang="en-US" dirty="0" smtClean="0"/>
              <a:t>Hint: </a:t>
            </a:r>
            <a:r>
              <a:rPr lang="en-US" dirty="0" err="1" smtClean="0"/>
              <a:t>realloc</a:t>
            </a:r>
            <a:r>
              <a:rPr lang="en-US" dirty="0" smtClean="0"/>
              <a:t> does this for you </a:t>
            </a:r>
            <a:r>
              <a:rPr lang="en-US" dirty="0" smtClean="0"/>
              <a:t>(recall </a:t>
            </a:r>
            <a:r>
              <a:rPr lang="en-US" dirty="0" smtClean="0"/>
              <a:t>how </a:t>
            </a:r>
            <a:r>
              <a:rPr lang="en-US" dirty="0" err="1" smtClean="0"/>
              <a:t>realloc</a:t>
            </a:r>
            <a:r>
              <a:rPr lang="en-US" dirty="0" smtClean="0"/>
              <a:t> is implemented)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07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does it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Appending an item to a non-full array?</a:t>
            </a:r>
          </a:p>
          <a:p>
            <a:r>
              <a:rPr lang="en-US" dirty="0" smtClean="0"/>
              <a:t>Appending an item to a full-array?</a:t>
            </a:r>
          </a:p>
          <a:p>
            <a:r>
              <a:rPr lang="en-US" dirty="0" smtClean="0"/>
              <a:t>Removing an item from the end of the array?</a:t>
            </a:r>
          </a:p>
          <a:p>
            <a:r>
              <a:rPr lang="en-US" dirty="0" smtClean="0"/>
              <a:t>Removing an item from the beginning of the array?</a:t>
            </a:r>
          </a:p>
          <a:p>
            <a:r>
              <a:rPr lang="en-US" dirty="0" smtClean="0"/>
              <a:t>Accessing an element in the middle of the</a:t>
            </a:r>
          </a:p>
        </p:txBody>
      </p:sp>
    </p:spTree>
    <p:extLst>
      <p:ext uri="{BB962C8B-B14F-4D97-AF65-F5344CB8AC3E}">
        <p14:creationId xmlns:p14="http://schemas.microsoft.com/office/powerpoint/2010/main" val="16634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733</TotalTime>
  <Words>439</Words>
  <Application>Microsoft Macintosh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</vt:lpstr>
      <vt:lpstr>Linked Structures, Project 1: Linked List</vt:lpstr>
      <vt:lpstr>Outline</vt:lpstr>
      <vt:lpstr>Lab 3 Review</vt:lpstr>
      <vt:lpstr>Student Comments</vt:lpstr>
      <vt:lpstr>Lab 3 was supposed to be challenging</vt:lpstr>
      <vt:lpstr>Project 1 Notes</vt:lpstr>
      <vt:lpstr>Linked Structures</vt:lpstr>
      <vt:lpstr>What’s wrong with using arrays to store data?</vt:lpstr>
      <vt:lpstr>How long does it take?</vt:lpstr>
      <vt:lpstr>Single-link Node structure</vt:lpstr>
      <vt:lpstr>Node allocation walkthrough</vt:lpstr>
      <vt:lpstr>How can we access the data of specific elements?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110</cp:revision>
  <dcterms:created xsi:type="dcterms:W3CDTF">2013-07-02T21:07:29Z</dcterms:created>
  <dcterms:modified xsi:type="dcterms:W3CDTF">2013-10-16T22:57:35Z</dcterms:modified>
</cp:coreProperties>
</file>