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4" r:id="rId2"/>
    <p:sldId id="312" r:id="rId3"/>
    <p:sldId id="265" r:id="rId4"/>
    <p:sldId id="313" r:id="rId5"/>
    <p:sldId id="298" r:id="rId6"/>
    <p:sldId id="299" r:id="rId7"/>
    <p:sldId id="295" r:id="rId8"/>
    <p:sldId id="297" r:id="rId9"/>
    <p:sldId id="296" r:id="rId10"/>
    <p:sldId id="314" r:id="rId11"/>
    <p:sldId id="300" r:id="rId12"/>
    <p:sldId id="301" r:id="rId13"/>
    <p:sldId id="315" r:id="rId14"/>
    <p:sldId id="302" r:id="rId15"/>
    <p:sldId id="303" r:id="rId16"/>
    <p:sldId id="304" r:id="rId17"/>
    <p:sldId id="305" r:id="rId18"/>
    <p:sldId id="306" r:id="rId19"/>
    <p:sldId id="316" r:id="rId20"/>
    <p:sldId id="307" r:id="rId21"/>
    <p:sldId id="308" r:id="rId22"/>
    <p:sldId id="310" r:id="rId23"/>
    <p:sldId id="311" r:id="rId24"/>
    <p:sldId id="30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6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gsourcecode.files.wordpress.com</a:t>
            </a:r>
            <a:r>
              <a:rPr lang="en-US" dirty="0" smtClean="0"/>
              <a:t>/2012/02/complete-full-trees1.png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4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r>
              <a:rPr lang="en-US" baseline="0" dirty="0" smtClean="0"/>
              <a:t>: 0-node, 1-node, or 2-node tree where the second node is on the left-hand-side</a:t>
            </a:r>
          </a:p>
          <a:p>
            <a:r>
              <a:rPr lang="en-US" baseline="0" dirty="0" smtClean="0"/>
              <a:t>Cannot store on the right-hand side as a BST requires the node to be larger, and the Heap requires the node to be smaller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Queues and Heaps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</a:t>
            </a:r>
            <a:r>
              <a:rPr lang="en-US" dirty="0" smtClean="0"/>
              <a:t>/</a:t>
            </a:r>
            <a:r>
              <a:rPr lang="en-US" dirty="0" smtClean="0"/>
              <a:t>11</a:t>
            </a:r>
            <a:r>
              <a:rPr lang="en-US" dirty="0" smtClean="0"/>
              <a:t>/20</a:t>
            </a:r>
            <a:endParaRPr lang="en-US" dirty="0" smtClean="0"/>
          </a:p>
          <a:p>
            <a:r>
              <a:rPr lang="en-US" dirty="0" smtClean="0"/>
              <a:t>CS24, </a:t>
            </a:r>
            <a:r>
              <a:rPr lang="en-US" dirty="0" smtClean="0"/>
              <a:t>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Tree Properties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</a:p>
          <a:p>
            <a:pPr lvl="1"/>
            <a:r>
              <a:rPr lang="en-US" dirty="0" smtClean="0"/>
              <a:t>A binary tree in which every node has either 0 or 2 children</a:t>
            </a:r>
          </a:p>
          <a:p>
            <a:r>
              <a:rPr lang="en-US" dirty="0" smtClean="0"/>
              <a:t>Complete Binary Tree</a:t>
            </a:r>
          </a:p>
          <a:p>
            <a:pPr lvl="1"/>
            <a:r>
              <a:rPr lang="en-US" dirty="0" smtClean="0"/>
              <a:t>A binary tree in which </a:t>
            </a:r>
            <a:r>
              <a:rPr lang="en-US" dirty="0" smtClean="0"/>
              <a:t>every </a:t>
            </a:r>
            <a:r>
              <a:rPr lang="en-US" dirty="0" smtClean="0"/>
              <a:t>level is completely </a:t>
            </a:r>
            <a:r>
              <a:rPr lang="en-US" dirty="0" smtClean="0"/>
              <a:t>filled </a:t>
            </a:r>
            <a:r>
              <a:rPr lang="en-US" dirty="0" smtClean="0"/>
              <a:t>save for the last where all items must be </a:t>
            </a:r>
            <a:r>
              <a:rPr lang="en-US" dirty="0" smtClean="0"/>
              <a:t>filled starting with the </a:t>
            </a:r>
            <a:r>
              <a:rPr lang="en-US" dirty="0" smtClean="0"/>
              <a:t>left-hand-</a:t>
            </a:r>
            <a:r>
              <a:rPr lang="en-US" dirty="0" smtClean="0"/>
              <a:t>side</a:t>
            </a:r>
          </a:p>
          <a:p>
            <a:pPr lvl="2"/>
            <a:r>
              <a:rPr lang="en-US" dirty="0" smtClean="0"/>
              <a:t>Complete trees are always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2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5749" r="-157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74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 with operations similar to the queue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(item, </a:t>
            </a:r>
            <a:r>
              <a:rPr lang="en-US" b="1" dirty="0" smtClean="0"/>
              <a:t>priority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 an item to the queue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Remove the item with highest priority from the queue </a:t>
            </a:r>
            <a:r>
              <a:rPr lang="en-US" dirty="0" smtClean="0"/>
              <a:t>(undefined order </a:t>
            </a:r>
            <a:r>
              <a:rPr lang="en-US" dirty="0" smtClean="0"/>
              <a:t>for items with same priority)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7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for a few minutes with those near you:</a:t>
            </a:r>
          </a:p>
          <a:p>
            <a:pPr lvl="1"/>
            <a:r>
              <a:rPr lang="en-US" dirty="0" smtClean="0"/>
              <a:t>Attempt to come </a:t>
            </a:r>
            <a:r>
              <a:rPr lang="en-US" dirty="0" smtClean="0"/>
              <a:t>up with two functionally distinct ways to implement a priority </a:t>
            </a:r>
            <a:r>
              <a:rPr lang="en-US" dirty="0" smtClean="0"/>
              <a:t>queue as a modification, or combination of the simple structures we’ve learned in this class</a:t>
            </a:r>
          </a:p>
        </p:txBody>
      </p:sp>
    </p:spTree>
    <p:extLst>
      <p:ext uri="{BB962C8B-B14F-4D97-AF65-F5344CB8AC3E}">
        <p14:creationId xmlns:p14="http://schemas.microsoft.com/office/powerpoint/2010/main" val="361252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trick if the number of priorities is bounded</a:t>
            </a:r>
          </a:p>
          <a:p>
            <a:r>
              <a:rPr lang="en-US" dirty="0" smtClean="0"/>
              <a:t>Provide one FIFO queue for each priority</a:t>
            </a:r>
          </a:p>
          <a:p>
            <a:r>
              <a:rPr lang="en-US" dirty="0" smtClean="0"/>
              <a:t>Always look for items starting from the highest queue before proceeding to the next</a:t>
            </a:r>
          </a:p>
          <a:p>
            <a:r>
              <a:rPr lang="en-US" b="1" dirty="0" err="1" smtClean="0"/>
              <a:t>enqueue</a:t>
            </a:r>
            <a:r>
              <a:rPr lang="en-US" dirty="0" smtClean="0"/>
              <a:t>: O(1)</a:t>
            </a:r>
          </a:p>
          <a:p>
            <a:r>
              <a:rPr lang="en-US" b="1" dirty="0" err="1" smtClean="0"/>
              <a:t>dequeue</a:t>
            </a:r>
            <a:r>
              <a:rPr lang="en-US" b="1" dirty="0" smtClean="0"/>
              <a:t>: </a:t>
            </a:r>
            <a:r>
              <a:rPr lang="en-US" dirty="0" smtClean="0"/>
              <a:t>O(1)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0833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standard linked-list implementation of a queue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enqueue</a:t>
            </a:r>
            <a:r>
              <a:rPr lang="en-US" dirty="0" smtClean="0"/>
              <a:t> such that it places the item in the appropriate location in the </a:t>
            </a:r>
            <a:r>
              <a:rPr lang="en-US" dirty="0" smtClean="0"/>
              <a:t>list according to its priority</a:t>
            </a:r>
            <a:endParaRPr lang="en-US" dirty="0" smtClean="0"/>
          </a:p>
          <a:p>
            <a:r>
              <a:rPr lang="en-US" b="1" dirty="0" err="1"/>
              <a:t>enqueue</a:t>
            </a:r>
            <a:r>
              <a:rPr lang="en-US" dirty="0"/>
              <a:t>: O</a:t>
            </a:r>
            <a:r>
              <a:rPr lang="en-US" dirty="0" smtClean="0"/>
              <a:t>(n)</a:t>
            </a:r>
            <a:endParaRPr lang="en-US" dirty="0"/>
          </a:p>
          <a:p>
            <a:r>
              <a:rPr lang="en-US" b="1" dirty="0" err="1"/>
              <a:t>dequeue</a:t>
            </a:r>
            <a:r>
              <a:rPr lang="en-US" b="1" dirty="0"/>
              <a:t>: </a:t>
            </a:r>
            <a:r>
              <a:rPr lang="en-US" dirty="0"/>
              <a:t>O(1)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0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tree such that its root is always the highest priority</a:t>
            </a:r>
          </a:p>
          <a:p>
            <a:r>
              <a:rPr lang="en-US" dirty="0" smtClean="0"/>
              <a:t>Additionally every </a:t>
            </a:r>
            <a:r>
              <a:rPr lang="en-US" dirty="0" err="1" smtClean="0"/>
              <a:t>subtree</a:t>
            </a:r>
            <a:r>
              <a:rPr lang="en-US" dirty="0" smtClean="0"/>
              <a:t> has the same property (parent is of equal or higher priority than </a:t>
            </a:r>
            <a:r>
              <a:rPr lang="en-US" dirty="0" smtClean="0"/>
              <a:t>its children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586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"JUST THE HACKERS YOU NEED"</a:t>
            </a:r>
          </a:p>
          <a:p>
            <a:r>
              <a:rPr lang="en-US" dirty="0" smtClean="0"/>
              <a:t>Location: HFH 1132 (CS conference room)</a:t>
            </a:r>
          </a:p>
          <a:p>
            <a:r>
              <a:rPr lang="en-US" dirty="0" smtClean="0"/>
              <a:t>Time: 3:30 (after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complete</a:t>
            </a:r>
            <a:r>
              <a:rPr lang="en-US" dirty="0" smtClean="0"/>
              <a:t> tree where each node’s parent has a higher </a:t>
            </a:r>
            <a:r>
              <a:rPr lang="en-US" smtClean="0"/>
              <a:t>or equal </a:t>
            </a:r>
            <a:r>
              <a:rPr lang="en-US" dirty="0" smtClean="0"/>
              <a:t>priority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4283" b="-2428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3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trees that can be both a heap and a BST?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Insertion (</a:t>
            </a:r>
            <a:r>
              <a:rPr lang="en-US" dirty="0" err="1" smtClean="0"/>
              <a:t>enqueue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Initially insert item </a:t>
            </a:r>
            <a:r>
              <a:rPr lang="en-US" dirty="0" smtClean="0"/>
              <a:t>in the next free location (obey the completeness property)</a:t>
            </a:r>
          </a:p>
          <a:p>
            <a:r>
              <a:rPr lang="en-US" dirty="0" smtClean="0"/>
              <a:t>Continue to swap it with its parents until the ordering property is valid (bubble up)</a:t>
            </a:r>
          </a:p>
          <a:p>
            <a:r>
              <a:rPr lang="en-US" b="1" dirty="0" err="1" smtClean="0"/>
              <a:t>enqueue</a:t>
            </a:r>
            <a:r>
              <a:rPr lang="en-US" dirty="0" smtClean="0"/>
              <a:t>: O(log(n)) – worst cases traverses up the entire height of the tree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654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removal (</a:t>
            </a:r>
            <a:r>
              <a:rPr lang="en-US" dirty="0" err="1" smtClean="0"/>
              <a:t>dequeue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</a:t>
            </a:r>
            <a:r>
              <a:rPr lang="en-US" dirty="0"/>
              <a:t>the value at the root to return at the end</a:t>
            </a:r>
          </a:p>
          <a:p>
            <a:r>
              <a:rPr lang="en-US" dirty="0"/>
              <a:t>Swap the last item in the tree with the </a:t>
            </a:r>
            <a:r>
              <a:rPr lang="en-US" dirty="0" smtClean="0"/>
              <a:t>root</a:t>
            </a:r>
          </a:p>
          <a:p>
            <a:r>
              <a:rPr lang="en-US" dirty="0" smtClean="0"/>
              <a:t>Continually swap the current node with its child of highest priority until it is of higher priority than both children (bubble-down)</a:t>
            </a:r>
            <a:endParaRPr lang="en-US" dirty="0"/>
          </a:p>
          <a:p>
            <a:r>
              <a:rPr lang="en-US" b="1" dirty="0" err="1" smtClean="0"/>
              <a:t>dequeue</a:t>
            </a:r>
            <a:r>
              <a:rPr lang="en-US" dirty="0" smtClean="0"/>
              <a:t>: </a:t>
            </a:r>
            <a:r>
              <a:rPr lang="en-US" dirty="0"/>
              <a:t>O(log(n)) – worst cases traverses </a:t>
            </a:r>
            <a:r>
              <a:rPr lang="en-US" dirty="0" smtClean="0"/>
              <a:t>down the </a:t>
            </a:r>
            <a:r>
              <a:rPr lang="en-US" dirty="0"/>
              <a:t>entire height of the tree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5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function to test if </a:t>
            </a:r>
            <a:r>
              <a:rPr lang="en-US" dirty="0" smtClean="0"/>
              <a:t>array </a:t>
            </a:r>
            <a:r>
              <a:rPr lang="en-US" dirty="0" smtClean="0"/>
              <a:t>is in heap-order</a:t>
            </a:r>
          </a:p>
          <a:p>
            <a:r>
              <a:rPr lang="en-US" dirty="0" smtClean="0"/>
              <a:t>Arrays are great for storing complete trees</a:t>
            </a:r>
          </a:p>
          <a:p>
            <a:pPr marL="0" indent="0">
              <a:buNone/>
            </a:pPr>
            <a:r>
              <a:rPr lang="en-US" dirty="0" smtClean="0"/>
              <a:t>| 11 | 10 | 7 | 9 | 5 | 6 | 4 | 8 | 2 | 3 | 1 |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3" y="3502707"/>
            <a:ext cx="3670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3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Recap</a:t>
            </a:r>
            <a:endParaRPr lang="en-US" dirty="0" smtClean="0"/>
          </a:p>
          <a:p>
            <a:r>
              <a:rPr lang="en-US" dirty="0" smtClean="0"/>
              <a:t>More Tree Properties</a:t>
            </a:r>
          </a:p>
          <a:p>
            <a:r>
              <a:rPr lang="en-US" dirty="0" smtClean="0"/>
              <a:t>Priority Queue</a:t>
            </a:r>
          </a:p>
          <a:p>
            <a:r>
              <a:rPr lang="en-US" dirty="0" smtClean="0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 Recap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Bubble sort</a:t>
            </a:r>
          </a:p>
          <a:p>
            <a:pPr lvl="1"/>
            <a:r>
              <a:rPr lang="en-US" dirty="0"/>
              <a:t>Bubble the largest element to the end in each </a:t>
            </a:r>
            <a:r>
              <a:rPr lang="en-US" dirty="0" smtClean="0"/>
              <a:t>pass</a:t>
            </a:r>
            <a:endParaRPr lang="en-US" dirty="0"/>
          </a:p>
          <a:p>
            <a:r>
              <a:rPr lang="en-US" dirty="0"/>
              <a:t>Insertion sort</a:t>
            </a:r>
          </a:p>
          <a:p>
            <a:pPr lvl="1"/>
            <a:r>
              <a:rPr lang="en-US" dirty="0"/>
              <a:t>Insert the next element into the sorted portion of the list</a:t>
            </a:r>
          </a:p>
          <a:p>
            <a:r>
              <a:rPr lang="en-US" dirty="0"/>
              <a:t>Selection </a:t>
            </a:r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Find the smallest item and put it in its proper location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</a:t>
            </a:r>
            <a:r>
              <a:rPr lang="en-US" dirty="0" err="1" smtClean="0"/>
              <a:t>nlog</a:t>
            </a:r>
            <a:r>
              <a:rPr lang="en-US" dirty="0" smtClean="0"/>
              <a:t>(n)) Sort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Break the problem up until you have 1 or 2 items and put them in order</a:t>
            </a:r>
          </a:p>
          <a:p>
            <a:pPr lvl="1"/>
            <a:r>
              <a:rPr lang="en-US" dirty="0" smtClean="0"/>
              <a:t>Merge the sorted lists O(k) where k is the size of the small lists</a:t>
            </a:r>
          </a:p>
          <a:p>
            <a:pPr lvl="1"/>
            <a:r>
              <a:rPr lang="en-US" dirty="0" smtClean="0"/>
              <a:t>T(n) = 2T(n/2) + O(n)  === O(n*log(n)) (masters theorem)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has no children simply remove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Parent should point to NULL</a:t>
            </a:r>
            <a:endParaRPr lang="en-US" dirty="0" smtClean="0"/>
          </a:p>
          <a:p>
            <a:r>
              <a:rPr lang="en-US" dirty="0" smtClean="0"/>
              <a:t>If the node has a single child, update its parent </a:t>
            </a:r>
            <a:r>
              <a:rPr lang="en-US" dirty="0" smtClean="0"/>
              <a:t>to </a:t>
            </a:r>
            <a:r>
              <a:rPr lang="en-US" dirty="0" smtClean="0"/>
              <a:t>point to its child and remove the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Recursive helper function should return the pointer to the new node (in addition to the removed value)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5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Replace the value of the node with the largest value in its left-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 smtClean="0"/>
              <a:t>(right-most descendant on the left hand side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 sure to save a copy of the original node to return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repeat the remove procedure to remove the node whose value was used in the </a:t>
            </a:r>
            <a:r>
              <a:rPr lang="en-US" dirty="0" smtClean="0"/>
              <a:t>replacement</a:t>
            </a:r>
          </a:p>
          <a:p>
            <a:pPr lvl="1"/>
            <a:r>
              <a:rPr lang="en-US" dirty="0" smtClean="0"/>
              <a:t>Ignore the value of the removed node as it is still in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8870" b="-48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37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2087</TotalTime>
  <Words>854</Words>
  <Application>Microsoft Macintosh PowerPoint</Application>
  <PresentationFormat>On-screen Show (4:3)</PresentationFormat>
  <Paragraphs>91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Black</vt:lpstr>
      <vt:lpstr>Priority Queues and Heaps</vt:lpstr>
      <vt:lpstr>Array of Talks</vt:lpstr>
      <vt:lpstr>Outline</vt:lpstr>
      <vt:lpstr>Monday Recap</vt:lpstr>
      <vt:lpstr>O(n2) Sorting Algorithms</vt:lpstr>
      <vt:lpstr>O(nlog(n)) Sort Algorithms</vt:lpstr>
      <vt:lpstr>BST Remove</vt:lpstr>
      <vt:lpstr>Removing a node with two children</vt:lpstr>
      <vt:lpstr>Removing a node with two children</vt:lpstr>
      <vt:lpstr>More Tree Properties</vt:lpstr>
      <vt:lpstr>Full Binary Tree</vt:lpstr>
      <vt:lpstr>PowerPoint Presentation</vt:lpstr>
      <vt:lpstr>Priority Queue</vt:lpstr>
      <vt:lpstr>Priority Queue</vt:lpstr>
      <vt:lpstr>Brainstorm</vt:lpstr>
      <vt:lpstr>Bounded Priority Queue</vt:lpstr>
      <vt:lpstr>Sorted List Implementation</vt:lpstr>
      <vt:lpstr>Tree Implementation</vt:lpstr>
      <vt:lpstr>HEAP</vt:lpstr>
      <vt:lpstr>Heap</vt:lpstr>
      <vt:lpstr>Think about it</vt:lpstr>
      <vt:lpstr>Heap Insertion (enqueue)</vt:lpstr>
      <vt:lpstr>Heap removal (dequeue)</vt:lpstr>
      <vt:lpstr>Lab 9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330</cp:revision>
  <dcterms:created xsi:type="dcterms:W3CDTF">2013-07-02T21:07:29Z</dcterms:created>
  <dcterms:modified xsi:type="dcterms:W3CDTF">2013-11-20T21:40:28Z</dcterms:modified>
</cp:coreProperties>
</file>