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64" r:id="rId2"/>
    <p:sldId id="265" r:id="rId3"/>
    <p:sldId id="274" r:id="rId4"/>
    <p:sldId id="275" r:id="rId5"/>
    <p:sldId id="267" r:id="rId6"/>
    <p:sldId id="280" r:id="rId7"/>
    <p:sldId id="269" r:id="rId8"/>
    <p:sldId id="270" r:id="rId9"/>
    <p:sldId id="271" r:id="rId10"/>
    <p:sldId id="272" r:id="rId11"/>
    <p:sldId id="282" r:id="rId12"/>
    <p:sldId id="276" r:id="rId13"/>
    <p:sldId id="277" r:id="rId14"/>
    <p:sldId id="278" r:id="rId15"/>
    <p:sldId id="279" r:id="rId16"/>
    <p:sldId id="273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6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3, Standard </a:t>
            </a:r>
            <a:r>
              <a:rPr lang="en-US" dirty="0" smtClean="0"/>
              <a:t>Template </a:t>
            </a:r>
            <a:r>
              <a:rPr lang="en-US" dirty="0" smtClean="0"/>
              <a:t>Library (STL)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</a:t>
            </a:r>
            <a:r>
              <a:rPr lang="en-US" dirty="0" smtClean="0"/>
              <a:t>/</a:t>
            </a:r>
            <a:r>
              <a:rPr lang="en-US" dirty="0" smtClean="0"/>
              <a:t>11</a:t>
            </a:r>
            <a:r>
              <a:rPr lang="en-US" dirty="0" smtClean="0"/>
              <a:t>/25</a:t>
            </a:r>
            <a:endParaRPr lang="en-US" dirty="0" smtClean="0"/>
          </a:p>
          <a:p>
            <a:r>
              <a:rPr lang="en-US" dirty="0" smtClean="0"/>
              <a:t>CS24,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Patient arrivals (1)</a:t>
            </a:r>
          </a:p>
          <a:p>
            <a:pPr lvl="1"/>
            <a:r>
              <a:rPr lang="en-US" dirty="0" smtClean="0"/>
              <a:t>Available doctors (2a)</a:t>
            </a:r>
          </a:p>
          <a:p>
            <a:r>
              <a:rPr lang="en-US" dirty="0" smtClean="0"/>
              <a:t>Priority Queue</a:t>
            </a:r>
          </a:p>
          <a:p>
            <a:pPr lvl="1"/>
            <a:r>
              <a:rPr lang="en-US" dirty="0" smtClean="0"/>
              <a:t>Patients who are waiting to see a doctor (2b)</a:t>
            </a:r>
          </a:p>
          <a:p>
            <a:pPr lvl="1"/>
            <a:r>
              <a:rPr lang="en-US" dirty="0" smtClean="0"/>
              <a:t>Patients who are currently seeing a doctor (3)</a:t>
            </a:r>
          </a:p>
          <a:p>
            <a:r>
              <a:rPr lang="en-US" dirty="0" smtClean="0"/>
              <a:t>Hash Table</a:t>
            </a:r>
          </a:p>
          <a:p>
            <a:pPr lvl="1"/>
            <a:r>
              <a:rPr lang="en-US" dirty="0" smtClean="0"/>
              <a:t>Mapping of symptom to priority</a:t>
            </a:r>
          </a:p>
        </p:txBody>
      </p:sp>
    </p:spTree>
    <p:extLst>
      <p:ext uri="{BB962C8B-B14F-4D97-AF65-F5344CB8AC3E}">
        <p14:creationId xmlns:p14="http://schemas.microsoft.com/office/powerpoint/2010/main" val="75892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Friday (11/29) – complete the parsing of the input</a:t>
            </a:r>
          </a:p>
          <a:p>
            <a:pPr lvl="1"/>
            <a:r>
              <a:rPr lang="en-US" dirty="0" smtClean="0"/>
              <a:t>Store arrivals in an arrival queue</a:t>
            </a:r>
          </a:p>
          <a:p>
            <a:pPr lvl="1"/>
            <a:r>
              <a:rPr lang="en-US" dirty="0" smtClean="0"/>
              <a:t>And store priority mapping in a hash table (might want to complete lab 10 first)</a:t>
            </a:r>
          </a:p>
          <a:p>
            <a:r>
              <a:rPr lang="en-US" dirty="0" smtClean="0"/>
              <a:t>By next Monday – pass the 1 doctor tests</a:t>
            </a:r>
          </a:p>
          <a:p>
            <a:r>
              <a:rPr lang="en-US" dirty="0" smtClean="0"/>
              <a:t>By next Wednesday – pass most of the multiple doctor tests</a:t>
            </a:r>
          </a:p>
          <a:p>
            <a:r>
              <a:rPr lang="en-US" dirty="0" smtClean="0"/>
              <a:t>By the deadline – handle the corner cases for 100%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7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should I use recursion / iteration?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whatever you are more comfortable with</a:t>
            </a:r>
          </a:p>
          <a:p>
            <a:r>
              <a:rPr lang="en-US" dirty="0" smtClean="0"/>
              <a:t>Consider:</a:t>
            </a:r>
          </a:p>
          <a:p>
            <a:pPr lvl="1"/>
            <a:r>
              <a:rPr lang="en-US" dirty="0" smtClean="0"/>
              <a:t>Recursion usually results in less code (arguably means less development time, fewer bugs)</a:t>
            </a:r>
          </a:p>
          <a:p>
            <a:pPr lvl="1"/>
            <a:r>
              <a:rPr lang="en-US" dirty="0" smtClean="0"/>
              <a:t>Recursion requires extra memory</a:t>
            </a:r>
          </a:p>
          <a:p>
            <a:pPr lvl="2"/>
            <a:r>
              <a:rPr lang="en-US" dirty="0" smtClean="0"/>
              <a:t>Good: &lt;= O(log(n))</a:t>
            </a:r>
          </a:p>
          <a:p>
            <a:pPr lvl="2"/>
            <a:r>
              <a:rPr lang="en-US" dirty="0" smtClean="0"/>
              <a:t>Acceptable: O(n) – I prefer an O(1) iterative solution</a:t>
            </a:r>
          </a:p>
          <a:p>
            <a:pPr lvl="2"/>
            <a:r>
              <a:rPr lang="en-US" dirty="0" smtClean="0"/>
              <a:t>Bad: &gt; O(n)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9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should I use an array or a linked implementation?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Tradeoffs</a:t>
            </a:r>
          </a:p>
          <a:p>
            <a:pPr lvl="1"/>
            <a:r>
              <a:rPr lang="en-US" dirty="0" smtClean="0"/>
              <a:t>Space</a:t>
            </a:r>
          </a:p>
          <a:p>
            <a:pPr lvl="2"/>
            <a:r>
              <a:rPr lang="en-US" dirty="0" smtClean="0"/>
              <a:t>Arrays often have wasted space (holes)</a:t>
            </a:r>
          </a:p>
          <a:p>
            <a:pPr lvl="2"/>
            <a:r>
              <a:rPr lang="en-US" dirty="0" smtClean="0"/>
              <a:t>Linked nodes require a constant factor more memory per node</a:t>
            </a:r>
          </a:p>
          <a:p>
            <a:pPr lvl="1"/>
            <a:r>
              <a:rPr lang="en-US" dirty="0" smtClean="0"/>
              <a:t>Locality of reference (memory caching)</a:t>
            </a:r>
          </a:p>
          <a:p>
            <a:pPr lvl="2"/>
            <a:r>
              <a:rPr lang="en-US" dirty="0" smtClean="0"/>
              <a:t>Arrays are in contiguous chunks of memory thus have tremendous caching performance gains</a:t>
            </a:r>
          </a:p>
          <a:p>
            <a:pPr lvl="2"/>
            <a:r>
              <a:rPr lang="en-US" dirty="0" smtClean="0"/>
              <a:t>Whereas linked nodes may require fetching multiple pages from memory</a:t>
            </a:r>
          </a:p>
        </p:txBody>
      </p:sp>
    </p:spTree>
    <p:extLst>
      <p:ext uri="{BB962C8B-B14F-4D97-AF65-F5344CB8AC3E}">
        <p14:creationId xmlns:p14="http://schemas.microsoft.com/office/powerpoint/2010/main" val="291442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template library (STL)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Standard Template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r>
              <a:rPr lang="en-US" dirty="0" smtClean="0"/>
              <a:t>vector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err="1" smtClean="0"/>
              <a:t>unordered_map</a:t>
            </a:r>
            <a:r>
              <a:rPr lang="en-US" dirty="0" smtClean="0"/>
              <a:t> </a:t>
            </a:r>
            <a:r>
              <a:rPr lang="en-US" dirty="0" smtClean="0"/>
              <a:t>(lab 10)</a:t>
            </a:r>
          </a:p>
          <a:p>
            <a:pPr lvl="1"/>
            <a:r>
              <a:rPr lang="en-US" dirty="0" smtClean="0"/>
              <a:t>Also known as a hash table</a:t>
            </a:r>
          </a:p>
          <a:p>
            <a:pPr lvl="1"/>
            <a:r>
              <a:rPr lang="en-US" dirty="0" smtClean="0"/>
              <a:t>Expected insert / contains / remove: O(1)</a:t>
            </a:r>
          </a:p>
          <a:p>
            <a:pPr lvl="1"/>
            <a:r>
              <a:rPr lang="en-US" dirty="0" smtClean="0"/>
              <a:t>Trades space for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thanksgiving!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Queue Review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smtClean="0"/>
              <a:t>2 Solution</a:t>
            </a:r>
          </a:p>
          <a:p>
            <a:r>
              <a:rPr lang="en-US" dirty="0"/>
              <a:t>Project 3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When should I?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++ Standard Template Library (STL)</a:t>
            </a:r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Queue-like ADT where each item is assigned a priority, and the highest priority item is always </a:t>
            </a:r>
            <a:r>
              <a:rPr lang="en-US" dirty="0" err="1" smtClean="0"/>
              <a:t>dequeued</a:t>
            </a: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1 </a:t>
            </a:r>
            <a:r>
              <a:rPr lang="en-US" b="1" dirty="0" smtClean="0"/>
              <a:t>queue</a:t>
            </a:r>
            <a:r>
              <a:rPr lang="en-US" dirty="0" smtClean="0"/>
              <a:t> per priority (fixed number of priorities)</a:t>
            </a:r>
          </a:p>
          <a:p>
            <a:pPr lvl="1"/>
            <a:r>
              <a:rPr lang="en-US" dirty="0" smtClean="0"/>
              <a:t>Build on top of a </a:t>
            </a:r>
            <a:r>
              <a:rPr lang="en-US" b="1" dirty="0" smtClean="0"/>
              <a:t>List</a:t>
            </a:r>
            <a:r>
              <a:rPr lang="en-US" dirty="0" smtClean="0"/>
              <a:t> with a sorted insert operation</a:t>
            </a:r>
          </a:p>
          <a:p>
            <a:pPr lvl="1"/>
            <a:r>
              <a:rPr lang="en-US" b="1" dirty="0" smtClean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26726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complete</a:t>
            </a:r>
            <a:r>
              <a:rPr lang="en-US" dirty="0" smtClean="0"/>
              <a:t> tree where each node’s parent has a higher </a:t>
            </a:r>
            <a:r>
              <a:rPr lang="en-US" smtClean="0"/>
              <a:t>or equal </a:t>
            </a:r>
            <a:r>
              <a:rPr lang="en-US" dirty="0" smtClean="0"/>
              <a:t>priority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4283" b="-2428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 class look at my solution&gt;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4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Concept: Hospital emergency room log</a:t>
            </a:r>
          </a:p>
          <a:p>
            <a:r>
              <a:rPr lang="en-US" dirty="0" smtClean="0"/>
              <a:t>Logs when (1) patients arrive, (2) patients are visited by a doctor, and (3) when patients leave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6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 Priorities</a:t>
            </a:r>
          </a:p>
          <a:p>
            <a:pPr marL="0" indent="0">
              <a:buNone/>
            </a:pPr>
            <a:r>
              <a:rPr lang="en-US" dirty="0" smtClean="0"/>
              <a:t>01 Cough</a:t>
            </a:r>
          </a:p>
          <a:p>
            <a:pPr marL="0" indent="0">
              <a:buNone/>
            </a:pPr>
            <a:r>
              <a:rPr lang="en-US" dirty="0" smtClean="0"/>
              <a:t>10 Bleeding</a:t>
            </a:r>
          </a:p>
          <a:p>
            <a:pPr marL="0" indent="0">
              <a:buNone/>
            </a:pPr>
            <a:r>
              <a:rPr lang="en-US" dirty="0" smtClean="0"/>
              <a:t># Doctors</a:t>
            </a:r>
          </a:p>
          <a:p>
            <a:pPr marL="0" indent="0">
              <a:buNone/>
            </a:pPr>
            <a:r>
              <a:rPr lang="en-US" dirty="0" smtClean="0"/>
              <a:t>Dr. Doctor</a:t>
            </a:r>
          </a:p>
          <a:p>
            <a:pPr marL="0" indent="0">
              <a:buNone/>
            </a:pPr>
            <a:r>
              <a:rPr lang="en-US" dirty="0" smtClean="0"/>
              <a:t># Patient Arrivals</a:t>
            </a:r>
          </a:p>
          <a:p>
            <a:pPr marL="0" indent="0">
              <a:buNone/>
            </a:pPr>
            <a:r>
              <a:rPr lang="en-US" dirty="0" smtClean="0"/>
              <a:t>08:00 “Patient A” “Head ache” 25</a:t>
            </a:r>
          </a:p>
          <a:p>
            <a:pPr marL="0" indent="0">
              <a:buNone/>
            </a:pPr>
            <a:r>
              <a:rPr lang="en-US" dirty="0" smtClean="0"/>
              <a:t>08:00 “Patient B” “Bleeding” 60</a:t>
            </a:r>
          </a:p>
        </p:txBody>
      </p:sp>
    </p:spTree>
    <p:extLst>
      <p:ext uri="{BB962C8B-B14F-4D97-AF65-F5344CB8AC3E}">
        <p14:creationId xmlns:p14="http://schemas.microsoft.com/office/powerpoint/2010/main" val="32514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08:00 Patient A arrives</a:t>
            </a:r>
          </a:p>
          <a:p>
            <a:pPr marL="0" indent="0">
              <a:buNone/>
            </a:pPr>
            <a:r>
              <a:rPr lang="en-US" dirty="0" smtClean="0"/>
              <a:t>08:00 Patient B arrives</a:t>
            </a:r>
          </a:p>
          <a:p>
            <a:pPr marL="0" indent="0">
              <a:buNone/>
            </a:pPr>
            <a:r>
              <a:rPr lang="en-US" dirty="0" smtClean="0"/>
              <a:t>08:00 Dr. Doctor visits Patient B about Bleeding</a:t>
            </a:r>
          </a:p>
          <a:p>
            <a:pPr marL="0" indent="0">
              <a:buNone/>
            </a:pPr>
            <a:r>
              <a:rPr lang="en-US" dirty="0" smtClean="0"/>
              <a:t>09:00 Patient B departs</a:t>
            </a:r>
          </a:p>
          <a:p>
            <a:pPr marL="0" indent="0">
              <a:buNone/>
            </a:pPr>
            <a:r>
              <a:rPr lang="en-US" dirty="0" smtClean="0"/>
              <a:t>09:00 Dr. Doctor visits Patient A about Head ache</a:t>
            </a:r>
          </a:p>
          <a:p>
            <a:pPr marL="0" indent="0">
              <a:buNone/>
            </a:pPr>
            <a:r>
              <a:rPr lang="en-US" dirty="0" smtClean="0"/>
              <a:t>09:25 Patient A departs</a:t>
            </a:r>
          </a:p>
        </p:txBody>
      </p:sp>
    </p:spTree>
    <p:extLst>
      <p:ext uri="{BB962C8B-B14F-4D97-AF65-F5344CB8AC3E}">
        <p14:creationId xmlns:p14="http://schemas.microsoft.com/office/powerpoint/2010/main" val="331364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2593</TotalTime>
  <Words>532</Words>
  <Application>Microsoft Macintosh PowerPoint</Application>
  <PresentationFormat>On-screen Show 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Black</vt:lpstr>
      <vt:lpstr>Project 3, Standard Template Library (STL)</vt:lpstr>
      <vt:lpstr>Outline</vt:lpstr>
      <vt:lpstr>Priority Queue</vt:lpstr>
      <vt:lpstr>Heap</vt:lpstr>
      <vt:lpstr>Project 2 Solution</vt:lpstr>
      <vt:lpstr>Project 3</vt:lpstr>
      <vt:lpstr>Project 3 Overview</vt:lpstr>
      <vt:lpstr>Input File</vt:lpstr>
      <vt:lpstr>Output File</vt:lpstr>
      <vt:lpstr>Data Structures to Use</vt:lpstr>
      <vt:lpstr>Suggested Schedule</vt:lpstr>
      <vt:lpstr>When should I?</vt:lpstr>
      <vt:lpstr>When should I use recursion / iteration?</vt:lpstr>
      <vt:lpstr>When should I use an array or a linked implementation?</vt:lpstr>
      <vt:lpstr>Standard template library (STL)</vt:lpstr>
      <vt:lpstr>C++ Standard Template Library</vt:lpstr>
      <vt:lpstr>Happy thanksgiving!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365</cp:revision>
  <dcterms:created xsi:type="dcterms:W3CDTF">2013-07-02T21:07:29Z</dcterms:created>
  <dcterms:modified xsi:type="dcterms:W3CDTF">2013-11-25T21:33:49Z</dcterms:modified>
</cp:coreProperties>
</file>