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64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6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C244C-6758-4B41-B850-1C6A3A46BDF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E96EF-4200-8543-9982-B96C6461D221}">
      <dgm:prSet phldrT="[Text]"/>
      <dgm:spPr/>
      <dgm:t>
        <a:bodyPr/>
        <a:lstStyle/>
        <a:p>
          <a:r>
            <a:rPr lang="en-US" smtClean="0"/>
            <a:t>60</a:t>
          </a:r>
          <a:endParaRPr lang="en-US" dirty="0"/>
        </a:p>
      </dgm:t>
    </dgm:pt>
    <dgm:pt modelId="{C07BD5B4-FF24-1E44-9FF7-A621E9B8AB6A}" type="parTrans" cxnId="{B1D656FE-0683-AE48-B151-E193DAAA9658}">
      <dgm:prSet/>
      <dgm:spPr/>
      <dgm:t>
        <a:bodyPr/>
        <a:lstStyle/>
        <a:p>
          <a:endParaRPr lang="en-US"/>
        </a:p>
      </dgm:t>
    </dgm:pt>
    <dgm:pt modelId="{CF5CE17D-4A66-8144-ABB8-5584CBE816B2}" type="sibTrans" cxnId="{B1D656FE-0683-AE48-B151-E193DAAA9658}">
      <dgm:prSet/>
      <dgm:spPr/>
      <dgm:t>
        <a:bodyPr/>
        <a:lstStyle/>
        <a:p>
          <a:endParaRPr lang="en-US"/>
        </a:p>
      </dgm:t>
    </dgm:pt>
    <dgm:pt modelId="{9FC244FA-7C68-3F44-B1E0-4DB03B72DDC0}">
      <dgm:prSet phldrT="[Text]"/>
      <dgm:spPr/>
      <dgm:t>
        <a:bodyPr/>
        <a:lstStyle/>
        <a:p>
          <a:r>
            <a:rPr lang="en-US" smtClean="0"/>
            <a:t>40</a:t>
          </a:r>
          <a:endParaRPr lang="en-US" dirty="0"/>
        </a:p>
      </dgm:t>
    </dgm:pt>
    <dgm:pt modelId="{179FF6C1-F322-CE48-AB23-F5A1EEEC1705}" type="parTrans" cxnId="{03C24807-BF28-8D46-9FD7-D73885FDDEFF}">
      <dgm:prSet/>
      <dgm:spPr/>
      <dgm:t>
        <a:bodyPr/>
        <a:lstStyle/>
        <a:p>
          <a:endParaRPr lang="en-US"/>
        </a:p>
      </dgm:t>
    </dgm:pt>
    <dgm:pt modelId="{CADFE69C-9765-7546-9D19-BF7C7C18690F}" type="sibTrans" cxnId="{03C24807-BF28-8D46-9FD7-D73885FDDEFF}">
      <dgm:prSet/>
      <dgm:spPr/>
      <dgm:t>
        <a:bodyPr/>
        <a:lstStyle/>
        <a:p>
          <a:endParaRPr lang="en-US"/>
        </a:p>
      </dgm:t>
    </dgm:pt>
    <dgm:pt modelId="{40CBCA5E-38EC-9442-9E0C-DB9EB2258F10}">
      <dgm:prSet phldrT="[Text]"/>
      <dgm:spPr/>
      <dgm:t>
        <a:bodyPr/>
        <a:lstStyle/>
        <a:p>
          <a:r>
            <a:rPr lang="en-US" smtClean="0"/>
            <a:t>10</a:t>
          </a:r>
          <a:endParaRPr lang="en-US" dirty="0"/>
        </a:p>
      </dgm:t>
    </dgm:pt>
    <dgm:pt modelId="{8EBEEC76-9194-514D-A68E-A557FFD9242A}" type="parTrans" cxnId="{93A532A3-BD32-AF4F-92B2-1EEC7B595F42}">
      <dgm:prSet/>
      <dgm:spPr/>
      <dgm:t>
        <a:bodyPr/>
        <a:lstStyle/>
        <a:p>
          <a:endParaRPr lang="en-US"/>
        </a:p>
      </dgm:t>
    </dgm:pt>
    <dgm:pt modelId="{B47A699F-C099-0247-8D21-EF28839BABE5}" type="sibTrans" cxnId="{93A532A3-BD32-AF4F-92B2-1EEC7B595F42}">
      <dgm:prSet/>
      <dgm:spPr/>
      <dgm:t>
        <a:bodyPr/>
        <a:lstStyle/>
        <a:p>
          <a:endParaRPr lang="en-US"/>
        </a:p>
      </dgm:t>
    </dgm:pt>
    <dgm:pt modelId="{13CFAF65-53B0-7447-8321-7F45BE54EDC4}">
      <dgm:prSet phldrT="[Text]"/>
      <dgm:spPr/>
      <dgm:t>
        <a:bodyPr/>
        <a:lstStyle/>
        <a:p>
          <a:r>
            <a:rPr lang="en-US" smtClean="0"/>
            <a:t>25</a:t>
          </a:r>
          <a:endParaRPr lang="en-US" dirty="0"/>
        </a:p>
      </dgm:t>
    </dgm:pt>
    <dgm:pt modelId="{26BBF406-D9A6-184B-BE01-3B3AC0B39719}" type="parTrans" cxnId="{AD63EA9D-46C8-9241-960D-B844B754D775}">
      <dgm:prSet/>
      <dgm:spPr/>
      <dgm:t>
        <a:bodyPr/>
        <a:lstStyle/>
        <a:p>
          <a:endParaRPr lang="en-US"/>
        </a:p>
      </dgm:t>
    </dgm:pt>
    <dgm:pt modelId="{942A4760-6254-0045-AC50-E64A4C3C0FD1}" type="sibTrans" cxnId="{AD63EA9D-46C8-9241-960D-B844B754D775}">
      <dgm:prSet/>
      <dgm:spPr/>
      <dgm:t>
        <a:bodyPr/>
        <a:lstStyle/>
        <a:p>
          <a:endParaRPr lang="en-US"/>
        </a:p>
      </dgm:t>
    </dgm:pt>
    <dgm:pt modelId="{1FC4ABE9-E487-4F4E-9526-9CC57DFACC4F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3C4B3154-C354-E54D-A9A8-8973B1CE4428}" type="parTrans" cxnId="{0BBCBDD4-E653-A34F-96CC-932433751ECC}">
      <dgm:prSet/>
      <dgm:spPr/>
      <dgm:t>
        <a:bodyPr/>
        <a:lstStyle/>
        <a:p>
          <a:endParaRPr lang="en-US"/>
        </a:p>
      </dgm:t>
    </dgm:pt>
    <dgm:pt modelId="{3D0E503D-A5DA-084A-9EE5-BBAC25B8881E}" type="sibTrans" cxnId="{0BBCBDD4-E653-A34F-96CC-932433751ECC}">
      <dgm:prSet/>
      <dgm:spPr/>
      <dgm:t>
        <a:bodyPr/>
        <a:lstStyle/>
        <a:p>
          <a:endParaRPr lang="en-US"/>
        </a:p>
      </dgm:t>
    </dgm:pt>
    <dgm:pt modelId="{87BA3422-A5EC-F845-AE91-F6B2922DEDB6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1786F1E-ED4B-3840-8E4A-0A0EF0D9665A}" type="parTrans" cxnId="{FD49B13C-721F-3E40-B7C5-89D84A0B5965}">
      <dgm:prSet/>
      <dgm:spPr/>
      <dgm:t>
        <a:bodyPr/>
        <a:lstStyle/>
        <a:p>
          <a:endParaRPr lang="en-US"/>
        </a:p>
      </dgm:t>
    </dgm:pt>
    <dgm:pt modelId="{DBD70089-A8E2-4B4F-9DF6-F0D8AA5917D7}" type="sibTrans" cxnId="{FD49B13C-721F-3E40-B7C5-89D84A0B5965}">
      <dgm:prSet/>
      <dgm:spPr/>
      <dgm:t>
        <a:bodyPr/>
        <a:lstStyle/>
        <a:p>
          <a:endParaRPr lang="en-US"/>
        </a:p>
      </dgm:t>
    </dgm:pt>
    <dgm:pt modelId="{63915BDE-D182-F34B-BBAE-1F824C6A45AE}">
      <dgm:prSet phldrT="[Text]"/>
      <dgm:spPr/>
      <dgm:t>
        <a:bodyPr/>
        <a:lstStyle/>
        <a:p>
          <a:r>
            <a:rPr lang="en-US" smtClean="0"/>
            <a:t>3</a:t>
          </a:r>
          <a:endParaRPr lang="en-US" dirty="0"/>
        </a:p>
      </dgm:t>
    </dgm:pt>
    <dgm:pt modelId="{5763F6A4-89F8-1D4A-8990-7BC214EACFB2}" type="parTrans" cxnId="{459383E4-FC25-9F4E-BBF0-6D3D61A6DA90}">
      <dgm:prSet/>
      <dgm:spPr/>
      <dgm:t>
        <a:bodyPr/>
        <a:lstStyle/>
        <a:p>
          <a:endParaRPr lang="en-US"/>
        </a:p>
      </dgm:t>
    </dgm:pt>
    <dgm:pt modelId="{35159A5D-1FB2-B641-AFB3-4BD374719F55}" type="sibTrans" cxnId="{459383E4-FC25-9F4E-BBF0-6D3D61A6DA90}">
      <dgm:prSet/>
      <dgm:spPr/>
      <dgm:t>
        <a:bodyPr/>
        <a:lstStyle/>
        <a:p>
          <a:endParaRPr lang="en-US"/>
        </a:p>
      </dgm:t>
    </dgm:pt>
    <dgm:pt modelId="{DA96271B-FF65-E846-A3BD-F9A2ABE4EFB8}">
      <dgm:prSet phldrT="[Text]"/>
      <dgm:spPr/>
      <dgm:t>
        <a:bodyPr/>
        <a:lstStyle/>
        <a:p>
          <a:r>
            <a:rPr lang="en-US" smtClean="0"/>
            <a:t>1</a:t>
          </a:r>
          <a:endParaRPr lang="en-US" dirty="0"/>
        </a:p>
      </dgm:t>
    </dgm:pt>
    <dgm:pt modelId="{EEEE017E-22F8-A94B-B878-37AA7BAF3715}" type="parTrans" cxnId="{5015E3B6-0BAD-1F47-B134-9525E45D1C53}">
      <dgm:prSet/>
      <dgm:spPr/>
      <dgm:t>
        <a:bodyPr/>
        <a:lstStyle/>
        <a:p>
          <a:endParaRPr lang="en-US"/>
        </a:p>
      </dgm:t>
    </dgm:pt>
    <dgm:pt modelId="{76F5CFA6-ED84-8643-A763-E80415EA0521}" type="sibTrans" cxnId="{5015E3B6-0BAD-1F47-B134-9525E45D1C53}">
      <dgm:prSet/>
      <dgm:spPr/>
      <dgm:t>
        <a:bodyPr/>
        <a:lstStyle/>
        <a:p>
          <a:endParaRPr lang="en-US"/>
        </a:p>
      </dgm:t>
    </dgm:pt>
    <dgm:pt modelId="{F8621B02-833F-1D43-B6F9-021ACC35D474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99B4A9A5-561E-174B-A939-177706188059}" type="parTrans" cxnId="{3E9FEDF8-5EED-B041-91A6-FB722583EA9F}">
      <dgm:prSet/>
      <dgm:spPr/>
      <dgm:t>
        <a:bodyPr/>
        <a:lstStyle/>
        <a:p>
          <a:endParaRPr lang="en-US"/>
        </a:p>
      </dgm:t>
    </dgm:pt>
    <dgm:pt modelId="{D727C1D6-EDDA-AF4F-8C60-E58874384313}" type="sibTrans" cxnId="{3E9FEDF8-5EED-B041-91A6-FB722583EA9F}">
      <dgm:prSet/>
      <dgm:spPr/>
      <dgm:t>
        <a:bodyPr/>
        <a:lstStyle/>
        <a:p>
          <a:endParaRPr lang="en-US"/>
        </a:p>
      </dgm:t>
    </dgm:pt>
    <dgm:pt modelId="{1BE1194D-E0B6-2D45-9F60-77846015D605}" type="pres">
      <dgm:prSet presAssocID="{164C244C-6758-4B41-B850-1C6A3A46BD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85F3F4-499E-5548-9355-0CEDD085275A}" type="pres">
      <dgm:prSet presAssocID="{454E96EF-4200-8543-9982-B96C6461D221}" presName="hierRoot1" presStyleCnt="0"/>
      <dgm:spPr/>
    </dgm:pt>
    <dgm:pt modelId="{A7A0A5A9-10E4-E649-A5D4-29F4123F94B4}" type="pres">
      <dgm:prSet presAssocID="{454E96EF-4200-8543-9982-B96C6461D221}" presName="composite" presStyleCnt="0"/>
      <dgm:spPr/>
    </dgm:pt>
    <dgm:pt modelId="{FB8DAFAD-0585-7A4B-BCCE-75DB7E410A7F}" type="pres">
      <dgm:prSet presAssocID="{454E96EF-4200-8543-9982-B96C6461D221}" presName="background" presStyleLbl="node0" presStyleIdx="0" presStyleCnt="1"/>
      <dgm:spPr/>
    </dgm:pt>
    <dgm:pt modelId="{D3EF3DC4-3E80-2443-A015-9FA1AF769271}" type="pres">
      <dgm:prSet presAssocID="{454E96EF-4200-8543-9982-B96C6461D221}" presName="text" presStyleLbl="fgAcc0" presStyleIdx="0" presStyleCnt="1">
        <dgm:presLayoutVars>
          <dgm:chPref val="3"/>
        </dgm:presLayoutVars>
      </dgm:prSet>
      <dgm:spPr/>
    </dgm:pt>
    <dgm:pt modelId="{40E185E7-0D76-E449-A527-00A2AA4FA794}" type="pres">
      <dgm:prSet presAssocID="{454E96EF-4200-8543-9982-B96C6461D221}" presName="hierChild2" presStyleCnt="0"/>
      <dgm:spPr/>
    </dgm:pt>
    <dgm:pt modelId="{E67D35EB-15B8-1440-AE3C-3751D804A669}" type="pres">
      <dgm:prSet presAssocID="{179FF6C1-F322-CE48-AB23-F5A1EEEC1705}" presName="Name10" presStyleLbl="parChTrans1D2" presStyleIdx="0" presStyleCnt="2"/>
      <dgm:spPr/>
    </dgm:pt>
    <dgm:pt modelId="{5C1F51C3-C10F-974B-AED0-ACD82308B916}" type="pres">
      <dgm:prSet presAssocID="{9FC244FA-7C68-3F44-B1E0-4DB03B72DDC0}" presName="hierRoot2" presStyleCnt="0"/>
      <dgm:spPr/>
    </dgm:pt>
    <dgm:pt modelId="{70022C14-E656-BA4B-91AA-2B094151197A}" type="pres">
      <dgm:prSet presAssocID="{9FC244FA-7C68-3F44-B1E0-4DB03B72DDC0}" presName="composite2" presStyleCnt="0"/>
      <dgm:spPr/>
    </dgm:pt>
    <dgm:pt modelId="{67F9AF64-EEF6-414D-8F5D-89EEBA7EA3E8}" type="pres">
      <dgm:prSet presAssocID="{9FC244FA-7C68-3F44-B1E0-4DB03B72DDC0}" presName="background2" presStyleLbl="node2" presStyleIdx="0" presStyleCnt="2"/>
      <dgm:spPr/>
    </dgm:pt>
    <dgm:pt modelId="{795A7441-09AA-A54A-85D8-24ED5A3055BF}" type="pres">
      <dgm:prSet presAssocID="{9FC244FA-7C68-3F44-B1E0-4DB03B72DDC0}" presName="text2" presStyleLbl="fgAcc2" presStyleIdx="0" presStyleCnt="2">
        <dgm:presLayoutVars>
          <dgm:chPref val="3"/>
        </dgm:presLayoutVars>
      </dgm:prSet>
      <dgm:spPr/>
    </dgm:pt>
    <dgm:pt modelId="{D78BA722-D6FE-4E4C-B096-E9CDAF718CF8}" type="pres">
      <dgm:prSet presAssocID="{9FC244FA-7C68-3F44-B1E0-4DB03B72DDC0}" presName="hierChild3" presStyleCnt="0"/>
      <dgm:spPr/>
    </dgm:pt>
    <dgm:pt modelId="{06443600-3551-3546-B5C2-F04E47DADF28}" type="pres">
      <dgm:prSet presAssocID="{26BBF406-D9A6-184B-BE01-3B3AC0B39719}" presName="Name17" presStyleLbl="parChTrans1D3" presStyleIdx="0" presStyleCnt="4"/>
      <dgm:spPr/>
    </dgm:pt>
    <dgm:pt modelId="{B6479A02-E34D-0A44-9C5D-26B2C8766FDB}" type="pres">
      <dgm:prSet presAssocID="{13CFAF65-53B0-7447-8321-7F45BE54EDC4}" presName="hierRoot3" presStyleCnt="0"/>
      <dgm:spPr/>
    </dgm:pt>
    <dgm:pt modelId="{1BC935AD-81E7-1B48-9E7F-2D49CB5D9BC8}" type="pres">
      <dgm:prSet presAssocID="{13CFAF65-53B0-7447-8321-7F45BE54EDC4}" presName="composite3" presStyleCnt="0"/>
      <dgm:spPr/>
    </dgm:pt>
    <dgm:pt modelId="{E456097C-ABB2-CF41-B746-BE7546872694}" type="pres">
      <dgm:prSet presAssocID="{13CFAF65-53B0-7447-8321-7F45BE54EDC4}" presName="background3" presStyleLbl="node3" presStyleIdx="0" presStyleCnt="4"/>
      <dgm:spPr/>
    </dgm:pt>
    <dgm:pt modelId="{41B7C34A-B886-8944-90C8-79790ED6D668}" type="pres">
      <dgm:prSet presAssocID="{13CFAF65-53B0-7447-8321-7F45BE54EDC4}" presName="text3" presStyleLbl="fgAcc3" presStyleIdx="0" presStyleCnt="4">
        <dgm:presLayoutVars>
          <dgm:chPref val="3"/>
        </dgm:presLayoutVars>
      </dgm:prSet>
      <dgm:spPr/>
    </dgm:pt>
    <dgm:pt modelId="{B01F3E64-8A8B-E842-A8E7-E2F7BAA792E8}" type="pres">
      <dgm:prSet presAssocID="{13CFAF65-53B0-7447-8321-7F45BE54EDC4}" presName="hierChild4" presStyleCnt="0"/>
      <dgm:spPr/>
    </dgm:pt>
    <dgm:pt modelId="{642BAE0E-07BC-A245-87B7-F8B6562DD0D1}" type="pres">
      <dgm:prSet presAssocID="{81786F1E-ED4B-3840-8E4A-0A0EF0D9665A}" presName="Name23" presStyleLbl="parChTrans1D4" presStyleIdx="0" presStyleCnt="2"/>
      <dgm:spPr/>
    </dgm:pt>
    <dgm:pt modelId="{8DD21C4E-FC06-E54F-B5D9-2BA11000CBA2}" type="pres">
      <dgm:prSet presAssocID="{87BA3422-A5EC-F845-AE91-F6B2922DEDB6}" presName="hierRoot4" presStyleCnt="0"/>
      <dgm:spPr/>
    </dgm:pt>
    <dgm:pt modelId="{B2570CB5-22AC-C44F-B7CB-AC106F429856}" type="pres">
      <dgm:prSet presAssocID="{87BA3422-A5EC-F845-AE91-F6B2922DEDB6}" presName="composite4" presStyleCnt="0"/>
      <dgm:spPr/>
    </dgm:pt>
    <dgm:pt modelId="{FA1B4499-6797-4A4F-9308-B8B38C5908C5}" type="pres">
      <dgm:prSet presAssocID="{87BA3422-A5EC-F845-AE91-F6B2922DEDB6}" presName="background4" presStyleLbl="node4" presStyleIdx="0" presStyleCnt="2"/>
      <dgm:spPr/>
    </dgm:pt>
    <dgm:pt modelId="{4C52AB77-7C4C-AC4E-BC27-C2F8FFBC8000}" type="pres">
      <dgm:prSet presAssocID="{87BA3422-A5EC-F845-AE91-F6B2922DEDB6}" presName="text4" presStyleLbl="fgAcc4" presStyleIdx="0" presStyleCnt="2">
        <dgm:presLayoutVars>
          <dgm:chPref val="3"/>
        </dgm:presLayoutVars>
      </dgm:prSet>
      <dgm:spPr/>
    </dgm:pt>
    <dgm:pt modelId="{3739515C-E6E8-7743-B31B-48AA1F684075}" type="pres">
      <dgm:prSet presAssocID="{87BA3422-A5EC-F845-AE91-F6B2922DEDB6}" presName="hierChild5" presStyleCnt="0"/>
      <dgm:spPr/>
    </dgm:pt>
    <dgm:pt modelId="{83003DD3-7FB7-8546-9940-2B2F0DC6F5A7}" type="pres">
      <dgm:prSet presAssocID="{99B4A9A5-561E-174B-A939-177706188059}" presName="Name23" presStyleLbl="parChTrans1D4" presStyleIdx="1" presStyleCnt="2"/>
      <dgm:spPr/>
    </dgm:pt>
    <dgm:pt modelId="{483A29D1-69EC-5245-A9EE-685E170E8C8A}" type="pres">
      <dgm:prSet presAssocID="{F8621B02-833F-1D43-B6F9-021ACC35D474}" presName="hierRoot4" presStyleCnt="0"/>
      <dgm:spPr/>
    </dgm:pt>
    <dgm:pt modelId="{4856685B-9E5E-8C4D-866B-D73481473B54}" type="pres">
      <dgm:prSet presAssocID="{F8621B02-833F-1D43-B6F9-021ACC35D474}" presName="composite4" presStyleCnt="0"/>
      <dgm:spPr/>
    </dgm:pt>
    <dgm:pt modelId="{BFB2BDCC-8194-4745-BD7B-EECC63F54E96}" type="pres">
      <dgm:prSet presAssocID="{F8621B02-833F-1D43-B6F9-021ACC35D474}" presName="background4" presStyleLbl="node4" presStyleIdx="1" presStyleCnt="2"/>
      <dgm:spPr>
        <a:noFill/>
        <a:ln>
          <a:noFill/>
        </a:ln>
      </dgm:spPr>
    </dgm:pt>
    <dgm:pt modelId="{D4BFCB3C-A189-1345-B9D8-11D74898C16F}" type="pres">
      <dgm:prSet presAssocID="{F8621B02-833F-1D43-B6F9-021ACC35D474}" presName="text4" presStyleLbl="fgAcc4" presStyleIdx="1" presStyleCnt="2">
        <dgm:presLayoutVars>
          <dgm:chPref val="3"/>
        </dgm:presLayoutVars>
      </dgm:prSet>
      <dgm:spPr/>
    </dgm:pt>
    <dgm:pt modelId="{C89C5279-E587-D84D-BD51-4D74EED8A58E}" type="pres">
      <dgm:prSet presAssocID="{F8621B02-833F-1D43-B6F9-021ACC35D474}" presName="hierChild5" presStyleCnt="0"/>
      <dgm:spPr/>
    </dgm:pt>
    <dgm:pt modelId="{C92E1282-3001-B04C-9A16-6A60D37C19D4}" type="pres">
      <dgm:prSet presAssocID="{3C4B3154-C354-E54D-A9A8-8973B1CE4428}" presName="Name17" presStyleLbl="parChTrans1D3" presStyleIdx="1" presStyleCnt="4"/>
      <dgm:spPr/>
    </dgm:pt>
    <dgm:pt modelId="{7CECA529-0003-A643-9501-622E920BA906}" type="pres">
      <dgm:prSet presAssocID="{1FC4ABE9-E487-4F4E-9526-9CC57DFACC4F}" presName="hierRoot3" presStyleCnt="0"/>
      <dgm:spPr/>
    </dgm:pt>
    <dgm:pt modelId="{E4E22CF5-8286-D44A-AF98-8297DFF60C20}" type="pres">
      <dgm:prSet presAssocID="{1FC4ABE9-E487-4F4E-9526-9CC57DFACC4F}" presName="composite3" presStyleCnt="0"/>
      <dgm:spPr/>
    </dgm:pt>
    <dgm:pt modelId="{BE09FE42-0F93-C14D-ABDD-324AAEDC3DCA}" type="pres">
      <dgm:prSet presAssocID="{1FC4ABE9-E487-4F4E-9526-9CC57DFACC4F}" presName="background3" presStyleLbl="node3" presStyleIdx="1" presStyleCnt="4"/>
      <dgm:spPr/>
    </dgm:pt>
    <dgm:pt modelId="{1CCEFA63-F58F-D741-AB10-907F4802E6D5}" type="pres">
      <dgm:prSet presAssocID="{1FC4ABE9-E487-4F4E-9526-9CC57DFACC4F}" presName="text3" presStyleLbl="fgAcc3" presStyleIdx="1" presStyleCnt="4">
        <dgm:presLayoutVars>
          <dgm:chPref val="3"/>
        </dgm:presLayoutVars>
      </dgm:prSet>
      <dgm:spPr/>
    </dgm:pt>
    <dgm:pt modelId="{E39BA453-B522-D24A-84AA-1A9BECB7DCAF}" type="pres">
      <dgm:prSet presAssocID="{1FC4ABE9-E487-4F4E-9526-9CC57DFACC4F}" presName="hierChild4" presStyleCnt="0"/>
      <dgm:spPr/>
    </dgm:pt>
    <dgm:pt modelId="{274807BA-2826-DE4E-A1D7-ECA3FEF686F3}" type="pres">
      <dgm:prSet presAssocID="{8EBEEC76-9194-514D-A68E-A557FFD9242A}" presName="Name10" presStyleLbl="parChTrans1D2" presStyleIdx="1" presStyleCnt="2"/>
      <dgm:spPr/>
    </dgm:pt>
    <dgm:pt modelId="{C19044BF-6F9C-3649-A5D0-4C8C0B368D0E}" type="pres">
      <dgm:prSet presAssocID="{40CBCA5E-38EC-9442-9E0C-DB9EB2258F10}" presName="hierRoot2" presStyleCnt="0"/>
      <dgm:spPr/>
    </dgm:pt>
    <dgm:pt modelId="{378CA38C-2629-6E4D-9CD8-049EA007267F}" type="pres">
      <dgm:prSet presAssocID="{40CBCA5E-38EC-9442-9E0C-DB9EB2258F10}" presName="composite2" presStyleCnt="0"/>
      <dgm:spPr/>
    </dgm:pt>
    <dgm:pt modelId="{EBAB359A-BB27-A34E-9B77-37C5E7F47BBB}" type="pres">
      <dgm:prSet presAssocID="{40CBCA5E-38EC-9442-9E0C-DB9EB2258F10}" presName="background2" presStyleLbl="node2" presStyleIdx="1" presStyleCnt="2"/>
      <dgm:spPr/>
    </dgm:pt>
    <dgm:pt modelId="{93354BAC-D715-F44E-9A80-80ACE1E99160}" type="pres">
      <dgm:prSet presAssocID="{40CBCA5E-38EC-9442-9E0C-DB9EB2258F10}" presName="text2" presStyleLbl="fgAcc2" presStyleIdx="1" presStyleCnt="2">
        <dgm:presLayoutVars>
          <dgm:chPref val="3"/>
        </dgm:presLayoutVars>
      </dgm:prSet>
      <dgm:spPr/>
    </dgm:pt>
    <dgm:pt modelId="{0FF40028-CDF2-BE44-8BDD-7312D4F2A3A1}" type="pres">
      <dgm:prSet presAssocID="{40CBCA5E-38EC-9442-9E0C-DB9EB2258F10}" presName="hierChild3" presStyleCnt="0"/>
      <dgm:spPr/>
    </dgm:pt>
    <dgm:pt modelId="{DF079124-577A-5944-9322-7D5C817933DF}" type="pres">
      <dgm:prSet presAssocID="{5763F6A4-89F8-1D4A-8990-7BC214EACFB2}" presName="Name17" presStyleLbl="parChTrans1D3" presStyleIdx="2" presStyleCnt="4"/>
      <dgm:spPr/>
    </dgm:pt>
    <dgm:pt modelId="{28C1BE2D-BBEB-AF46-B625-F09569F86EB4}" type="pres">
      <dgm:prSet presAssocID="{63915BDE-D182-F34B-BBAE-1F824C6A45AE}" presName="hierRoot3" presStyleCnt="0"/>
      <dgm:spPr/>
    </dgm:pt>
    <dgm:pt modelId="{C8B6D241-2D27-B644-A164-A39B984FB1DF}" type="pres">
      <dgm:prSet presAssocID="{63915BDE-D182-F34B-BBAE-1F824C6A45AE}" presName="composite3" presStyleCnt="0"/>
      <dgm:spPr/>
    </dgm:pt>
    <dgm:pt modelId="{21A36F7A-E4D4-F34E-9089-5E7B2FBE160A}" type="pres">
      <dgm:prSet presAssocID="{63915BDE-D182-F34B-BBAE-1F824C6A45AE}" presName="background3" presStyleLbl="node3" presStyleIdx="2" presStyleCnt="4"/>
      <dgm:spPr/>
    </dgm:pt>
    <dgm:pt modelId="{21118602-6FFF-4446-98FF-F748E628537B}" type="pres">
      <dgm:prSet presAssocID="{63915BDE-D182-F34B-BBAE-1F824C6A45AE}" presName="text3" presStyleLbl="fgAcc3" presStyleIdx="2" presStyleCnt="4">
        <dgm:presLayoutVars>
          <dgm:chPref val="3"/>
        </dgm:presLayoutVars>
      </dgm:prSet>
      <dgm:spPr/>
    </dgm:pt>
    <dgm:pt modelId="{F9462A39-C165-334D-A980-9135ACBB5394}" type="pres">
      <dgm:prSet presAssocID="{63915BDE-D182-F34B-BBAE-1F824C6A45AE}" presName="hierChild4" presStyleCnt="0"/>
      <dgm:spPr/>
    </dgm:pt>
    <dgm:pt modelId="{EEF5FBA6-655A-3C4A-897D-5C9A4BAD3BCF}" type="pres">
      <dgm:prSet presAssocID="{EEEE017E-22F8-A94B-B878-37AA7BAF3715}" presName="Name17" presStyleLbl="parChTrans1D3" presStyleIdx="3" presStyleCnt="4"/>
      <dgm:spPr/>
    </dgm:pt>
    <dgm:pt modelId="{A9246697-AC7C-8C4F-AAAA-158D6DCE7611}" type="pres">
      <dgm:prSet presAssocID="{DA96271B-FF65-E846-A3BD-F9A2ABE4EFB8}" presName="hierRoot3" presStyleCnt="0"/>
      <dgm:spPr/>
    </dgm:pt>
    <dgm:pt modelId="{0A0F23C9-66C4-D64D-AADF-1958956BCF46}" type="pres">
      <dgm:prSet presAssocID="{DA96271B-FF65-E846-A3BD-F9A2ABE4EFB8}" presName="composite3" presStyleCnt="0"/>
      <dgm:spPr/>
    </dgm:pt>
    <dgm:pt modelId="{496E6EE9-4124-A24E-A00A-31696D877187}" type="pres">
      <dgm:prSet presAssocID="{DA96271B-FF65-E846-A3BD-F9A2ABE4EFB8}" presName="background3" presStyleLbl="node3" presStyleIdx="3" presStyleCnt="4"/>
      <dgm:spPr/>
    </dgm:pt>
    <dgm:pt modelId="{059A800E-5E72-EC40-AE35-9E841CA91F3C}" type="pres">
      <dgm:prSet presAssocID="{DA96271B-FF65-E846-A3BD-F9A2ABE4EFB8}" presName="text3" presStyleLbl="fgAcc3" presStyleIdx="3" presStyleCnt="4">
        <dgm:presLayoutVars>
          <dgm:chPref val="3"/>
        </dgm:presLayoutVars>
      </dgm:prSet>
      <dgm:spPr/>
    </dgm:pt>
    <dgm:pt modelId="{53D64348-5861-744A-A35B-071991DAC3FD}" type="pres">
      <dgm:prSet presAssocID="{DA96271B-FF65-E846-A3BD-F9A2ABE4EFB8}" presName="hierChild4" presStyleCnt="0"/>
      <dgm:spPr/>
    </dgm:pt>
  </dgm:ptLst>
  <dgm:cxnLst>
    <dgm:cxn modelId="{AD63EA9D-46C8-9241-960D-B844B754D775}" srcId="{9FC244FA-7C68-3F44-B1E0-4DB03B72DDC0}" destId="{13CFAF65-53B0-7447-8321-7F45BE54EDC4}" srcOrd="0" destOrd="0" parTransId="{26BBF406-D9A6-184B-BE01-3B3AC0B39719}" sibTransId="{942A4760-6254-0045-AC50-E64A4C3C0FD1}"/>
    <dgm:cxn modelId="{A5001B49-D769-414E-BDAE-F286867FDF5C}" type="presOf" srcId="{F8621B02-833F-1D43-B6F9-021ACC35D474}" destId="{D4BFCB3C-A189-1345-B9D8-11D74898C16F}" srcOrd="0" destOrd="0" presId="urn:microsoft.com/office/officeart/2005/8/layout/hierarchy1"/>
    <dgm:cxn modelId="{0BBCBDD4-E653-A34F-96CC-932433751ECC}" srcId="{9FC244FA-7C68-3F44-B1E0-4DB03B72DDC0}" destId="{1FC4ABE9-E487-4F4E-9526-9CC57DFACC4F}" srcOrd="1" destOrd="0" parTransId="{3C4B3154-C354-E54D-A9A8-8973B1CE4428}" sibTransId="{3D0E503D-A5DA-084A-9EE5-BBAC25B8881E}"/>
    <dgm:cxn modelId="{04ECFB1E-4A6F-2B4E-B242-3FDD12B192AE}" type="presOf" srcId="{26BBF406-D9A6-184B-BE01-3B3AC0B39719}" destId="{06443600-3551-3546-B5C2-F04E47DADF28}" srcOrd="0" destOrd="0" presId="urn:microsoft.com/office/officeart/2005/8/layout/hierarchy1"/>
    <dgm:cxn modelId="{93A532A3-BD32-AF4F-92B2-1EEC7B595F42}" srcId="{454E96EF-4200-8543-9982-B96C6461D221}" destId="{40CBCA5E-38EC-9442-9E0C-DB9EB2258F10}" srcOrd="1" destOrd="0" parTransId="{8EBEEC76-9194-514D-A68E-A557FFD9242A}" sibTransId="{B47A699F-C099-0247-8D21-EF28839BABE5}"/>
    <dgm:cxn modelId="{46C03EA7-9A9C-084B-A2BE-838F0A44219C}" type="presOf" srcId="{DA96271B-FF65-E846-A3BD-F9A2ABE4EFB8}" destId="{059A800E-5E72-EC40-AE35-9E841CA91F3C}" srcOrd="0" destOrd="0" presId="urn:microsoft.com/office/officeart/2005/8/layout/hierarchy1"/>
    <dgm:cxn modelId="{D1E94280-125B-FB46-8A94-188A30470C71}" type="presOf" srcId="{9FC244FA-7C68-3F44-B1E0-4DB03B72DDC0}" destId="{795A7441-09AA-A54A-85D8-24ED5A3055BF}" srcOrd="0" destOrd="0" presId="urn:microsoft.com/office/officeart/2005/8/layout/hierarchy1"/>
    <dgm:cxn modelId="{3E9FEDF8-5EED-B041-91A6-FB722583EA9F}" srcId="{13CFAF65-53B0-7447-8321-7F45BE54EDC4}" destId="{F8621B02-833F-1D43-B6F9-021ACC35D474}" srcOrd="1" destOrd="0" parTransId="{99B4A9A5-561E-174B-A939-177706188059}" sibTransId="{D727C1D6-EDDA-AF4F-8C60-E58874384313}"/>
    <dgm:cxn modelId="{738802D6-CE14-DE4B-B42E-7D09AED6701E}" type="presOf" srcId="{13CFAF65-53B0-7447-8321-7F45BE54EDC4}" destId="{41B7C34A-B886-8944-90C8-79790ED6D668}" srcOrd="0" destOrd="0" presId="urn:microsoft.com/office/officeart/2005/8/layout/hierarchy1"/>
    <dgm:cxn modelId="{2BE69663-2593-124F-9CA0-333FEBA6E937}" type="presOf" srcId="{81786F1E-ED4B-3840-8E4A-0A0EF0D9665A}" destId="{642BAE0E-07BC-A245-87B7-F8B6562DD0D1}" srcOrd="0" destOrd="0" presId="urn:microsoft.com/office/officeart/2005/8/layout/hierarchy1"/>
    <dgm:cxn modelId="{315D9FB5-683E-D046-B94D-BFEA761947C0}" type="presOf" srcId="{1FC4ABE9-E487-4F4E-9526-9CC57DFACC4F}" destId="{1CCEFA63-F58F-D741-AB10-907F4802E6D5}" srcOrd="0" destOrd="0" presId="urn:microsoft.com/office/officeart/2005/8/layout/hierarchy1"/>
    <dgm:cxn modelId="{99CEC973-7F75-A844-94FD-8C6401B1ED57}" type="presOf" srcId="{8EBEEC76-9194-514D-A68E-A557FFD9242A}" destId="{274807BA-2826-DE4E-A1D7-ECA3FEF686F3}" srcOrd="0" destOrd="0" presId="urn:microsoft.com/office/officeart/2005/8/layout/hierarchy1"/>
    <dgm:cxn modelId="{398EBD8A-5230-8B47-94FD-F6DDE4EF1896}" type="presOf" srcId="{3C4B3154-C354-E54D-A9A8-8973B1CE4428}" destId="{C92E1282-3001-B04C-9A16-6A60D37C19D4}" srcOrd="0" destOrd="0" presId="urn:microsoft.com/office/officeart/2005/8/layout/hierarchy1"/>
    <dgm:cxn modelId="{AE7201A3-2356-7646-A130-3FC3E133E8FF}" type="presOf" srcId="{99B4A9A5-561E-174B-A939-177706188059}" destId="{83003DD3-7FB7-8546-9940-2B2F0DC6F5A7}" srcOrd="0" destOrd="0" presId="urn:microsoft.com/office/officeart/2005/8/layout/hierarchy1"/>
    <dgm:cxn modelId="{F596A47B-DFD2-994B-BFBE-4E6D3FD3010E}" type="presOf" srcId="{179FF6C1-F322-CE48-AB23-F5A1EEEC1705}" destId="{E67D35EB-15B8-1440-AE3C-3751D804A669}" srcOrd="0" destOrd="0" presId="urn:microsoft.com/office/officeart/2005/8/layout/hierarchy1"/>
    <dgm:cxn modelId="{5015E3B6-0BAD-1F47-B134-9525E45D1C53}" srcId="{40CBCA5E-38EC-9442-9E0C-DB9EB2258F10}" destId="{DA96271B-FF65-E846-A3BD-F9A2ABE4EFB8}" srcOrd="1" destOrd="0" parTransId="{EEEE017E-22F8-A94B-B878-37AA7BAF3715}" sibTransId="{76F5CFA6-ED84-8643-A763-E80415EA0521}"/>
    <dgm:cxn modelId="{7326FF67-9E4F-6043-83C7-9D49B9FA05CF}" type="presOf" srcId="{40CBCA5E-38EC-9442-9E0C-DB9EB2258F10}" destId="{93354BAC-D715-F44E-9A80-80ACE1E99160}" srcOrd="0" destOrd="0" presId="urn:microsoft.com/office/officeart/2005/8/layout/hierarchy1"/>
    <dgm:cxn modelId="{2D8F19BE-C6AF-1347-9770-614177804C0A}" type="presOf" srcId="{5763F6A4-89F8-1D4A-8990-7BC214EACFB2}" destId="{DF079124-577A-5944-9322-7D5C817933DF}" srcOrd="0" destOrd="0" presId="urn:microsoft.com/office/officeart/2005/8/layout/hierarchy1"/>
    <dgm:cxn modelId="{03C24807-BF28-8D46-9FD7-D73885FDDEFF}" srcId="{454E96EF-4200-8543-9982-B96C6461D221}" destId="{9FC244FA-7C68-3F44-B1E0-4DB03B72DDC0}" srcOrd="0" destOrd="0" parTransId="{179FF6C1-F322-CE48-AB23-F5A1EEEC1705}" sibTransId="{CADFE69C-9765-7546-9D19-BF7C7C18690F}"/>
    <dgm:cxn modelId="{5E3EF67D-AF7D-C644-A5BC-9169BF8FBE49}" type="presOf" srcId="{63915BDE-D182-F34B-BBAE-1F824C6A45AE}" destId="{21118602-6FFF-4446-98FF-F748E628537B}" srcOrd="0" destOrd="0" presId="urn:microsoft.com/office/officeart/2005/8/layout/hierarchy1"/>
    <dgm:cxn modelId="{FD49B13C-721F-3E40-B7C5-89D84A0B5965}" srcId="{13CFAF65-53B0-7447-8321-7F45BE54EDC4}" destId="{87BA3422-A5EC-F845-AE91-F6B2922DEDB6}" srcOrd="0" destOrd="0" parTransId="{81786F1E-ED4B-3840-8E4A-0A0EF0D9665A}" sibTransId="{DBD70089-A8E2-4B4F-9DF6-F0D8AA5917D7}"/>
    <dgm:cxn modelId="{FBBAA6E1-1F53-1F4E-8E81-991A1ADF997A}" type="presOf" srcId="{164C244C-6758-4B41-B850-1C6A3A46BDF5}" destId="{1BE1194D-E0B6-2D45-9F60-77846015D605}" srcOrd="0" destOrd="0" presId="urn:microsoft.com/office/officeart/2005/8/layout/hierarchy1"/>
    <dgm:cxn modelId="{EB3A3202-7638-D04B-8C58-C13E53628D30}" type="presOf" srcId="{87BA3422-A5EC-F845-AE91-F6B2922DEDB6}" destId="{4C52AB77-7C4C-AC4E-BC27-C2F8FFBC8000}" srcOrd="0" destOrd="0" presId="urn:microsoft.com/office/officeart/2005/8/layout/hierarchy1"/>
    <dgm:cxn modelId="{459383E4-FC25-9F4E-BBF0-6D3D61A6DA90}" srcId="{40CBCA5E-38EC-9442-9E0C-DB9EB2258F10}" destId="{63915BDE-D182-F34B-BBAE-1F824C6A45AE}" srcOrd="0" destOrd="0" parTransId="{5763F6A4-89F8-1D4A-8990-7BC214EACFB2}" sibTransId="{35159A5D-1FB2-B641-AFB3-4BD374719F55}"/>
    <dgm:cxn modelId="{B1D656FE-0683-AE48-B151-E193DAAA9658}" srcId="{164C244C-6758-4B41-B850-1C6A3A46BDF5}" destId="{454E96EF-4200-8543-9982-B96C6461D221}" srcOrd="0" destOrd="0" parTransId="{C07BD5B4-FF24-1E44-9FF7-A621E9B8AB6A}" sibTransId="{CF5CE17D-4A66-8144-ABB8-5584CBE816B2}"/>
    <dgm:cxn modelId="{775C3840-C1DC-EC4A-8CCA-C498169A037E}" type="presOf" srcId="{454E96EF-4200-8543-9982-B96C6461D221}" destId="{D3EF3DC4-3E80-2443-A015-9FA1AF769271}" srcOrd="0" destOrd="0" presId="urn:microsoft.com/office/officeart/2005/8/layout/hierarchy1"/>
    <dgm:cxn modelId="{82AD9314-C02B-4049-A9A1-9C933A6FA073}" type="presOf" srcId="{EEEE017E-22F8-A94B-B878-37AA7BAF3715}" destId="{EEF5FBA6-655A-3C4A-897D-5C9A4BAD3BCF}" srcOrd="0" destOrd="0" presId="urn:microsoft.com/office/officeart/2005/8/layout/hierarchy1"/>
    <dgm:cxn modelId="{C1F5BDBA-4DA0-2F4B-97A9-0C20438C1E5A}" type="presParOf" srcId="{1BE1194D-E0B6-2D45-9F60-77846015D605}" destId="{EA85F3F4-499E-5548-9355-0CEDD085275A}" srcOrd="0" destOrd="0" presId="urn:microsoft.com/office/officeart/2005/8/layout/hierarchy1"/>
    <dgm:cxn modelId="{388D7E9A-3F14-FD48-AFFB-4B17652BFC69}" type="presParOf" srcId="{EA85F3F4-499E-5548-9355-0CEDD085275A}" destId="{A7A0A5A9-10E4-E649-A5D4-29F4123F94B4}" srcOrd="0" destOrd="0" presId="urn:microsoft.com/office/officeart/2005/8/layout/hierarchy1"/>
    <dgm:cxn modelId="{93771186-2545-A547-AB18-3D383FCF40D9}" type="presParOf" srcId="{A7A0A5A9-10E4-E649-A5D4-29F4123F94B4}" destId="{FB8DAFAD-0585-7A4B-BCCE-75DB7E410A7F}" srcOrd="0" destOrd="0" presId="urn:microsoft.com/office/officeart/2005/8/layout/hierarchy1"/>
    <dgm:cxn modelId="{A0E72FA0-7DF8-2946-8493-DDB3D35BD6D2}" type="presParOf" srcId="{A7A0A5A9-10E4-E649-A5D4-29F4123F94B4}" destId="{D3EF3DC4-3E80-2443-A015-9FA1AF769271}" srcOrd="1" destOrd="0" presId="urn:microsoft.com/office/officeart/2005/8/layout/hierarchy1"/>
    <dgm:cxn modelId="{9CD0967D-ACB3-5949-9E6A-9ABDB6416E90}" type="presParOf" srcId="{EA85F3F4-499E-5548-9355-0CEDD085275A}" destId="{40E185E7-0D76-E449-A527-00A2AA4FA794}" srcOrd="1" destOrd="0" presId="urn:microsoft.com/office/officeart/2005/8/layout/hierarchy1"/>
    <dgm:cxn modelId="{C541430B-EFE2-DD49-B806-5D58C80B0CD1}" type="presParOf" srcId="{40E185E7-0D76-E449-A527-00A2AA4FA794}" destId="{E67D35EB-15B8-1440-AE3C-3751D804A669}" srcOrd="0" destOrd="0" presId="urn:microsoft.com/office/officeart/2005/8/layout/hierarchy1"/>
    <dgm:cxn modelId="{25AC6EAC-2124-4F41-A30F-0D10887D641A}" type="presParOf" srcId="{40E185E7-0D76-E449-A527-00A2AA4FA794}" destId="{5C1F51C3-C10F-974B-AED0-ACD82308B916}" srcOrd="1" destOrd="0" presId="urn:microsoft.com/office/officeart/2005/8/layout/hierarchy1"/>
    <dgm:cxn modelId="{2E9AAA9D-61CC-1D4F-AC30-DF99B00FE08E}" type="presParOf" srcId="{5C1F51C3-C10F-974B-AED0-ACD82308B916}" destId="{70022C14-E656-BA4B-91AA-2B094151197A}" srcOrd="0" destOrd="0" presId="urn:microsoft.com/office/officeart/2005/8/layout/hierarchy1"/>
    <dgm:cxn modelId="{6750053D-7EFB-7140-934C-D0B1E7250400}" type="presParOf" srcId="{70022C14-E656-BA4B-91AA-2B094151197A}" destId="{67F9AF64-EEF6-414D-8F5D-89EEBA7EA3E8}" srcOrd="0" destOrd="0" presId="urn:microsoft.com/office/officeart/2005/8/layout/hierarchy1"/>
    <dgm:cxn modelId="{07326444-A100-DE42-A241-F6B929346F53}" type="presParOf" srcId="{70022C14-E656-BA4B-91AA-2B094151197A}" destId="{795A7441-09AA-A54A-85D8-24ED5A3055BF}" srcOrd="1" destOrd="0" presId="urn:microsoft.com/office/officeart/2005/8/layout/hierarchy1"/>
    <dgm:cxn modelId="{EEE1D1A5-A6DC-8248-9917-FB052A82921D}" type="presParOf" srcId="{5C1F51C3-C10F-974B-AED0-ACD82308B916}" destId="{D78BA722-D6FE-4E4C-B096-E9CDAF718CF8}" srcOrd="1" destOrd="0" presId="urn:microsoft.com/office/officeart/2005/8/layout/hierarchy1"/>
    <dgm:cxn modelId="{8A278F66-70E2-A14C-97B5-9D9C733D965B}" type="presParOf" srcId="{D78BA722-D6FE-4E4C-B096-E9CDAF718CF8}" destId="{06443600-3551-3546-B5C2-F04E47DADF28}" srcOrd="0" destOrd="0" presId="urn:microsoft.com/office/officeart/2005/8/layout/hierarchy1"/>
    <dgm:cxn modelId="{7ECA657F-FCE2-B046-9045-D354E8DBCAD1}" type="presParOf" srcId="{D78BA722-D6FE-4E4C-B096-E9CDAF718CF8}" destId="{B6479A02-E34D-0A44-9C5D-26B2C8766FDB}" srcOrd="1" destOrd="0" presId="urn:microsoft.com/office/officeart/2005/8/layout/hierarchy1"/>
    <dgm:cxn modelId="{834549A8-F856-2042-883A-7D39B0EE48C9}" type="presParOf" srcId="{B6479A02-E34D-0A44-9C5D-26B2C8766FDB}" destId="{1BC935AD-81E7-1B48-9E7F-2D49CB5D9BC8}" srcOrd="0" destOrd="0" presId="urn:microsoft.com/office/officeart/2005/8/layout/hierarchy1"/>
    <dgm:cxn modelId="{084C6F94-49FF-2144-889B-3CC2A2A0AD0E}" type="presParOf" srcId="{1BC935AD-81E7-1B48-9E7F-2D49CB5D9BC8}" destId="{E456097C-ABB2-CF41-B746-BE7546872694}" srcOrd="0" destOrd="0" presId="urn:microsoft.com/office/officeart/2005/8/layout/hierarchy1"/>
    <dgm:cxn modelId="{8AF5134B-7C31-DA4B-9B2D-F71B8F9D9948}" type="presParOf" srcId="{1BC935AD-81E7-1B48-9E7F-2D49CB5D9BC8}" destId="{41B7C34A-B886-8944-90C8-79790ED6D668}" srcOrd="1" destOrd="0" presId="urn:microsoft.com/office/officeart/2005/8/layout/hierarchy1"/>
    <dgm:cxn modelId="{2D718E68-EFE3-9649-A566-FEA5305EEB06}" type="presParOf" srcId="{B6479A02-E34D-0A44-9C5D-26B2C8766FDB}" destId="{B01F3E64-8A8B-E842-A8E7-E2F7BAA792E8}" srcOrd="1" destOrd="0" presId="urn:microsoft.com/office/officeart/2005/8/layout/hierarchy1"/>
    <dgm:cxn modelId="{A88686D2-2BB7-5C40-B6EC-0937FB92B648}" type="presParOf" srcId="{B01F3E64-8A8B-E842-A8E7-E2F7BAA792E8}" destId="{642BAE0E-07BC-A245-87B7-F8B6562DD0D1}" srcOrd="0" destOrd="0" presId="urn:microsoft.com/office/officeart/2005/8/layout/hierarchy1"/>
    <dgm:cxn modelId="{D9A930F8-EC77-324D-B5A2-4146EE1ECDC0}" type="presParOf" srcId="{B01F3E64-8A8B-E842-A8E7-E2F7BAA792E8}" destId="{8DD21C4E-FC06-E54F-B5D9-2BA11000CBA2}" srcOrd="1" destOrd="0" presId="urn:microsoft.com/office/officeart/2005/8/layout/hierarchy1"/>
    <dgm:cxn modelId="{0A94112C-596C-D548-9F95-D209E82C29FB}" type="presParOf" srcId="{8DD21C4E-FC06-E54F-B5D9-2BA11000CBA2}" destId="{B2570CB5-22AC-C44F-B7CB-AC106F429856}" srcOrd="0" destOrd="0" presId="urn:microsoft.com/office/officeart/2005/8/layout/hierarchy1"/>
    <dgm:cxn modelId="{499FA760-8788-2248-BEC0-59A97D448060}" type="presParOf" srcId="{B2570CB5-22AC-C44F-B7CB-AC106F429856}" destId="{FA1B4499-6797-4A4F-9308-B8B38C5908C5}" srcOrd="0" destOrd="0" presId="urn:microsoft.com/office/officeart/2005/8/layout/hierarchy1"/>
    <dgm:cxn modelId="{B7384A2B-AF12-C040-BC64-791FE06174CF}" type="presParOf" srcId="{B2570CB5-22AC-C44F-B7CB-AC106F429856}" destId="{4C52AB77-7C4C-AC4E-BC27-C2F8FFBC8000}" srcOrd="1" destOrd="0" presId="urn:microsoft.com/office/officeart/2005/8/layout/hierarchy1"/>
    <dgm:cxn modelId="{64140B74-5CCE-8546-ACC1-DAFFD8205BF0}" type="presParOf" srcId="{8DD21C4E-FC06-E54F-B5D9-2BA11000CBA2}" destId="{3739515C-E6E8-7743-B31B-48AA1F684075}" srcOrd="1" destOrd="0" presId="urn:microsoft.com/office/officeart/2005/8/layout/hierarchy1"/>
    <dgm:cxn modelId="{DABD554A-381B-054E-9770-AC9759BFFFBE}" type="presParOf" srcId="{B01F3E64-8A8B-E842-A8E7-E2F7BAA792E8}" destId="{83003DD3-7FB7-8546-9940-2B2F0DC6F5A7}" srcOrd="2" destOrd="0" presId="urn:microsoft.com/office/officeart/2005/8/layout/hierarchy1"/>
    <dgm:cxn modelId="{6AD87D8B-F5FD-A34D-A3D8-84AD962BFEFF}" type="presParOf" srcId="{B01F3E64-8A8B-E842-A8E7-E2F7BAA792E8}" destId="{483A29D1-69EC-5245-A9EE-685E170E8C8A}" srcOrd="3" destOrd="0" presId="urn:microsoft.com/office/officeart/2005/8/layout/hierarchy1"/>
    <dgm:cxn modelId="{E3D4EDBD-0BFB-054F-94AF-5B28CF8646B1}" type="presParOf" srcId="{483A29D1-69EC-5245-A9EE-685E170E8C8A}" destId="{4856685B-9E5E-8C4D-866B-D73481473B54}" srcOrd="0" destOrd="0" presId="urn:microsoft.com/office/officeart/2005/8/layout/hierarchy1"/>
    <dgm:cxn modelId="{C20D86C9-2BFD-BF49-96F6-DD3D597ABB76}" type="presParOf" srcId="{4856685B-9E5E-8C4D-866B-D73481473B54}" destId="{BFB2BDCC-8194-4745-BD7B-EECC63F54E96}" srcOrd="0" destOrd="0" presId="urn:microsoft.com/office/officeart/2005/8/layout/hierarchy1"/>
    <dgm:cxn modelId="{50E232A6-FE7E-8742-97C9-0B9284A1A7E8}" type="presParOf" srcId="{4856685B-9E5E-8C4D-866B-D73481473B54}" destId="{D4BFCB3C-A189-1345-B9D8-11D74898C16F}" srcOrd="1" destOrd="0" presId="urn:microsoft.com/office/officeart/2005/8/layout/hierarchy1"/>
    <dgm:cxn modelId="{C60ED3E6-AC4E-DC4D-A933-2E6728F539D2}" type="presParOf" srcId="{483A29D1-69EC-5245-A9EE-685E170E8C8A}" destId="{C89C5279-E587-D84D-BD51-4D74EED8A58E}" srcOrd="1" destOrd="0" presId="urn:microsoft.com/office/officeart/2005/8/layout/hierarchy1"/>
    <dgm:cxn modelId="{83C0DB78-5ACD-3E41-B6B3-92F079065D8B}" type="presParOf" srcId="{D78BA722-D6FE-4E4C-B096-E9CDAF718CF8}" destId="{C92E1282-3001-B04C-9A16-6A60D37C19D4}" srcOrd="2" destOrd="0" presId="urn:microsoft.com/office/officeart/2005/8/layout/hierarchy1"/>
    <dgm:cxn modelId="{CC0C7618-12A0-CB48-900F-757A808B6F0D}" type="presParOf" srcId="{D78BA722-D6FE-4E4C-B096-E9CDAF718CF8}" destId="{7CECA529-0003-A643-9501-622E920BA906}" srcOrd="3" destOrd="0" presId="urn:microsoft.com/office/officeart/2005/8/layout/hierarchy1"/>
    <dgm:cxn modelId="{FD68801D-59D4-C443-B6FA-5C853AC82813}" type="presParOf" srcId="{7CECA529-0003-A643-9501-622E920BA906}" destId="{E4E22CF5-8286-D44A-AF98-8297DFF60C20}" srcOrd="0" destOrd="0" presId="urn:microsoft.com/office/officeart/2005/8/layout/hierarchy1"/>
    <dgm:cxn modelId="{EB26791C-A213-1D44-8221-1D7808B56F72}" type="presParOf" srcId="{E4E22CF5-8286-D44A-AF98-8297DFF60C20}" destId="{BE09FE42-0F93-C14D-ABDD-324AAEDC3DCA}" srcOrd="0" destOrd="0" presId="urn:microsoft.com/office/officeart/2005/8/layout/hierarchy1"/>
    <dgm:cxn modelId="{6254DA6C-9EA6-2B4E-8D40-53CF24BE682E}" type="presParOf" srcId="{E4E22CF5-8286-D44A-AF98-8297DFF60C20}" destId="{1CCEFA63-F58F-D741-AB10-907F4802E6D5}" srcOrd="1" destOrd="0" presId="urn:microsoft.com/office/officeart/2005/8/layout/hierarchy1"/>
    <dgm:cxn modelId="{E757F558-895E-E948-8CC8-4A3D91104E88}" type="presParOf" srcId="{7CECA529-0003-A643-9501-622E920BA906}" destId="{E39BA453-B522-D24A-84AA-1A9BECB7DCAF}" srcOrd="1" destOrd="0" presId="urn:microsoft.com/office/officeart/2005/8/layout/hierarchy1"/>
    <dgm:cxn modelId="{8F4F8CB3-99F1-1C42-B35B-F5A77F241972}" type="presParOf" srcId="{40E185E7-0D76-E449-A527-00A2AA4FA794}" destId="{274807BA-2826-DE4E-A1D7-ECA3FEF686F3}" srcOrd="2" destOrd="0" presId="urn:microsoft.com/office/officeart/2005/8/layout/hierarchy1"/>
    <dgm:cxn modelId="{7B04A1C9-5D33-9A4C-9B99-90CC7837458A}" type="presParOf" srcId="{40E185E7-0D76-E449-A527-00A2AA4FA794}" destId="{C19044BF-6F9C-3649-A5D0-4C8C0B368D0E}" srcOrd="3" destOrd="0" presId="urn:microsoft.com/office/officeart/2005/8/layout/hierarchy1"/>
    <dgm:cxn modelId="{D0A65085-5E92-DD4F-9F81-90E73836E360}" type="presParOf" srcId="{C19044BF-6F9C-3649-A5D0-4C8C0B368D0E}" destId="{378CA38C-2629-6E4D-9CD8-049EA007267F}" srcOrd="0" destOrd="0" presId="urn:microsoft.com/office/officeart/2005/8/layout/hierarchy1"/>
    <dgm:cxn modelId="{115A7F65-F162-524D-A622-6BF15D976EC0}" type="presParOf" srcId="{378CA38C-2629-6E4D-9CD8-049EA007267F}" destId="{EBAB359A-BB27-A34E-9B77-37C5E7F47BBB}" srcOrd="0" destOrd="0" presId="urn:microsoft.com/office/officeart/2005/8/layout/hierarchy1"/>
    <dgm:cxn modelId="{55C803B7-A467-6B43-A3EE-909945F8CED3}" type="presParOf" srcId="{378CA38C-2629-6E4D-9CD8-049EA007267F}" destId="{93354BAC-D715-F44E-9A80-80ACE1E99160}" srcOrd="1" destOrd="0" presId="urn:microsoft.com/office/officeart/2005/8/layout/hierarchy1"/>
    <dgm:cxn modelId="{830511E9-16DF-7D4E-9955-F84B5E687462}" type="presParOf" srcId="{C19044BF-6F9C-3649-A5D0-4C8C0B368D0E}" destId="{0FF40028-CDF2-BE44-8BDD-7312D4F2A3A1}" srcOrd="1" destOrd="0" presId="urn:microsoft.com/office/officeart/2005/8/layout/hierarchy1"/>
    <dgm:cxn modelId="{F67D3B8E-4472-3142-AA86-AF519AD513CC}" type="presParOf" srcId="{0FF40028-CDF2-BE44-8BDD-7312D4F2A3A1}" destId="{DF079124-577A-5944-9322-7D5C817933DF}" srcOrd="0" destOrd="0" presId="urn:microsoft.com/office/officeart/2005/8/layout/hierarchy1"/>
    <dgm:cxn modelId="{A2798974-0162-4648-861F-209D1F1043C1}" type="presParOf" srcId="{0FF40028-CDF2-BE44-8BDD-7312D4F2A3A1}" destId="{28C1BE2D-BBEB-AF46-B625-F09569F86EB4}" srcOrd="1" destOrd="0" presId="urn:microsoft.com/office/officeart/2005/8/layout/hierarchy1"/>
    <dgm:cxn modelId="{B4E5AE78-C3C7-224A-B87B-F29CB78022CB}" type="presParOf" srcId="{28C1BE2D-BBEB-AF46-B625-F09569F86EB4}" destId="{C8B6D241-2D27-B644-A164-A39B984FB1DF}" srcOrd="0" destOrd="0" presId="urn:microsoft.com/office/officeart/2005/8/layout/hierarchy1"/>
    <dgm:cxn modelId="{795DE134-C2A5-244E-A2C1-2934E7B8D76D}" type="presParOf" srcId="{C8B6D241-2D27-B644-A164-A39B984FB1DF}" destId="{21A36F7A-E4D4-F34E-9089-5E7B2FBE160A}" srcOrd="0" destOrd="0" presId="urn:microsoft.com/office/officeart/2005/8/layout/hierarchy1"/>
    <dgm:cxn modelId="{D8BE183B-BBF4-2A4E-A0BD-7BF935599D94}" type="presParOf" srcId="{C8B6D241-2D27-B644-A164-A39B984FB1DF}" destId="{21118602-6FFF-4446-98FF-F748E628537B}" srcOrd="1" destOrd="0" presId="urn:microsoft.com/office/officeart/2005/8/layout/hierarchy1"/>
    <dgm:cxn modelId="{C79AE2D1-BAA9-B049-B0B3-CBAC74659123}" type="presParOf" srcId="{28C1BE2D-BBEB-AF46-B625-F09569F86EB4}" destId="{F9462A39-C165-334D-A980-9135ACBB5394}" srcOrd="1" destOrd="0" presId="urn:microsoft.com/office/officeart/2005/8/layout/hierarchy1"/>
    <dgm:cxn modelId="{235165D0-BAEF-AE4A-A6A4-F3F3A7FC7AFF}" type="presParOf" srcId="{0FF40028-CDF2-BE44-8BDD-7312D4F2A3A1}" destId="{EEF5FBA6-655A-3C4A-897D-5C9A4BAD3BCF}" srcOrd="2" destOrd="0" presId="urn:microsoft.com/office/officeart/2005/8/layout/hierarchy1"/>
    <dgm:cxn modelId="{20AD94B2-47A9-A748-A1C9-EDDD41A05D22}" type="presParOf" srcId="{0FF40028-CDF2-BE44-8BDD-7312D4F2A3A1}" destId="{A9246697-AC7C-8C4F-AAAA-158D6DCE7611}" srcOrd="3" destOrd="0" presId="urn:microsoft.com/office/officeart/2005/8/layout/hierarchy1"/>
    <dgm:cxn modelId="{A76C823E-EC11-A34F-A56A-EA7C4BE86E1E}" type="presParOf" srcId="{A9246697-AC7C-8C4F-AAAA-158D6DCE7611}" destId="{0A0F23C9-66C4-D64D-AADF-1958956BCF46}" srcOrd="0" destOrd="0" presId="urn:microsoft.com/office/officeart/2005/8/layout/hierarchy1"/>
    <dgm:cxn modelId="{BD33550C-450B-DC42-ABF7-71F9F16CDD73}" type="presParOf" srcId="{0A0F23C9-66C4-D64D-AADF-1958956BCF46}" destId="{496E6EE9-4124-A24E-A00A-31696D877187}" srcOrd="0" destOrd="0" presId="urn:microsoft.com/office/officeart/2005/8/layout/hierarchy1"/>
    <dgm:cxn modelId="{46308E8B-F918-FE40-832E-C009427EB067}" type="presParOf" srcId="{0A0F23C9-66C4-D64D-AADF-1958956BCF46}" destId="{059A800E-5E72-EC40-AE35-9E841CA91F3C}" srcOrd="1" destOrd="0" presId="urn:microsoft.com/office/officeart/2005/8/layout/hierarchy1"/>
    <dgm:cxn modelId="{DF939FE2-CF6B-374B-93E3-5D0E5F48DFC0}" type="presParOf" srcId="{A9246697-AC7C-8C4F-AAAA-158D6DCE7611}" destId="{53D64348-5861-744A-A35B-071991DAC3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(0) 5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(1) __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r>
            <a:rPr lang="en-US" dirty="0" smtClean="0"/>
            <a:t>(2) 2</a:t>
          </a:r>
          <a:endParaRPr lang="en-US" b="1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dirty="0" smtClean="0"/>
            <a:t>(3) __</a:t>
          </a:r>
          <a:endParaRPr lang="en-US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dirty="0" smtClean="0"/>
            <a:t>(4) </a:t>
          </a:r>
          <a:r>
            <a:rPr lang="en-US" b="1" dirty="0" smtClean="0"/>
            <a:t>12</a:t>
          </a:r>
          <a:endParaRPr lang="en-US" b="1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dirty="0" smtClean="0"/>
            <a:t>(5) </a:t>
          </a:r>
          <a:r>
            <a:rPr lang="en-US" b="0" dirty="0" smtClean="0"/>
            <a:t>15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r>
            <a:rPr lang="en-US" dirty="0" smtClean="0"/>
            <a:t>(6) __</a:t>
          </a:r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(7</a:t>
          </a:r>
          <a:r>
            <a:rPr lang="en-US" smtClean="0"/>
            <a:t>) 7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3348D8-FE39-D044-88EC-CE25855CA40A}" type="presOf" srcId="{E73116C4-747C-8D4A-B258-B6AF36A51E8B}" destId="{153D592E-0822-4441-BBCA-01B49A0F1988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1D8C4F93-F433-A74E-9368-084B428861F0}" type="presOf" srcId="{BF02078D-F8E4-7C41-917D-D3945FCB4BE1}" destId="{BDA08652-DBD9-224E-B192-1DD29343F2A2}" srcOrd="0" destOrd="0" presId="urn:microsoft.com/office/officeart/2005/8/layout/hChevron3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53C9E220-C01B-0344-9B39-60B2A742A51E}" type="presOf" srcId="{0BC8D67C-EEDB-5945-9834-60347FA84F02}" destId="{53DBA906-52B8-7947-B030-E1195803FA7D}" srcOrd="0" destOrd="0" presId="urn:microsoft.com/office/officeart/2005/8/layout/hChevron3"/>
    <dgm:cxn modelId="{3FDC7F9F-921E-7748-BAD5-BA548483B17C}" type="presOf" srcId="{3D062520-A3DD-B94E-95EA-EE9222D8F940}" destId="{6123D26A-1D1A-BC48-971E-16126B3BB0C8}" srcOrd="0" destOrd="0" presId="urn:microsoft.com/office/officeart/2005/8/layout/hChevron3"/>
    <dgm:cxn modelId="{97F1A1F9-4D41-3A4F-8242-542FC2D12D28}" type="presOf" srcId="{68C90B0F-1456-C449-8CBF-EAE6B117BA3B}" destId="{4B72EF36-F9FB-924C-9AD2-759B52548D1D}" srcOrd="0" destOrd="0" presId="urn:microsoft.com/office/officeart/2005/8/layout/hChevron3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B1F0A831-8A1A-3B4D-9667-B5F835395B9B}" type="presOf" srcId="{979F04D2-F04B-0648-9172-B9733030EB50}" destId="{16720A70-F83A-5E49-8C9C-0A07C5779D8A}" srcOrd="0" destOrd="0" presId="urn:microsoft.com/office/officeart/2005/8/layout/hChevron3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7ADD3EFC-AF7B-C54B-85FD-27CC84A5E646}" type="presOf" srcId="{88FF39CF-BE4B-D849-9914-347525B3461B}" destId="{6F8229BC-5BBF-4540-91BD-D7A48D9B1CEB}" srcOrd="0" destOrd="0" presId="urn:microsoft.com/office/officeart/2005/8/layout/hChevron3"/>
    <dgm:cxn modelId="{234CAA5F-1192-154E-9A2E-10E1AEA91AE4}" type="presOf" srcId="{E8E8063F-766B-B246-AB4F-3A92D2AA9C08}" destId="{1156244A-45D4-464A-9C9A-9834FCE58AA4}" srcOrd="0" destOrd="0" presId="urn:microsoft.com/office/officeart/2005/8/layout/hChevron3"/>
    <dgm:cxn modelId="{CEF713B0-ADFB-0D4D-BC1D-B5D0BD19D510}" type="presOf" srcId="{E9C356DF-AE61-224A-9398-B1A7511B6424}" destId="{6E0E8024-C9E8-AD4D-8C81-36F3BF2E1C1C}" srcOrd="0" destOrd="0" presId="urn:microsoft.com/office/officeart/2005/8/layout/hChevron3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D31F1DF0-C9FC-1745-ACFB-72AEE5CB0492}" type="presParOf" srcId="{6123D26A-1D1A-BC48-971E-16126B3BB0C8}" destId="{6E0E8024-C9E8-AD4D-8C81-36F3BF2E1C1C}" srcOrd="0" destOrd="0" presId="urn:microsoft.com/office/officeart/2005/8/layout/hChevron3"/>
    <dgm:cxn modelId="{486E9F8C-0EC1-C947-995B-CD4E5C384DF1}" type="presParOf" srcId="{6123D26A-1D1A-BC48-971E-16126B3BB0C8}" destId="{98F6FFAB-F603-3643-88FF-A2D5D3D83999}" srcOrd="1" destOrd="0" presId="urn:microsoft.com/office/officeart/2005/8/layout/hChevron3"/>
    <dgm:cxn modelId="{1AAF378C-308E-904F-B898-6D0A4FF074E1}" type="presParOf" srcId="{6123D26A-1D1A-BC48-971E-16126B3BB0C8}" destId="{153D592E-0822-4441-BBCA-01B49A0F1988}" srcOrd="2" destOrd="0" presId="urn:microsoft.com/office/officeart/2005/8/layout/hChevron3"/>
    <dgm:cxn modelId="{D5E66F00-FC81-874C-A641-588F02778C3F}" type="presParOf" srcId="{6123D26A-1D1A-BC48-971E-16126B3BB0C8}" destId="{7E3DA22D-B89F-B241-9788-06FB3B9FBE3C}" srcOrd="3" destOrd="0" presId="urn:microsoft.com/office/officeart/2005/8/layout/hChevron3"/>
    <dgm:cxn modelId="{0D5FA0C2-4F8E-E94F-9D2C-656E5306C8DD}" type="presParOf" srcId="{6123D26A-1D1A-BC48-971E-16126B3BB0C8}" destId="{BDA08652-DBD9-224E-B192-1DD29343F2A2}" srcOrd="4" destOrd="0" presId="urn:microsoft.com/office/officeart/2005/8/layout/hChevron3"/>
    <dgm:cxn modelId="{2859089D-908B-D446-9A66-04CBE80B2C84}" type="presParOf" srcId="{6123D26A-1D1A-BC48-971E-16126B3BB0C8}" destId="{E7131EFB-4F1A-BB46-A2DD-B60B8F5A90AB}" srcOrd="5" destOrd="0" presId="urn:microsoft.com/office/officeart/2005/8/layout/hChevron3"/>
    <dgm:cxn modelId="{04A5ABA5-82D6-D940-A2AF-E886477AAD4B}" type="presParOf" srcId="{6123D26A-1D1A-BC48-971E-16126B3BB0C8}" destId="{53DBA906-52B8-7947-B030-E1195803FA7D}" srcOrd="6" destOrd="0" presId="urn:microsoft.com/office/officeart/2005/8/layout/hChevron3"/>
    <dgm:cxn modelId="{9D0730E3-D814-824D-A18C-20B5CECDD8A6}" type="presParOf" srcId="{6123D26A-1D1A-BC48-971E-16126B3BB0C8}" destId="{23769A1D-2387-5E4F-A98E-19E9E68878BA}" srcOrd="7" destOrd="0" presId="urn:microsoft.com/office/officeart/2005/8/layout/hChevron3"/>
    <dgm:cxn modelId="{D730736C-4BDF-0A46-8E14-01905638F488}" type="presParOf" srcId="{6123D26A-1D1A-BC48-971E-16126B3BB0C8}" destId="{1156244A-45D4-464A-9C9A-9834FCE58AA4}" srcOrd="8" destOrd="0" presId="urn:microsoft.com/office/officeart/2005/8/layout/hChevron3"/>
    <dgm:cxn modelId="{7AA2AC22-0454-C646-B2D1-FFF2CF90A7AA}" type="presParOf" srcId="{6123D26A-1D1A-BC48-971E-16126B3BB0C8}" destId="{BD92E120-97F7-524C-8FF3-095789CB1601}" srcOrd="9" destOrd="0" presId="urn:microsoft.com/office/officeart/2005/8/layout/hChevron3"/>
    <dgm:cxn modelId="{5E48DF93-2BAE-C046-9FAB-C4CBB6A90F10}" type="presParOf" srcId="{6123D26A-1D1A-BC48-971E-16126B3BB0C8}" destId="{6F8229BC-5BBF-4540-91BD-D7A48D9B1CEB}" srcOrd="10" destOrd="0" presId="urn:microsoft.com/office/officeart/2005/8/layout/hChevron3"/>
    <dgm:cxn modelId="{381EED0F-5313-A54E-9969-83168851C532}" type="presParOf" srcId="{6123D26A-1D1A-BC48-971E-16126B3BB0C8}" destId="{B7B60EA4-4243-C241-A02D-F97314727AA5}" srcOrd="11" destOrd="0" presId="urn:microsoft.com/office/officeart/2005/8/layout/hChevron3"/>
    <dgm:cxn modelId="{53528640-1FC0-7041-8EBC-CB6D53DC3E84}" type="presParOf" srcId="{6123D26A-1D1A-BC48-971E-16126B3BB0C8}" destId="{4B72EF36-F9FB-924C-9AD2-759B52548D1D}" srcOrd="12" destOrd="0" presId="urn:microsoft.com/office/officeart/2005/8/layout/hChevron3"/>
    <dgm:cxn modelId="{8C952649-8AD2-1343-9E5B-A32C254857A8}" type="presParOf" srcId="{6123D26A-1D1A-BC48-971E-16126B3BB0C8}" destId="{0747ECE1-CCCD-0349-9D6E-0B39025D68C2}" srcOrd="13" destOrd="0" presId="urn:microsoft.com/office/officeart/2005/8/layout/hChevron3"/>
    <dgm:cxn modelId="{EF948921-B9AD-0D4E-B9A2-669D9BA4C706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(0) 5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(1) __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r>
            <a:rPr lang="en-US" dirty="0" smtClean="0"/>
            <a:t>(2) 2</a:t>
          </a:r>
          <a:endParaRPr lang="en-US" b="1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dirty="0" smtClean="0"/>
            <a:t>(3) </a:t>
          </a:r>
          <a:r>
            <a:rPr lang="en-US" b="1" dirty="0" smtClean="0"/>
            <a:t>4</a:t>
          </a:r>
          <a:endParaRPr lang="en-US" b="1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dirty="0" smtClean="0"/>
            <a:t>(4) </a:t>
          </a:r>
          <a:r>
            <a:rPr lang="en-US" b="0" dirty="0" smtClean="0"/>
            <a:t>12</a:t>
          </a:r>
          <a:endParaRPr lang="en-US" b="0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dirty="0" smtClean="0"/>
            <a:t>(5) </a:t>
          </a:r>
          <a:r>
            <a:rPr lang="en-US" b="0" dirty="0" smtClean="0"/>
            <a:t>15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r>
            <a:rPr lang="en-US" dirty="0" smtClean="0"/>
            <a:t>(6) __</a:t>
          </a:r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(7</a:t>
          </a:r>
          <a:r>
            <a:rPr lang="en-US" smtClean="0"/>
            <a:t>) 7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31510A-30A4-8642-8448-DEA70F250C13}" type="presOf" srcId="{68C90B0F-1456-C449-8CBF-EAE6B117BA3B}" destId="{4B72EF36-F9FB-924C-9AD2-759B52548D1D}" srcOrd="0" destOrd="0" presId="urn:microsoft.com/office/officeart/2005/8/layout/hChevron3"/>
    <dgm:cxn modelId="{84D5EB6D-F522-AB42-9B09-90173A4BB595}" type="presOf" srcId="{3D062520-A3DD-B94E-95EA-EE9222D8F940}" destId="{6123D26A-1D1A-BC48-971E-16126B3BB0C8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1521418E-2BAB-254A-9441-818E8579487B}" type="presOf" srcId="{E8E8063F-766B-B246-AB4F-3A92D2AA9C08}" destId="{1156244A-45D4-464A-9C9A-9834FCE58AA4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BEA3CDEF-BCD6-1046-8A15-F3BB1DF22B2D}" type="presOf" srcId="{E9C356DF-AE61-224A-9398-B1A7511B6424}" destId="{6E0E8024-C9E8-AD4D-8C81-36F3BF2E1C1C}" srcOrd="0" destOrd="0" presId="urn:microsoft.com/office/officeart/2005/8/layout/hChevron3"/>
    <dgm:cxn modelId="{D2DF32BE-50C1-604C-B1CE-8EA3A89BF247}" type="presOf" srcId="{88FF39CF-BE4B-D849-9914-347525B3461B}" destId="{6F8229BC-5BBF-4540-91BD-D7A48D9B1CEB}" srcOrd="0" destOrd="0" presId="urn:microsoft.com/office/officeart/2005/8/layout/hChevron3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8BA714C1-A2FB-434E-BB85-5E91C3041726}" type="presOf" srcId="{0BC8D67C-EEDB-5945-9834-60347FA84F02}" destId="{53DBA906-52B8-7947-B030-E1195803FA7D}" srcOrd="0" destOrd="0" presId="urn:microsoft.com/office/officeart/2005/8/layout/hChevron3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AAC25609-38B3-6F48-827E-9E357A95991F}" type="presOf" srcId="{979F04D2-F04B-0648-9172-B9733030EB50}" destId="{16720A70-F83A-5E49-8C9C-0A07C5779D8A}" srcOrd="0" destOrd="0" presId="urn:microsoft.com/office/officeart/2005/8/layout/hChevron3"/>
    <dgm:cxn modelId="{5A24475F-9DA2-7C46-A21B-08DED1CB32FB}" type="presOf" srcId="{E73116C4-747C-8D4A-B258-B6AF36A51E8B}" destId="{153D592E-0822-4441-BBCA-01B49A0F1988}" srcOrd="0" destOrd="0" presId="urn:microsoft.com/office/officeart/2005/8/layout/hChevron3"/>
    <dgm:cxn modelId="{320F17BD-C570-6946-930F-7790335FE8AB}" type="presOf" srcId="{BF02078D-F8E4-7C41-917D-D3945FCB4BE1}" destId="{BDA08652-DBD9-224E-B192-1DD29343F2A2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CDCD2B13-1B3A-754C-89C2-D4A18049FC0C}" type="presParOf" srcId="{6123D26A-1D1A-BC48-971E-16126B3BB0C8}" destId="{6E0E8024-C9E8-AD4D-8C81-36F3BF2E1C1C}" srcOrd="0" destOrd="0" presId="urn:microsoft.com/office/officeart/2005/8/layout/hChevron3"/>
    <dgm:cxn modelId="{A817A3EE-C2DA-2042-9BAE-E86B18C24AA1}" type="presParOf" srcId="{6123D26A-1D1A-BC48-971E-16126B3BB0C8}" destId="{98F6FFAB-F603-3643-88FF-A2D5D3D83999}" srcOrd="1" destOrd="0" presId="urn:microsoft.com/office/officeart/2005/8/layout/hChevron3"/>
    <dgm:cxn modelId="{323E07C4-7ACD-5344-9766-FF58F70D113F}" type="presParOf" srcId="{6123D26A-1D1A-BC48-971E-16126B3BB0C8}" destId="{153D592E-0822-4441-BBCA-01B49A0F1988}" srcOrd="2" destOrd="0" presId="urn:microsoft.com/office/officeart/2005/8/layout/hChevron3"/>
    <dgm:cxn modelId="{0E4AF7D9-A95F-404C-8ABE-9EF36892383E}" type="presParOf" srcId="{6123D26A-1D1A-BC48-971E-16126B3BB0C8}" destId="{7E3DA22D-B89F-B241-9788-06FB3B9FBE3C}" srcOrd="3" destOrd="0" presId="urn:microsoft.com/office/officeart/2005/8/layout/hChevron3"/>
    <dgm:cxn modelId="{EE944877-BF32-B944-9518-E75B051905AD}" type="presParOf" srcId="{6123D26A-1D1A-BC48-971E-16126B3BB0C8}" destId="{BDA08652-DBD9-224E-B192-1DD29343F2A2}" srcOrd="4" destOrd="0" presId="urn:microsoft.com/office/officeart/2005/8/layout/hChevron3"/>
    <dgm:cxn modelId="{87067B05-6A96-C645-8B49-EF6DA452AFB8}" type="presParOf" srcId="{6123D26A-1D1A-BC48-971E-16126B3BB0C8}" destId="{E7131EFB-4F1A-BB46-A2DD-B60B8F5A90AB}" srcOrd="5" destOrd="0" presId="urn:microsoft.com/office/officeart/2005/8/layout/hChevron3"/>
    <dgm:cxn modelId="{0CFE2E79-B713-364A-90D5-44C0C685ADFF}" type="presParOf" srcId="{6123D26A-1D1A-BC48-971E-16126B3BB0C8}" destId="{53DBA906-52B8-7947-B030-E1195803FA7D}" srcOrd="6" destOrd="0" presId="urn:microsoft.com/office/officeart/2005/8/layout/hChevron3"/>
    <dgm:cxn modelId="{1434EA6E-7A7B-1F49-A024-30DECAA06B70}" type="presParOf" srcId="{6123D26A-1D1A-BC48-971E-16126B3BB0C8}" destId="{23769A1D-2387-5E4F-A98E-19E9E68878BA}" srcOrd="7" destOrd="0" presId="urn:microsoft.com/office/officeart/2005/8/layout/hChevron3"/>
    <dgm:cxn modelId="{8E6A4311-DC47-D944-A3F4-B02CED25CC15}" type="presParOf" srcId="{6123D26A-1D1A-BC48-971E-16126B3BB0C8}" destId="{1156244A-45D4-464A-9C9A-9834FCE58AA4}" srcOrd="8" destOrd="0" presId="urn:microsoft.com/office/officeart/2005/8/layout/hChevron3"/>
    <dgm:cxn modelId="{90AE3738-BCDC-BB4C-A1CF-5C6715D3A686}" type="presParOf" srcId="{6123D26A-1D1A-BC48-971E-16126B3BB0C8}" destId="{BD92E120-97F7-524C-8FF3-095789CB1601}" srcOrd="9" destOrd="0" presId="urn:microsoft.com/office/officeart/2005/8/layout/hChevron3"/>
    <dgm:cxn modelId="{E4FB8199-6E57-824E-80AF-A30CB0532EA0}" type="presParOf" srcId="{6123D26A-1D1A-BC48-971E-16126B3BB0C8}" destId="{6F8229BC-5BBF-4540-91BD-D7A48D9B1CEB}" srcOrd="10" destOrd="0" presId="urn:microsoft.com/office/officeart/2005/8/layout/hChevron3"/>
    <dgm:cxn modelId="{B6083D96-DB52-B144-B011-7C6A7308D0BC}" type="presParOf" srcId="{6123D26A-1D1A-BC48-971E-16126B3BB0C8}" destId="{B7B60EA4-4243-C241-A02D-F97314727AA5}" srcOrd="11" destOrd="0" presId="urn:microsoft.com/office/officeart/2005/8/layout/hChevron3"/>
    <dgm:cxn modelId="{D4EF3974-F8D9-5F4E-B44F-B3C408C3766A}" type="presParOf" srcId="{6123D26A-1D1A-BC48-971E-16126B3BB0C8}" destId="{4B72EF36-F9FB-924C-9AD2-759B52548D1D}" srcOrd="12" destOrd="0" presId="urn:microsoft.com/office/officeart/2005/8/layout/hChevron3"/>
    <dgm:cxn modelId="{D4D4BFB2-DD9B-BD4F-AF43-60A0B0E39247}" type="presParOf" srcId="{6123D26A-1D1A-BC48-971E-16126B3BB0C8}" destId="{0747ECE1-CCCD-0349-9D6E-0B39025D68C2}" srcOrd="13" destOrd="0" presId="urn:microsoft.com/office/officeart/2005/8/layout/hChevron3"/>
    <dgm:cxn modelId="{1551393D-7B33-D84A-A458-D13785EF3F8A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r>
            <a:rPr lang="en-US" dirty="0" smtClean="0"/>
            <a:t>2</a:t>
          </a:r>
          <a:endParaRPr lang="en-US" b="1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b="0" dirty="0" smtClean="0"/>
            <a:t>4</a:t>
          </a:r>
          <a:endParaRPr lang="en-US" b="0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b="0" dirty="0" smtClean="0"/>
            <a:t>12</a:t>
          </a:r>
          <a:endParaRPr lang="en-US" b="0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b="0" dirty="0" smtClean="0"/>
            <a:t>15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4066D2-B33B-D74E-B145-3FCFC00D6B72}" type="presOf" srcId="{E8E8063F-766B-B246-AB4F-3A92D2AA9C08}" destId="{1156244A-45D4-464A-9C9A-9834FCE58AA4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F1BD93DE-C233-1247-9C99-92AC58FB98E3}" type="presOf" srcId="{BF02078D-F8E4-7C41-917D-D3945FCB4BE1}" destId="{BDA08652-DBD9-224E-B192-1DD29343F2A2}" srcOrd="0" destOrd="0" presId="urn:microsoft.com/office/officeart/2005/8/layout/hChevron3"/>
    <dgm:cxn modelId="{059D95E6-188A-8543-ACE4-D6D1D57898DE}" type="presOf" srcId="{979F04D2-F04B-0648-9172-B9733030EB50}" destId="{16720A70-F83A-5E49-8C9C-0A07C5779D8A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1593404B-E0AA-864F-A4D7-CC0D5CDB9FA6}" type="presOf" srcId="{E9C356DF-AE61-224A-9398-B1A7511B6424}" destId="{6E0E8024-C9E8-AD4D-8C81-36F3BF2E1C1C}" srcOrd="0" destOrd="0" presId="urn:microsoft.com/office/officeart/2005/8/layout/hChevron3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6ECC6813-D7CB-4746-8B66-A180BFE570B4}" type="presOf" srcId="{88FF39CF-BE4B-D849-9914-347525B3461B}" destId="{6F8229BC-5BBF-4540-91BD-D7A48D9B1CEB}" srcOrd="0" destOrd="0" presId="urn:microsoft.com/office/officeart/2005/8/layout/hChevron3"/>
    <dgm:cxn modelId="{0174FF77-5450-A246-8BF4-F097AC19601E}" type="presOf" srcId="{0BC8D67C-EEDB-5945-9834-60347FA84F02}" destId="{53DBA906-52B8-7947-B030-E1195803FA7D}" srcOrd="0" destOrd="0" presId="urn:microsoft.com/office/officeart/2005/8/layout/hChevron3"/>
    <dgm:cxn modelId="{6D359D4A-452C-964F-9BE1-60F01BA8C1C3}" type="presOf" srcId="{3D062520-A3DD-B94E-95EA-EE9222D8F940}" destId="{6123D26A-1D1A-BC48-971E-16126B3BB0C8}" srcOrd="0" destOrd="0" presId="urn:microsoft.com/office/officeart/2005/8/layout/hChevron3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84B3D8AF-C13B-314E-B883-EB5AD10B2165}" type="presOf" srcId="{68C90B0F-1456-C449-8CBF-EAE6B117BA3B}" destId="{4B72EF36-F9FB-924C-9AD2-759B52548D1D}" srcOrd="0" destOrd="0" presId="urn:microsoft.com/office/officeart/2005/8/layout/hChevron3"/>
    <dgm:cxn modelId="{20AA83B0-C868-864A-BD6D-5D4009408F99}" type="presOf" srcId="{E73116C4-747C-8D4A-B258-B6AF36A51E8B}" destId="{153D592E-0822-4441-BBCA-01B49A0F1988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C9C9A024-7E3A-C04C-8B3A-0DD6CBF19993}" type="presParOf" srcId="{6123D26A-1D1A-BC48-971E-16126B3BB0C8}" destId="{6E0E8024-C9E8-AD4D-8C81-36F3BF2E1C1C}" srcOrd="0" destOrd="0" presId="urn:microsoft.com/office/officeart/2005/8/layout/hChevron3"/>
    <dgm:cxn modelId="{1B799306-F047-7E4A-87A0-FE09C561B5A6}" type="presParOf" srcId="{6123D26A-1D1A-BC48-971E-16126B3BB0C8}" destId="{98F6FFAB-F603-3643-88FF-A2D5D3D83999}" srcOrd="1" destOrd="0" presId="urn:microsoft.com/office/officeart/2005/8/layout/hChevron3"/>
    <dgm:cxn modelId="{D2C65B83-145C-FB47-9A63-EC63D466AD14}" type="presParOf" srcId="{6123D26A-1D1A-BC48-971E-16126B3BB0C8}" destId="{153D592E-0822-4441-BBCA-01B49A0F1988}" srcOrd="2" destOrd="0" presId="urn:microsoft.com/office/officeart/2005/8/layout/hChevron3"/>
    <dgm:cxn modelId="{B800FDED-A13C-394A-A09A-D7A1ED2FFD3F}" type="presParOf" srcId="{6123D26A-1D1A-BC48-971E-16126B3BB0C8}" destId="{7E3DA22D-B89F-B241-9788-06FB3B9FBE3C}" srcOrd="3" destOrd="0" presId="urn:microsoft.com/office/officeart/2005/8/layout/hChevron3"/>
    <dgm:cxn modelId="{25C8C596-2DCC-7D47-B04E-50B96CC5B887}" type="presParOf" srcId="{6123D26A-1D1A-BC48-971E-16126B3BB0C8}" destId="{BDA08652-DBD9-224E-B192-1DD29343F2A2}" srcOrd="4" destOrd="0" presId="urn:microsoft.com/office/officeart/2005/8/layout/hChevron3"/>
    <dgm:cxn modelId="{88E756B3-7871-814D-8B7A-DF0592DBE3B1}" type="presParOf" srcId="{6123D26A-1D1A-BC48-971E-16126B3BB0C8}" destId="{E7131EFB-4F1A-BB46-A2DD-B60B8F5A90AB}" srcOrd="5" destOrd="0" presId="urn:microsoft.com/office/officeart/2005/8/layout/hChevron3"/>
    <dgm:cxn modelId="{2724CB18-1F18-B240-B8A2-3DF81C079A07}" type="presParOf" srcId="{6123D26A-1D1A-BC48-971E-16126B3BB0C8}" destId="{53DBA906-52B8-7947-B030-E1195803FA7D}" srcOrd="6" destOrd="0" presId="urn:microsoft.com/office/officeart/2005/8/layout/hChevron3"/>
    <dgm:cxn modelId="{A4821FBF-4B03-644D-B419-4959B69FE7FB}" type="presParOf" srcId="{6123D26A-1D1A-BC48-971E-16126B3BB0C8}" destId="{23769A1D-2387-5E4F-A98E-19E9E68878BA}" srcOrd="7" destOrd="0" presId="urn:microsoft.com/office/officeart/2005/8/layout/hChevron3"/>
    <dgm:cxn modelId="{9EA05CF9-2ABE-C84D-9BCC-9C55BDD37628}" type="presParOf" srcId="{6123D26A-1D1A-BC48-971E-16126B3BB0C8}" destId="{1156244A-45D4-464A-9C9A-9834FCE58AA4}" srcOrd="8" destOrd="0" presId="urn:microsoft.com/office/officeart/2005/8/layout/hChevron3"/>
    <dgm:cxn modelId="{BAE63250-609E-A34D-ADA9-2B0738355AEB}" type="presParOf" srcId="{6123D26A-1D1A-BC48-971E-16126B3BB0C8}" destId="{BD92E120-97F7-524C-8FF3-095789CB1601}" srcOrd="9" destOrd="0" presId="urn:microsoft.com/office/officeart/2005/8/layout/hChevron3"/>
    <dgm:cxn modelId="{67F6F682-9EE2-0C48-A636-DA6C8AD35A5E}" type="presParOf" srcId="{6123D26A-1D1A-BC48-971E-16126B3BB0C8}" destId="{6F8229BC-5BBF-4540-91BD-D7A48D9B1CEB}" srcOrd="10" destOrd="0" presId="urn:microsoft.com/office/officeart/2005/8/layout/hChevron3"/>
    <dgm:cxn modelId="{CFCF6B0C-9507-654D-9D9E-2D34ECF13B0E}" type="presParOf" srcId="{6123D26A-1D1A-BC48-971E-16126B3BB0C8}" destId="{B7B60EA4-4243-C241-A02D-F97314727AA5}" srcOrd="11" destOrd="0" presId="urn:microsoft.com/office/officeart/2005/8/layout/hChevron3"/>
    <dgm:cxn modelId="{E1E8D166-C654-5248-9142-0DA118316A04}" type="presParOf" srcId="{6123D26A-1D1A-BC48-971E-16126B3BB0C8}" destId="{4B72EF36-F9FB-924C-9AD2-759B52548D1D}" srcOrd="12" destOrd="0" presId="urn:microsoft.com/office/officeart/2005/8/layout/hChevron3"/>
    <dgm:cxn modelId="{D608D508-A21B-DA4F-9671-6CB1DD3A2F06}" type="presParOf" srcId="{6123D26A-1D1A-BC48-971E-16126B3BB0C8}" destId="{0747ECE1-CCCD-0349-9D6E-0B39025D68C2}" srcOrd="13" destOrd="0" presId="urn:microsoft.com/office/officeart/2005/8/layout/hChevron3"/>
    <dgm:cxn modelId="{971B0A5B-AAE0-A748-8C9B-EA82FBF87D70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r>
            <a:rPr lang="en-US" b="0" dirty="0" smtClean="0"/>
            <a:t>10</a:t>
          </a:r>
          <a:endParaRPr lang="en-US" b="0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b="0" dirty="0" smtClean="0"/>
            <a:t>1</a:t>
          </a:r>
          <a:endParaRPr lang="en-US" b="0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b="0" dirty="0" smtClean="0"/>
            <a:t>12</a:t>
          </a:r>
          <a:endParaRPr lang="en-US" b="0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47F27-1E53-7245-BA42-BF648930E2CE}" type="presOf" srcId="{0BC8D67C-EEDB-5945-9834-60347FA84F02}" destId="{53DBA906-52B8-7947-B030-E1195803FA7D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2E4017D2-338F-5D40-A67D-41191EA1FD11}" type="presOf" srcId="{3D062520-A3DD-B94E-95EA-EE9222D8F940}" destId="{6123D26A-1D1A-BC48-971E-16126B3BB0C8}" srcOrd="0" destOrd="0" presId="urn:microsoft.com/office/officeart/2005/8/layout/hChevron3"/>
    <dgm:cxn modelId="{C026C024-B125-0342-8B2D-823830715B7E}" type="presOf" srcId="{979F04D2-F04B-0648-9172-B9733030EB50}" destId="{16720A70-F83A-5E49-8C9C-0A07C5779D8A}" srcOrd="0" destOrd="0" presId="urn:microsoft.com/office/officeart/2005/8/layout/hChevron3"/>
    <dgm:cxn modelId="{EAF6E170-B89F-2A41-9D69-6A465A48F00D}" type="presOf" srcId="{68C90B0F-1456-C449-8CBF-EAE6B117BA3B}" destId="{4B72EF36-F9FB-924C-9AD2-759B52548D1D}" srcOrd="0" destOrd="0" presId="urn:microsoft.com/office/officeart/2005/8/layout/hChevron3"/>
    <dgm:cxn modelId="{804DF4C1-FFCC-FF47-B24D-016E55111599}" type="presOf" srcId="{E9C356DF-AE61-224A-9398-B1A7511B6424}" destId="{6E0E8024-C9E8-AD4D-8C81-36F3BF2E1C1C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F4D785F0-A4C5-2C4F-AAE7-AE850A02AB96}" type="presOf" srcId="{88FF39CF-BE4B-D849-9914-347525B3461B}" destId="{6F8229BC-5BBF-4540-91BD-D7A48D9B1CEB}" srcOrd="0" destOrd="0" presId="urn:microsoft.com/office/officeart/2005/8/layout/hChevron3"/>
    <dgm:cxn modelId="{D64C0061-7452-7A49-8776-66A1D99A31BD}" type="presOf" srcId="{E73116C4-747C-8D4A-B258-B6AF36A51E8B}" destId="{153D592E-0822-4441-BBCA-01B49A0F1988}" srcOrd="0" destOrd="0" presId="urn:microsoft.com/office/officeart/2005/8/layout/hChevron3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1FC84228-6A2F-754B-846E-89DEFBC21675}" type="presOf" srcId="{E8E8063F-766B-B246-AB4F-3A92D2AA9C08}" destId="{1156244A-45D4-464A-9C9A-9834FCE58AA4}" srcOrd="0" destOrd="0" presId="urn:microsoft.com/office/officeart/2005/8/layout/hChevron3"/>
    <dgm:cxn modelId="{5DB71FC0-2054-2545-B398-0EF3ACAE5A9D}" type="presOf" srcId="{BF02078D-F8E4-7C41-917D-D3945FCB4BE1}" destId="{BDA08652-DBD9-224E-B192-1DD29343F2A2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11459C30-82B4-C14C-8E0D-7361B99FE28F}" type="presParOf" srcId="{6123D26A-1D1A-BC48-971E-16126B3BB0C8}" destId="{6E0E8024-C9E8-AD4D-8C81-36F3BF2E1C1C}" srcOrd="0" destOrd="0" presId="urn:microsoft.com/office/officeart/2005/8/layout/hChevron3"/>
    <dgm:cxn modelId="{009424E6-DBA6-2242-9BB5-64574626C4AC}" type="presParOf" srcId="{6123D26A-1D1A-BC48-971E-16126B3BB0C8}" destId="{98F6FFAB-F603-3643-88FF-A2D5D3D83999}" srcOrd="1" destOrd="0" presId="urn:microsoft.com/office/officeart/2005/8/layout/hChevron3"/>
    <dgm:cxn modelId="{03B146DC-B6F2-B841-AF0B-CE5A0C7253E6}" type="presParOf" srcId="{6123D26A-1D1A-BC48-971E-16126B3BB0C8}" destId="{153D592E-0822-4441-BBCA-01B49A0F1988}" srcOrd="2" destOrd="0" presId="urn:microsoft.com/office/officeart/2005/8/layout/hChevron3"/>
    <dgm:cxn modelId="{6B3AE45A-F993-104A-9039-70178915BAB0}" type="presParOf" srcId="{6123D26A-1D1A-BC48-971E-16126B3BB0C8}" destId="{7E3DA22D-B89F-B241-9788-06FB3B9FBE3C}" srcOrd="3" destOrd="0" presId="urn:microsoft.com/office/officeart/2005/8/layout/hChevron3"/>
    <dgm:cxn modelId="{3F80FB59-19B4-C243-BBD7-EE38EB9930DF}" type="presParOf" srcId="{6123D26A-1D1A-BC48-971E-16126B3BB0C8}" destId="{BDA08652-DBD9-224E-B192-1DD29343F2A2}" srcOrd="4" destOrd="0" presId="urn:microsoft.com/office/officeart/2005/8/layout/hChevron3"/>
    <dgm:cxn modelId="{0EFA603B-455E-B54E-854E-17F41AC1F57E}" type="presParOf" srcId="{6123D26A-1D1A-BC48-971E-16126B3BB0C8}" destId="{E7131EFB-4F1A-BB46-A2DD-B60B8F5A90AB}" srcOrd="5" destOrd="0" presId="urn:microsoft.com/office/officeart/2005/8/layout/hChevron3"/>
    <dgm:cxn modelId="{51CCCAF7-6796-0A4A-9DCC-F53130C0273C}" type="presParOf" srcId="{6123D26A-1D1A-BC48-971E-16126B3BB0C8}" destId="{53DBA906-52B8-7947-B030-E1195803FA7D}" srcOrd="6" destOrd="0" presId="urn:microsoft.com/office/officeart/2005/8/layout/hChevron3"/>
    <dgm:cxn modelId="{426C695B-AAF2-5A40-9933-3820D4F6D191}" type="presParOf" srcId="{6123D26A-1D1A-BC48-971E-16126B3BB0C8}" destId="{23769A1D-2387-5E4F-A98E-19E9E68878BA}" srcOrd="7" destOrd="0" presId="urn:microsoft.com/office/officeart/2005/8/layout/hChevron3"/>
    <dgm:cxn modelId="{8418D3E3-9C64-A847-ABEB-001C20C4E024}" type="presParOf" srcId="{6123D26A-1D1A-BC48-971E-16126B3BB0C8}" destId="{1156244A-45D4-464A-9C9A-9834FCE58AA4}" srcOrd="8" destOrd="0" presId="urn:microsoft.com/office/officeart/2005/8/layout/hChevron3"/>
    <dgm:cxn modelId="{F78397AF-0D21-924F-9E20-18AF902C089B}" type="presParOf" srcId="{6123D26A-1D1A-BC48-971E-16126B3BB0C8}" destId="{BD92E120-97F7-524C-8FF3-095789CB1601}" srcOrd="9" destOrd="0" presId="urn:microsoft.com/office/officeart/2005/8/layout/hChevron3"/>
    <dgm:cxn modelId="{C1B01186-F280-6349-A686-B3F61B5389F9}" type="presParOf" srcId="{6123D26A-1D1A-BC48-971E-16126B3BB0C8}" destId="{6F8229BC-5BBF-4540-91BD-D7A48D9B1CEB}" srcOrd="10" destOrd="0" presId="urn:microsoft.com/office/officeart/2005/8/layout/hChevron3"/>
    <dgm:cxn modelId="{BCB4EBB9-EE82-6544-988B-83F8A7F5585B}" type="presParOf" srcId="{6123D26A-1D1A-BC48-971E-16126B3BB0C8}" destId="{B7B60EA4-4243-C241-A02D-F97314727AA5}" srcOrd="11" destOrd="0" presId="urn:microsoft.com/office/officeart/2005/8/layout/hChevron3"/>
    <dgm:cxn modelId="{06C7B329-EC1D-074D-8DC0-813075033D75}" type="presParOf" srcId="{6123D26A-1D1A-BC48-971E-16126B3BB0C8}" destId="{4B72EF36-F9FB-924C-9AD2-759B52548D1D}" srcOrd="12" destOrd="0" presId="urn:microsoft.com/office/officeart/2005/8/layout/hChevron3"/>
    <dgm:cxn modelId="{BB35E34E-86D7-944A-A52A-52DEB51FC63E}" type="presParOf" srcId="{6123D26A-1D1A-BC48-971E-16126B3BB0C8}" destId="{0747ECE1-CCCD-0349-9D6E-0B39025D68C2}" srcOrd="13" destOrd="0" presId="urn:microsoft.com/office/officeart/2005/8/layout/hChevron3"/>
    <dgm:cxn modelId="{69DC1039-F4E8-314E-9C1F-3C4119AA096E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endParaRPr lang="en-US" b="0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b="0" dirty="0" smtClean="0"/>
            <a:t>1</a:t>
          </a:r>
          <a:endParaRPr lang="en-US" b="0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b="0" dirty="0" smtClean="0"/>
            <a:t>12</a:t>
          </a:r>
          <a:endParaRPr lang="en-US" b="0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E8172-1F46-CD4D-83AE-4C7828373B77}" type="presOf" srcId="{3D062520-A3DD-B94E-95EA-EE9222D8F940}" destId="{6123D26A-1D1A-BC48-971E-16126B3BB0C8}" srcOrd="0" destOrd="0" presId="urn:microsoft.com/office/officeart/2005/8/layout/hChevron3"/>
    <dgm:cxn modelId="{5A77C51F-6A64-7740-AE20-07C6E014AA35}" type="presOf" srcId="{E73116C4-747C-8D4A-B258-B6AF36A51E8B}" destId="{153D592E-0822-4441-BBCA-01B49A0F1988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FC828A06-D762-5641-BEEA-7A9B5DF211E5}" type="presOf" srcId="{E8E8063F-766B-B246-AB4F-3A92D2AA9C08}" destId="{1156244A-45D4-464A-9C9A-9834FCE58AA4}" srcOrd="0" destOrd="0" presId="urn:microsoft.com/office/officeart/2005/8/layout/hChevron3"/>
    <dgm:cxn modelId="{2A76475A-6C96-6444-BC85-981E361AF280}" type="presOf" srcId="{E9C356DF-AE61-224A-9398-B1A7511B6424}" destId="{6E0E8024-C9E8-AD4D-8C81-36F3BF2E1C1C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ADEE541B-7FEE-014D-B862-9CF7DE145122}" type="presOf" srcId="{BF02078D-F8E4-7C41-917D-D3945FCB4BE1}" destId="{BDA08652-DBD9-224E-B192-1DD29343F2A2}" srcOrd="0" destOrd="0" presId="urn:microsoft.com/office/officeart/2005/8/layout/hChevron3"/>
    <dgm:cxn modelId="{9E7890C7-88C2-AC49-9064-6BC6E42CD322}" type="presOf" srcId="{88FF39CF-BE4B-D849-9914-347525B3461B}" destId="{6F8229BC-5BBF-4540-91BD-D7A48D9B1CEB}" srcOrd="0" destOrd="0" presId="urn:microsoft.com/office/officeart/2005/8/layout/hChevron3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DFA235AB-2A71-864C-B3CD-F263620E8E62}" type="presOf" srcId="{979F04D2-F04B-0648-9172-B9733030EB50}" destId="{16720A70-F83A-5E49-8C9C-0A07C5779D8A}" srcOrd="0" destOrd="0" presId="urn:microsoft.com/office/officeart/2005/8/layout/hChevron3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6920285B-6209-3E41-A7FD-9D5D0A6F220D}" type="presOf" srcId="{68C90B0F-1456-C449-8CBF-EAE6B117BA3B}" destId="{4B72EF36-F9FB-924C-9AD2-759B52548D1D}" srcOrd="0" destOrd="0" presId="urn:microsoft.com/office/officeart/2005/8/layout/hChevron3"/>
    <dgm:cxn modelId="{A656DBCA-7F00-D44F-9422-947E6CE6DD37}" type="presOf" srcId="{0BC8D67C-EEDB-5945-9834-60347FA84F02}" destId="{53DBA906-52B8-7947-B030-E1195803FA7D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383EAA0B-E5AD-9844-B4AC-CC68C08EDFD7}" type="presParOf" srcId="{6123D26A-1D1A-BC48-971E-16126B3BB0C8}" destId="{6E0E8024-C9E8-AD4D-8C81-36F3BF2E1C1C}" srcOrd="0" destOrd="0" presId="urn:microsoft.com/office/officeart/2005/8/layout/hChevron3"/>
    <dgm:cxn modelId="{8B9EDDC1-C2FD-1042-ADD9-ECD085022C9B}" type="presParOf" srcId="{6123D26A-1D1A-BC48-971E-16126B3BB0C8}" destId="{98F6FFAB-F603-3643-88FF-A2D5D3D83999}" srcOrd="1" destOrd="0" presId="urn:microsoft.com/office/officeart/2005/8/layout/hChevron3"/>
    <dgm:cxn modelId="{3B78CDA1-DA52-E64B-978D-12EDCADE4AB8}" type="presParOf" srcId="{6123D26A-1D1A-BC48-971E-16126B3BB0C8}" destId="{153D592E-0822-4441-BBCA-01B49A0F1988}" srcOrd="2" destOrd="0" presId="urn:microsoft.com/office/officeart/2005/8/layout/hChevron3"/>
    <dgm:cxn modelId="{CCE9B0DB-F1D7-F348-822C-7DC3CBDA4885}" type="presParOf" srcId="{6123D26A-1D1A-BC48-971E-16126B3BB0C8}" destId="{7E3DA22D-B89F-B241-9788-06FB3B9FBE3C}" srcOrd="3" destOrd="0" presId="urn:microsoft.com/office/officeart/2005/8/layout/hChevron3"/>
    <dgm:cxn modelId="{251CE85B-6094-0048-86EB-0E9812828630}" type="presParOf" srcId="{6123D26A-1D1A-BC48-971E-16126B3BB0C8}" destId="{BDA08652-DBD9-224E-B192-1DD29343F2A2}" srcOrd="4" destOrd="0" presId="urn:microsoft.com/office/officeart/2005/8/layout/hChevron3"/>
    <dgm:cxn modelId="{9305C64D-6766-DF4C-97C2-E0A71A5CE05D}" type="presParOf" srcId="{6123D26A-1D1A-BC48-971E-16126B3BB0C8}" destId="{E7131EFB-4F1A-BB46-A2DD-B60B8F5A90AB}" srcOrd="5" destOrd="0" presId="urn:microsoft.com/office/officeart/2005/8/layout/hChevron3"/>
    <dgm:cxn modelId="{E0876C4B-51C5-5F47-A9EB-BFD8913267F5}" type="presParOf" srcId="{6123D26A-1D1A-BC48-971E-16126B3BB0C8}" destId="{53DBA906-52B8-7947-B030-E1195803FA7D}" srcOrd="6" destOrd="0" presId="urn:microsoft.com/office/officeart/2005/8/layout/hChevron3"/>
    <dgm:cxn modelId="{30D8A780-4287-D14D-99AD-63DD3375BCAA}" type="presParOf" srcId="{6123D26A-1D1A-BC48-971E-16126B3BB0C8}" destId="{23769A1D-2387-5E4F-A98E-19E9E68878BA}" srcOrd="7" destOrd="0" presId="urn:microsoft.com/office/officeart/2005/8/layout/hChevron3"/>
    <dgm:cxn modelId="{0778BBB0-B360-2745-9BBE-13F4155C76E1}" type="presParOf" srcId="{6123D26A-1D1A-BC48-971E-16126B3BB0C8}" destId="{1156244A-45D4-464A-9C9A-9834FCE58AA4}" srcOrd="8" destOrd="0" presId="urn:microsoft.com/office/officeart/2005/8/layout/hChevron3"/>
    <dgm:cxn modelId="{75919120-B748-114F-9390-12B39670426C}" type="presParOf" srcId="{6123D26A-1D1A-BC48-971E-16126B3BB0C8}" destId="{BD92E120-97F7-524C-8FF3-095789CB1601}" srcOrd="9" destOrd="0" presId="urn:microsoft.com/office/officeart/2005/8/layout/hChevron3"/>
    <dgm:cxn modelId="{B6B673F3-F244-444B-A74C-AF73BD89A660}" type="presParOf" srcId="{6123D26A-1D1A-BC48-971E-16126B3BB0C8}" destId="{6F8229BC-5BBF-4540-91BD-D7A48D9B1CEB}" srcOrd="10" destOrd="0" presId="urn:microsoft.com/office/officeart/2005/8/layout/hChevron3"/>
    <dgm:cxn modelId="{4BF84A24-5EE9-9F40-8271-9347C6C4EF57}" type="presParOf" srcId="{6123D26A-1D1A-BC48-971E-16126B3BB0C8}" destId="{B7B60EA4-4243-C241-A02D-F97314727AA5}" srcOrd="11" destOrd="0" presId="urn:microsoft.com/office/officeart/2005/8/layout/hChevron3"/>
    <dgm:cxn modelId="{7CD95FBF-86CE-5D4C-852F-E35F5FDA1249}" type="presParOf" srcId="{6123D26A-1D1A-BC48-971E-16126B3BB0C8}" destId="{4B72EF36-F9FB-924C-9AD2-759B52548D1D}" srcOrd="12" destOrd="0" presId="urn:microsoft.com/office/officeart/2005/8/layout/hChevron3"/>
    <dgm:cxn modelId="{C1E5F2F4-19D3-F545-AFE0-272804704D05}" type="presParOf" srcId="{6123D26A-1D1A-BC48-971E-16126B3BB0C8}" destId="{0747ECE1-CCCD-0349-9D6E-0B39025D68C2}" srcOrd="13" destOrd="0" presId="urn:microsoft.com/office/officeart/2005/8/layout/hChevron3"/>
    <dgm:cxn modelId="{18A890CB-26B5-DB47-9A7A-8B460CD197AA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endParaRPr lang="en-US" b="0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b="0" dirty="0" smtClean="0"/>
            <a:t>1</a:t>
          </a:r>
          <a:endParaRPr lang="en-US" b="0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b="0" dirty="0" smtClean="0"/>
            <a:t>12</a:t>
          </a:r>
          <a:endParaRPr lang="en-US" b="0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A3D6D757-3ADA-1644-AB00-075715ECC8E3}" type="presOf" srcId="{E73116C4-747C-8D4A-B258-B6AF36A51E8B}" destId="{153D592E-0822-4441-BBCA-01B49A0F1988}" srcOrd="0" destOrd="0" presId="urn:microsoft.com/office/officeart/2005/8/layout/hChevron3"/>
    <dgm:cxn modelId="{23B96008-77D5-C34F-82EC-05EA13BB447A}" type="presOf" srcId="{979F04D2-F04B-0648-9172-B9733030EB50}" destId="{16720A70-F83A-5E49-8C9C-0A07C5779D8A}" srcOrd="0" destOrd="0" presId="urn:microsoft.com/office/officeart/2005/8/layout/hChevron3"/>
    <dgm:cxn modelId="{BFB65C66-4FAE-D04A-80B9-6070F409F165}" type="presOf" srcId="{88FF39CF-BE4B-D849-9914-347525B3461B}" destId="{6F8229BC-5BBF-4540-91BD-D7A48D9B1CEB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23B4037D-303C-BF44-BD40-17F50959C6D6}" type="presOf" srcId="{BF02078D-F8E4-7C41-917D-D3945FCB4BE1}" destId="{BDA08652-DBD9-224E-B192-1DD29343F2A2}" srcOrd="0" destOrd="0" presId="urn:microsoft.com/office/officeart/2005/8/layout/hChevron3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DCC60566-89F0-3841-A7E1-343DD2007206}" type="presOf" srcId="{0BC8D67C-EEDB-5945-9834-60347FA84F02}" destId="{53DBA906-52B8-7947-B030-E1195803FA7D}" srcOrd="0" destOrd="0" presId="urn:microsoft.com/office/officeart/2005/8/layout/hChevron3"/>
    <dgm:cxn modelId="{CC92B7F2-DC37-914D-ADBD-088D63EF93D8}" type="presOf" srcId="{E8E8063F-766B-B246-AB4F-3A92D2AA9C08}" destId="{1156244A-45D4-464A-9C9A-9834FCE58AA4}" srcOrd="0" destOrd="0" presId="urn:microsoft.com/office/officeart/2005/8/layout/hChevron3"/>
    <dgm:cxn modelId="{D5584A55-58A8-034B-B361-C4FDF2ADFFAB}" type="presOf" srcId="{68C90B0F-1456-C449-8CBF-EAE6B117BA3B}" destId="{4B72EF36-F9FB-924C-9AD2-759B52548D1D}" srcOrd="0" destOrd="0" presId="urn:microsoft.com/office/officeart/2005/8/layout/hChevron3"/>
    <dgm:cxn modelId="{6BBAC94B-3723-A645-A356-1151B02E1BD5}" type="presOf" srcId="{E9C356DF-AE61-224A-9398-B1A7511B6424}" destId="{6E0E8024-C9E8-AD4D-8C81-36F3BF2E1C1C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B8B2666F-E4C2-2346-8CCA-4702F7AEEA68}" type="presOf" srcId="{3D062520-A3DD-B94E-95EA-EE9222D8F940}" destId="{6123D26A-1D1A-BC48-971E-16126B3BB0C8}" srcOrd="0" destOrd="0" presId="urn:microsoft.com/office/officeart/2005/8/layout/hChevron3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C52F64AD-B414-E043-A95C-AA5DFD7CFF58}" type="presParOf" srcId="{6123D26A-1D1A-BC48-971E-16126B3BB0C8}" destId="{6E0E8024-C9E8-AD4D-8C81-36F3BF2E1C1C}" srcOrd="0" destOrd="0" presId="urn:microsoft.com/office/officeart/2005/8/layout/hChevron3"/>
    <dgm:cxn modelId="{5071D3B3-51BE-1F42-AA25-3E3AC7998995}" type="presParOf" srcId="{6123D26A-1D1A-BC48-971E-16126B3BB0C8}" destId="{98F6FFAB-F603-3643-88FF-A2D5D3D83999}" srcOrd="1" destOrd="0" presId="urn:microsoft.com/office/officeart/2005/8/layout/hChevron3"/>
    <dgm:cxn modelId="{B584952D-02F9-2B4B-9734-11EA55C79E71}" type="presParOf" srcId="{6123D26A-1D1A-BC48-971E-16126B3BB0C8}" destId="{153D592E-0822-4441-BBCA-01B49A0F1988}" srcOrd="2" destOrd="0" presId="urn:microsoft.com/office/officeart/2005/8/layout/hChevron3"/>
    <dgm:cxn modelId="{07C06EDF-60CA-E445-B94F-B47FE34F3B23}" type="presParOf" srcId="{6123D26A-1D1A-BC48-971E-16126B3BB0C8}" destId="{7E3DA22D-B89F-B241-9788-06FB3B9FBE3C}" srcOrd="3" destOrd="0" presId="urn:microsoft.com/office/officeart/2005/8/layout/hChevron3"/>
    <dgm:cxn modelId="{51615107-556E-884C-8CB3-C0D37BE104D8}" type="presParOf" srcId="{6123D26A-1D1A-BC48-971E-16126B3BB0C8}" destId="{BDA08652-DBD9-224E-B192-1DD29343F2A2}" srcOrd="4" destOrd="0" presId="urn:microsoft.com/office/officeart/2005/8/layout/hChevron3"/>
    <dgm:cxn modelId="{B05CBB5B-5C44-3C4B-97FA-8787FEB746C6}" type="presParOf" srcId="{6123D26A-1D1A-BC48-971E-16126B3BB0C8}" destId="{E7131EFB-4F1A-BB46-A2DD-B60B8F5A90AB}" srcOrd="5" destOrd="0" presId="urn:microsoft.com/office/officeart/2005/8/layout/hChevron3"/>
    <dgm:cxn modelId="{1163AEC6-207A-D241-9C8C-83F624B49C0C}" type="presParOf" srcId="{6123D26A-1D1A-BC48-971E-16126B3BB0C8}" destId="{53DBA906-52B8-7947-B030-E1195803FA7D}" srcOrd="6" destOrd="0" presId="urn:microsoft.com/office/officeart/2005/8/layout/hChevron3"/>
    <dgm:cxn modelId="{E7CD4D6D-9A92-0247-A70F-1D96DA3EC33C}" type="presParOf" srcId="{6123D26A-1D1A-BC48-971E-16126B3BB0C8}" destId="{23769A1D-2387-5E4F-A98E-19E9E68878BA}" srcOrd="7" destOrd="0" presId="urn:microsoft.com/office/officeart/2005/8/layout/hChevron3"/>
    <dgm:cxn modelId="{FCB7F821-51D8-BD45-827E-15BCF7DD6532}" type="presParOf" srcId="{6123D26A-1D1A-BC48-971E-16126B3BB0C8}" destId="{1156244A-45D4-464A-9C9A-9834FCE58AA4}" srcOrd="8" destOrd="0" presId="urn:microsoft.com/office/officeart/2005/8/layout/hChevron3"/>
    <dgm:cxn modelId="{A78CA628-C9F1-9443-A9C4-ECF476F0B474}" type="presParOf" srcId="{6123D26A-1D1A-BC48-971E-16126B3BB0C8}" destId="{BD92E120-97F7-524C-8FF3-095789CB1601}" srcOrd="9" destOrd="0" presId="urn:microsoft.com/office/officeart/2005/8/layout/hChevron3"/>
    <dgm:cxn modelId="{D317E2C3-A6E7-DB40-AA8B-C375C3A99009}" type="presParOf" srcId="{6123D26A-1D1A-BC48-971E-16126B3BB0C8}" destId="{6F8229BC-5BBF-4540-91BD-D7A48D9B1CEB}" srcOrd="10" destOrd="0" presId="urn:microsoft.com/office/officeart/2005/8/layout/hChevron3"/>
    <dgm:cxn modelId="{696925C5-8C61-0F4C-B959-9BD27D951823}" type="presParOf" srcId="{6123D26A-1D1A-BC48-971E-16126B3BB0C8}" destId="{B7B60EA4-4243-C241-A02D-F97314727AA5}" srcOrd="11" destOrd="0" presId="urn:microsoft.com/office/officeart/2005/8/layout/hChevron3"/>
    <dgm:cxn modelId="{44CE3E89-DFA0-5E4C-9B31-3EA74CA7C0CC}" type="presParOf" srcId="{6123D26A-1D1A-BC48-971E-16126B3BB0C8}" destId="{4B72EF36-F9FB-924C-9AD2-759B52548D1D}" srcOrd="12" destOrd="0" presId="urn:microsoft.com/office/officeart/2005/8/layout/hChevron3"/>
    <dgm:cxn modelId="{4FC26A7E-AAC1-4540-A6F5-A10F2A494401}" type="presParOf" srcId="{6123D26A-1D1A-BC48-971E-16126B3BB0C8}" destId="{0747ECE1-CCCD-0349-9D6E-0B39025D68C2}" srcOrd="13" destOrd="0" presId="urn:microsoft.com/office/officeart/2005/8/layout/hChevron3"/>
    <dgm:cxn modelId="{BD285CEE-58CF-284E-AE70-059E88E3C6E1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endParaRPr lang="en-US" b="0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b="0" dirty="0" smtClean="0"/>
            <a:t>1</a:t>
          </a:r>
          <a:endParaRPr lang="en-US" b="0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b="0" dirty="0" smtClean="0"/>
            <a:t>12</a:t>
          </a:r>
          <a:endParaRPr lang="en-US" b="0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4A4E3B-165B-DC43-9E3C-DCEE7DA6942A}" type="presOf" srcId="{BF02078D-F8E4-7C41-917D-D3945FCB4BE1}" destId="{BDA08652-DBD9-224E-B192-1DD29343F2A2}" srcOrd="0" destOrd="0" presId="urn:microsoft.com/office/officeart/2005/8/layout/hChevron3"/>
    <dgm:cxn modelId="{8E01A75D-7DA1-814B-9D7A-94D1D66122B6}" type="presOf" srcId="{3D062520-A3DD-B94E-95EA-EE9222D8F940}" destId="{6123D26A-1D1A-BC48-971E-16126B3BB0C8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C658D6D5-3F4D-7A4E-B633-F010B07EF463}" type="presOf" srcId="{88FF39CF-BE4B-D849-9914-347525B3461B}" destId="{6F8229BC-5BBF-4540-91BD-D7A48D9B1CEB}" srcOrd="0" destOrd="0" presId="urn:microsoft.com/office/officeart/2005/8/layout/hChevron3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FDB43ECB-A428-C740-B864-DCEE5E707483}" type="presOf" srcId="{E73116C4-747C-8D4A-B258-B6AF36A51E8B}" destId="{153D592E-0822-4441-BBCA-01B49A0F1988}" srcOrd="0" destOrd="0" presId="urn:microsoft.com/office/officeart/2005/8/layout/hChevron3"/>
    <dgm:cxn modelId="{27ED38E7-9418-934E-A7B8-A82EBB49EC8A}" type="presOf" srcId="{E9C356DF-AE61-224A-9398-B1A7511B6424}" destId="{6E0E8024-C9E8-AD4D-8C81-36F3BF2E1C1C}" srcOrd="0" destOrd="0" presId="urn:microsoft.com/office/officeart/2005/8/layout/hChevron3"/>
    <dgm:cxn modelId="{2CCFD136-989B-4C47-89A3-396CF7D496EB}" type="presOf" srcId="{0BC8D67C-EEDB-5945-9834-60347FA84F02}" destId="{53DBA906-52B8-7947-B030-E1195803FA7D}" srcOrd="0" destOrd="0" presId="urn:microsoft.com/office/officeart/2005/8/layout/hChevron3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6D58C0A5-FB8F-F949-9B67-D7BE75F42CB5}" type="presOf" srcId="{68C90B0F-1456-C449-8CBF-EAE6B117BA3B}" destId="{4B72EF36-F9FB-924C-9AD2-759B52548D1D}" srcOrd="0" destOrd="0" presId="urn:microsoft.com/office/officeart/2005/8/layout/hChevron3"/>
    <dgm:cxn modelId="{82B1C197-A5DF-D942-B42E-05975005055C}" type="presOf" srcId="{E8E8063F-766B-B246-AB4F-3A92D2AA9C08}" destId="{1156244A-45D4-464A-9C9A-9834FCE58AA4}" srcOrd="0" destOrd="0" presId="urn:microsoft.com/office/officeart/2005/8/layout/hChevron3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6B24DDA3-C6E7-8C4D-BBA9-7EBA096933D2}" type="presOf" srcId="{979F04D2-F04B-0648-9172-B9733030EB50}" destId="{16720A70-F83A-5E49-8C9C-0A07C5779D8A}" srcOrd="0" destOrd="0" presId="urn:microsoft.com/office/officeart/2005/8/layout/hChevron3"/>
    <dgm:cxn modelId="{D9E9D52F-DEA2-9347-B83B-9FB660E5BB42}" type="presParOf" srcId="{6123D26A-1D1A-BC48-971E-16126B3BB0C8}" destId="{6E0E8024-C9E8-AD4D-8C81-36F3BF2E1C1C}" srcOrd="0" destOrd="0" presId="urn:microsoft.com/office/officeart/2005/8/layout/hChevron3"/>
    <dgm:cxn modelId="{CC3846EA-7E44-C14A-9D4D-558D68351B99}" type="presParOf" srcId="{6123D26A-1D1A-BC48-971E-16126B3BB0C8}" destId="{98F6FFAB-F603-3643-88FF-A2D5D3D83999}" srcOrd="1" destOrd="0" presId="urn:microsoft.com/office/officeart/2005/8/layout/hChevron3"/>
    <dgm:cxn modelId="{AB8BD3C5-BDB3-3B43-8382-912D47B871BC}" type="presParOf" srcId="{6123D26A-1D1A-BC48-971E-16126B3BB0C8}" destId="{153D592E-0822-4441-BBCA-01B49A0F1988}" srcOrd="2" destOrd="0" presId="urn:microsoft.com/office/officeart/2005/8/layout/hChevron3"/>
    <dgm:cxn modelId="{16D8EE56-5F13-2947-BC81-527E0CF95D16}" type="presParOf" srcId="{6123D26A-1D1A-BC48-971E-16126B3BB0C8}" destId="{7E3DA22D-B89F-B241-9788-06FB3B9FBE3C}" srcOrd="3" destOrd="0" presId="urn:microsoft.com/office/officeart/2005/8/layout/hChevron3"/>
    <dgm:cxn modelId="{9505C26A-555F-2147-B0EC-F12D2AEE137E}" type="presParOf" srcId="{6123D26A-1D1A-BC48-971E-16126B3BB0C8}" destId="{BDA08652-DBD9-224E-B192-1DD29343F2A2}" srcOrd="4" destOrd="0" presId="urn:microsoft.com/office/officeart/2005/8/layout/hChevron3"/>
    <dgm:cxn modelId="{5269E8D4-877C-574E-BFC6-F26D82AECFF0}" type="presParOf" srcId="{6123D26A-1D1A-BC48-971E-16126B3BB0C8}" destId="{E7131EFB-4F1A-BB46-A2DD-B60B8F5A90AB}" srcOrd="5" destOrd="0" presId="urn:microsoft.com/office/officeart/2005/8/layout/hChevron3"/>
    <dgm:cxn modelId="{B9BC8B17-B826-3F43-BFF6-B9CA9B2F8AA0}" type="presParOf" srcId="{6123D26A-1D1A-BC48-971E-16126B3BB0C8}" destId="{53DBA906-52B8-7947-B030-E1195803FA7D}" srcOrd="6" destOrd="0" presId="urn:microsoft.com/office/officeart/2005/8/layout/hChevron3"/>
    <dgm:cxn modelId="{34D3FC2F-4B4B-4F48-A5A7-45D63E7F3A49}" type="presParOf" srcId="{6123D26A-1D1A-BC48-971E-16126B3BB0C8}" destId="{23769A1D-2387-5E4F-A98E-19E9E68878BA}" srcOrd="7" destOrd="0" presId="urn:microsoft.com/office/officeart/2005/8/layout/hChevron3"/>
    <dgm:cxn modelId="{22A5D2B0-BFA0-674F-97A5-EF151218027F}" type="presParOf" srcId="{6123D26A-1D1A-BC48-971E-16126B3BB0C8}" destId="{1156244A-45D4-464A-9C9A-9834FCE58AA4}" srcOrd="8" destOrd="0" presId="urn:microsoft.com/office/officeart/2005/8/layout/hChevron3"/>
    <dgm:cxn modelId="{4BE2D18D-342C-9949-A81A-159F879372AE}" type="presParOf" srcId="{6123D26A-1D1A-BC48-971E-16126B3BB0C8}" destId="{BD92E120-97F7-524C-8FF3-095789CB1601}" srcOrd="9" destOrd="0" presId="urn:microsoft.com/office/officeart/2005/8/layout/hChevron3"/>
    <dgm:cxn modelId="{2D1B2481-5610-FE45-A24F-1423CA7AFE80}" type="presParOf" srcId="{6123D26A-1D1A-BC48-971E-16126B3BB0C8}" destId="{6F8229BC-5BBF-4540-91BD-D7A48D9B1CEB}" srcOrd="10" destOrd="0" presId="urn:microsoft.com/office/officeart/2005/8/layout/hChevron3"/>
    <dgm:cxn modelId="{2710FBF0-3BA7-E147-83E2-08277B6B7B85}" type="presParOf" srcId="{6123D26A-1D1A-BC48-971E-16126B3BB0C8}" destId="{B7B60EA4-4243-C241-A02D-F97314727AA5}" srcOrd="11" destOrd="0" presId="urn:microsoft.com/office/officeart/2005/8/layout/hChevron3"/>
    <dgm:cxn modelId="{5455E9F4-8BEA-6147-83A2-EB4C75D51567}" type="presParOf" srcId="{6123D26A-1D1A-BC48-971E-16126B3BB0C8}" destId="{4B72EF36-F9FB-924C-9AD2-759B52548D1D}" srcOrd="12" destOrd="0" presId="urn:microsoft.com/office/officeart/2005/8/layout/hChevron3"/>
    <dgm:cxn modelId="{9BB6CCD8-0F81-6D4B-AA05-2675B4365521}" type="presParOf" srcId="{6123D26A-1D1A-BC48-971E-16126B3BB0C8}" destId="{0747ECE1-CCCD-0349-9D6E-0B39025D68C2}" srcOrd="13" destOrd="0" presId="urn:microsoft.com/office/officeart/2005/8/layout/hChevron3"/>
    <dgm:cxn modelId="{04B1EF12-F28A-1446-952B-446CC23D2ABF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endParaRPr lang="en-US" b="0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b="0" dirty="0" smtClean="0"/>
            <a:t>1</a:t>
          </a:r>
          <a:endParaRPr lang="en-US" b="0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b="0" dirty="0" smtClean="0"/>
            <a:t>12</a:t>
          </a:r>
          <a:endParaRPr lang="en-US" b="0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8F2B58-0BBF-F54F-86D2-4CB104E91CAE}" type="presOf" srcId="{0BC8D67C-EEDB-5945-9834-60347FA84F02}" destId="{53DBA906-52B8-7947-B030-E1195803FA7D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A394F4B8-C10D-014F-BBE9-1DCE1D5A7FBE}" type="presOf" srcId="{E73116C4-747C-8D4A-B258-B6AF36A51E8B}" destId="{153D592E-0822-4441-BBCA-01B49A0F1988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18B4E4DA-B102-A344-A03D-E88F6BED7E20}" type="presOf" srcId="{68C90B0F-1456-C449-8CBF-EAE6B117BA3B}" destId="{4B72EF36-F9FB-924C-9AD2-759B52548D1D}" srcOrd="0" destOrd="0" presId="urn:microsoft.com/office/officeart/2005/8/layout/hChevron3"/>
    <dgm:cxn modelId="{D421B349-DEC3-5441-9BCA-9A496220C2FA}" type="presOf" srcId="{3D062520-A3DD-B94E-95EA-EE9222D8F940}" destId="{6123D26A-1D1A-BC48-971E-16126B3BB0C8}" srcOrd="0" destOrd="0" presId="urn:microsoft.com/office/officeart/2005/8/layout/hChevron3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5B3C0163-9CEF-E44C-A74B-D7EDAD74A44D}" type="presOf" srcId="{E9C356DF-AE61-224A-9398-B1A7511B6424}" destId="{6E0E8024-C9E8-AD4D-8C81-36F3BF2E1C1C}" srcOrd="0" destOrd="0" presId="urn:microsoft.com/office/officeart/2005/8/layout/hChevron3"/>
    <dgm:cxn modelId="{1BC2BB19-729D-F84A-A085-2C1112C60E15}" type="presOf" srcId="{E8E8063F-766B-B246-AB4F-3A92D2AA9C08}" destId="{1156244A-45D4-464A-9C9A-9834FCE58AA4}" srcOrd="0" destOrd="0" presId="urn:microsoft.com/office/officeart/2005/8/layout/hChevron3"/>
    <dgm:cxn modelId="{49D1FF65-0EF1-FD4E-9D18-B5984E343578}" type="presOf" srcId="{BF02078D-F8E4-7C41-917D-D3945FCB4BE1}" destId="{BDA08652-DBD9-224E-B192-1DD29343F2A2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48D7E731-D481-F841-AB58-21294A880A1B}" type="presOf" srcId="{88FF39CF-BE4B-D849-9914-347525B3461B}" destId="{6F8229BC-5BBF-4540-91BD-D7A48D9B1CEB}" srcOrd="0" destOrd="0" presId="urn:microsoft.com/office/officeart/2005/8/layout/hChevron3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8F0CA692-148C-B14F-B76E-DEEB1DFA268D}" type="presOf" srcId="{979F04D2-F04B-0648-9172-B9733030EB50}" destId="{16720A70-F83A-5E49-8C9C-0A07C5779D8A}" srcOrd="0" destOrd="0" presId="urn:microsoft.com/office/officeart/2005/8/layout/hChevron3"/>
    <dgm:cxn modelId="{A4945A4B-1CD8-F94F-A114-9175846E121B}" type="presParOf" srcId="{6123D26A-1D1A-BC48-971E-16126B3BB0C8}" destId="{6E0E8024-C9E8-AD4D-8C81-36F3BF2E1C1C}" srcOrd="0" destOrd="0" presId="urn:microsoft.com/office/officeart/2005/8/layout/hChevron3"/>
    <dgm:cxn modelId="{3AF1B60D-F19C-9244-9A5A-6FAA2B8CEA29}" type="presParOf" srcId="{6123D26A-1D1A-BC48-971E-16126B3BB0C8}" destId="{98F6FFAB-F603-3643-88FF-A2D5D3D83999}" srcOrd="1" destOrd="0" presId="urn:microsoft.com/office/officeart/2005/8/layout/hChevron3"/>
    <dgm:cxn modelId="{52CC1C68-8D62-8C42-A718-6455C7288BE1}" type="presParOf" srcId="{6123D26A-1D1A-BC48-971E-16126B3BB0C8}" destId="{153D592E-0822-4441-BBCA-01B49A0F1988}" srcOrd="2" destOrd="0" presId="urn:microsoft.com/office/officeart/2005/8/layout/hChevron3"/>
    <dgm:cxn modelId="{EE2E0249-9AE5-8043-8A72-BEACB7E28B9B}" type="presParOf" srcId="{6123D26A-1D1A-BC48-971E-16126B3BB0C8}" destId="{7E3DA22D-B89F-B241-9788-06FB3B9FBE3C}" srcOrd="3" destOrd="0" presId="urn:microsoft.com/office/officeart/2005/8/layout/hChevron3"/>
    <dgm:cxn modelId="{05B70ED4-2361-BB42-AB4A-FDF18312B463}" type="presParOf" srcId="{6123D26A-1D1A-BC48-971E-16126B3BB0C8}" destId="{BDA08652-DBD9-224E-B192-1DD29343F2A2}" srcOrd="4" destOrd="0" presId="urn:microsoft.com/office/officeart/2005/8/layout/hChevron3"/>
    <dgm:cxn modelId="{3F101FF7-BCBA-1F42-A99A-30889B756F29}" type="presParOf" srcId="{6123D26A-1D1A-BC48-971E-16126B3BB0C8}" destId="{E7131EFB-4F1A-BB46-A2DD-B60B8F5A90AB}" srcOrd="5" destOrd="0" presId="urn:microsoft.com/office/officeart/2005/8/layout/hChevron3"/>
    <dgm:cxn modelId="{8BCC9A6E-C639-9F41-9A20-BC32B37ED8C2}" type="presParOf" srcId="{6123D26A-1D1A-BC48-971E-16126B3BB0C8}" destId="{53DBA906-52B8-7947-B030-E1195803FA7D}" srcOrd="6" destOrd="0" presId="urn:microsoft.com/office/officeart/2005/8/layout/hChevron3"/>
    <dgm:cxn modelId="{C214C695-194D-F04E-973D-8937196486EF}" type="presParOf" srcId="{6123D26A-1D1A-BC48-971E-16126B3BB0C8}" destId="{23769A1D-2387-5E4F-A98E-19E9E68878BA}" srcOrd="7" destOrd="0" presId="urn:microsoft.com/office/officeart/2005/8/layout/hChevron3"/>
    <dgm:cxn modelId="{6742F6B8-99DD-C441-9ADA-E893E05DC65F}" type="presParOf" srcId="{6123D26A-1D1A-BC48-971E-16126B3BB0C8}" destId="{1156244A-45D4-464A-9C9A-9834FCE58AA4}" srcOrd="8" destOrd="0" presId="urn:microsoft.com/office/officeart/2005/8/layout/hChevron3"/>
    <dgm:cxn modelId="{AA35E5D8-5B41-5443-8BBE-23AFB8B18368}" type="presParOf" srcId="{6123D26A-1D1A-BC48-971E-16126B3BB0C8}" destId="{BD92E120-97F7-524C-8FF3-095789CB1601}" srcOrd="9" destOrd="0" presId="urn:microsoft.com/office/officeart/2005/8/layout/hChevron3"/>
    <dgm:cxn modelId="{16C89807-4B3F-C547-9288-02F509230D43}" type="presParOf" srcId="{6123D26A-1D1A-BC48-971E-16126B3BB0C8}" destId="{6F8229BC-5BBF-4540-91BD-D7A48D9B1CEB}" srcOrd="10" destOrd="0" presId="urn:microsoft.com/office/officeart/2005/8/layout/hChevron3"/>
    <dgm:cxn modelId="{91597FFF-99FC-154D-B168-5506AF55D948}" type="presParOf" srcId="{6123D26A-1D1A-BC48-971E-16126B3BB0C8}" destId="{B7B60EA4-4243-C241-A02D-F97314727AA5}" srcOrd="11" destOrd="0" presId="urn:microsoft.com/office/officeart/2005/8/layout/hChevron3"/>
    <dgm:cxn modelId="{3EDEBA07-53CC-214A-ABEC-BA27F94FEDF5}" type="presParOf" srcId="{6123D26A-1D1A-BC48-971E-16126B3BB0C8}" destId="{4B72EF36-F9FB-924C-9AD2-759B52548D1D}" srcOrd="12" destOrd="0" presId="urn:microsoft.com/office/officeart/2005/8/layout/hChevron3"/>
    <dgm:cxn modelId="{104CC2C7-0226-A141-BDAF-DBAE531D7D39}" type="presParOf" srcId="{6123D26A-1D1A-BC48-971E-16126B3BB0C8}" destId="{0747ECE1-CCCD-0349-9D6E-0B39025D68C2}" srcOrd="13" destOrd="0" presId="urn:microsoft.com/office/officeart/2005/8/layout/hChevron3"/>
    <dgm:cxn modelId="{C656B00C-06FD-E44A-BC07-08755CB39A61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endParaRPr lang="en-US" b="0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b="0" dirty="0" smtClean="0"/>
            <a:t>1</a:t>
          </a:r>
          <a:endParaRPr lang="en-US" b="0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b="0" dirty="0" smtClean="0"/>
            <a:t>12</a:t>
          </a:r>
          <a:endParaRPr lang="en-US" b="0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9591AF-B2BF-2547-B68A-758F06654196}" type="presOf" srcId="{E9C356DF-AE61-224A-9398-B1A7511B6424}" destId="{6E0E8024-C9E8-AD4D-8C81-36F3BF2E1C1C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307CBF4C-0C6B-274F-A69D-446FD6CDE837}" type="presOf" srcId="{E73116C4-747C-8D4A-B258-B6AF36A51E8B}" destId="{153D592E-0822-4441-BBCA-01B49A0F1988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50609304-7284-564C-B21D-8C48D1422AA2}" type="presOf" srcId="{0BC8D67C-EEDB-5945-9834-60347FA84F02}" destId="{53DBA906-52B8-7947-B030-E1195803FA7D}" srcOrd="0" destOrd="0" presId="urn:microsoft.com/office/officeart/2005/8/layout/hChevron3"/>
    <dgm:cxn modelId="{79692AED-B37E-EC40-A6C6-250DDDDFD8CE}" type="presOf" srcId="{979F04D2-F04B-0648-9172-B9733030EB50}" destId="{16720A70-F83A-5E49-8C9C-0A07C5779D8A}" srcOrd="0" destOrd="0" presId="urn:microsoft.com/office/officeart/2005/8/layout/hChevron3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115B7B0B-BB72-F643-9058-D4015010A97C}" type="presOf" srcId="{3D062520-A3DD-B94E-95EA-EE9222D8F940}" destId="{6123D26A-1D1A-BC48-971E-16126B3BB0C8}" srcOrd="0" destOrd="0" presId="urn:microsoft.com/office/officeart/2005/8/layout/hChevron3"/>
    <dgm:cxn modelId="{088E5F64-6BFF-7743-BDFC-DCEAF092B51E}" type="presOf" srcId="{88FF39CF-BE4B-D849-9914-347525B3461B}" destId="{6F8229BC-5BBF-4540-91BD-D7A48D9B1CEB}" srcOrd="0" destOrd="0" presId="urn:microsoft.com/office/officeart/2005/8/layout/hChevron3"/>
    <dgm:cxn modelId="{3995FD6B-5C82-BA46-97F8-467FA9EC69D2}" type="presOf" srcId="{E8E8063F-766B-B246-AB4F-3A92D2AA9C08}" destId="{1156244A-45D4-464A-9C9A-9834FCE58AA4}" srcOrd="0" destOrd="0" presId="urn:microsoft.com/office/officeart/2005/8/layout/hChevron3"/>
    <dgm:cxn modelId="{2EEE75C6-61B8-6142-A717-300011D58763}" type="presOf" srcId="{BF02078D-F8E4-7C41-917D-D3945FCB4BE1}" destId="{BDA08652-DBD9-224E-B192-1DD29343F2A2}" srcOrd="0" destOrd="0" presId="urn:microsoft.com/office/officeart/2005/8/layout/hChevron3"/>
    <dgm:cxn modelId="{A28839D4-4D67-BC43-9F35-641E8B68D1F0}" type="presOf" srcId="{68C90B0F-1456-C449-8CBF-EAE6B117BA3B}" destId="{4B72EF36-F9FB-924C-9AD2-759B52548D1D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8A998A6B-A598-934D-920F-A93D51E908DC}" type="presParOf" srcId="{6123D26A-1D1A-BC48-971E-16126B3BB0C8}" destId="{6E0E8024-C9E8-AD4D-8C81-36F3BF2E1C1C}" srcOrd="0" destOrd="0" presId="urn:microsoft.com/office/officeart/2005/8/layout/hChevron3"/>
    <dgm:cxn modelId="{C5E522EE-CBE6-664E-B353-118326205074}" type="presParOf" srcId="{6123D26A-1D1A-BC48-971E-16126B3BB0C8}" destId="{98F6FFAB-F603-3643-88FF-A2D5D3D83999}" srcOrd="1" destOrd="0" presId="urn:microsoft.com/office/officeart/2005/8/layout/hChevron3"/>
    <dgm:cxn modelId="{F65BC358-0EE2-2348-9878-E4CC6B97CA84}" type="presParOf" srcId="{6123D26A-1D1A-BC48-971E-16126B3BB0C8}" destId="{153D592E-0822-4441-BBCA-01B49A0F1988}" srcOrd="2" destOrd="0" presId="urn:microsoft.com/office/officeart/2005/8/layout/hChevron3"/>
    <dgm:cxn modelId="{B21B27EF-845D-9C43-8DE1-6BFBF49957BF}" type="presParOf" srcId="{6123D26A-1D1A-BC48-971E-16126B3BB0C8}" destId="{7E3DA22D-B89F-B241-9788-06FB3B9FBE3C}" srcOrd="3" destOrd="0" presId="urn:microsoft.com/office/officeart/2005/8/layout/hChevron3"/>
    <dgm:cxn modelId="{9A0DD4A9-0B1D-FA4D-8153-FE7B63EC0162}" type="presParOf" srcId="{6123D26A-1D1A-BC48-971E-16126B3BB0C8}" destId="{BDA08652-DBD9-224E-B192-1DD29343F2A2}" srcOrd="4" destOrd="0" presId="urn:microsoft.com/office/officeart/2005/8/layout/hChevron3"/>
    <dgm:cxn modelId="{BF353B3E-01D9-0D48-8C5C-56B8B6FCDBA4}" type="presParOf" srcId="{6123D26A-1D1A-BC48-971E-16126B3BB0C8}" destId="{E7131EFB-4F1A-BB46-A2DD-B60B8F5A90AB}" srcOrd="5" destOrd="0" presId="urn:microsoft.com/office/officeart/2005/8/layout/hChevron3"/>
    <dgm:cxn modelId="{39D25468-C29A-6F46-98A5-BF157F20EBB4}" type="presParOf" srcId="{6123D26A-1D1A-BC48-971E-16126B3BB0C8}" destId="{53DBA906-52B8-7947-B030-E1195803FA7D}" srcOrd="6" destOrd="0" presId="urn:microsoft.com/office/officeart/2005/8/layout/hChevron3"/>
    <dgm:cxn modelId="{549A11FC-74DC-AA48-9CF7-E2C57E4347B1}" type="presParOf" srcId="{6123D26A-1D1A-BC48-971E-16126B3BB0C8}" destId="{23769A1D-2387-5E4F-A98E-19E9E68878BA}" srcOrd="7" destOrd="0" presId="urn:microsoft.com/office/officeart/2005/8/layout/hChevron3"/>
    <dgm:cxn modelId="{FE4B8EE2-53F7-DF48-A361-722A2E765C86}" type="presParOf" srcId="{6123D26A-1D1A-BC48-971E-16126B3BB0C8}" destId="{1156244A-45D4-464A-9C9A-9834FCE58AA4}" srcOrd="8" destOrd="0" presId="urn:microsoft.com/office/officeart/2005/8/layout/hChevron3"/>
    <dgm:cxn modelId="{FBEE8AB2-1B73-9E42-A15D-541AF542B04E}" type="presParOf" srcId="{6123D26A-1D1A-BC48-971E-16126B3BB0C8}" destId="{BD92E120-97F7-524C-8FF3-095789CB1601}" srcOrd="9" destOrd="0" presId="urn:microsoft.com/office/officeart/2005/8/layout/hChevron3"/>
    <dgm:cxn modelId="{13B00F9C-D40D-A940-AC0A-6CAB49BB0F96}" type="presParOf" srcId="{6123D26A-1D1A-BC48-971E-16126B3BB0C8}" destId="{6F8229BC-5BBF-4540-91BD-D7A48D9B1CEB}" srcOrd="10" destOrd="0" presId="urn:microsoft.com/office/officeart/2005/8/layout/hChevron3"/>
    <dgm:cxn modelId="{B9D45D95-7C23-EE45-A2CB-2DB7D4C90361}" type="presParOf" srcId="{6123D26A-1D1A-BC48-971E-16126B3BB0C8}" destId="{B7B60EA4-4243-C241-A02D-F97314727AA5}" srcOrd="11" destOrd="0" presId="urn:microsoft.com/office/officeart/2005/8/layout/hChevron3"/>
    <dgm:cxn modelId="{4D9AE4CD-6688-A846-8A49-BB2EA56CA051}" type="presParOf" srcId="{6123D26A-1D1A-BC48-971E-16126B3BB0C8}" destId="{4B72EF36-F9FB-924C-9AD2-759B52548D1D}" srcOrd="12" destOrd="0" presId="urn:microsoft.com/office/officeart/2005/8/layout/hChevron3"/>
    <dgm:cxn modelId="{6241AF31-C4A1-484F-8AC5-91E39BC4BC08}" type="presParOf" srcId="{6123D26A-1D1A-BC48-971E-16126B3BB0C8}" destId="{0747ECE1-CCCD-0349-9D6E-0B39025D68C2}" srcOrd="13" destOrd="0" presId="urn:microsoft.com/office/officeart/2005/8/layout/hChevron3"/>
    <dgm:cxn modelId="{958FC76F-7826-C848-ACFC-18DF5E0BFA40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endParaRPr lang="en-US" b="0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b="0" dirty="0" smtClean="0"/>
            <a:t>1</a:t>
          </a:r>
          <a:endParaRPr lang="en-US" b="0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b="0" dirty="0" smtClean="0"/>
            <a:t>12</a:t>
          </a:r>
          <a:endParaRPr lang="en-US" b="0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E07DD4-E515-334C-82C2-3AA7553F6CE3}" type="presOf" srcId="{0BC8D67C-EEDB-5945-9834-60347FA84F02}" destId="{53DBA906-52B8-7947-B030-E1195803FA7D}" srcOrd="0" destOrd="0" presId="urn:microsoft.com/office/officeart/2005/8/layout/hChevron3"/>
    <dgm:cxn modelId="{15B77942-F883-7649-A772-AC3F004424E6}" type="presOf" srcId="{BF02078D-F8E4-7C41-917D-D3945FCB4BE1}" destId="{BDA08652-DBD9-224E-B192-1DD29343F2A2}" srcOrd="0" destOrd="0" presId="urn:microsoft.com/office/officeart/2005/8/layout/hChevron3"/>
    <dgm:cxn modelId="{BAD7CC87-FD9A-F844-800C-1B02B0A6E051}" type="presOf" srcId="{68C90B0F-1456-C449-8CBF-EAE6B117BA3B}" destId="{4B72EF36-F9FB-924C-9AD2-759B52548D1D}" srcOrd="0" destOrd="0" presId="urn:microsoft.com/office/officeart/2005/8/layout/hChevron3"/>
    <dgm:cxn modelId="{DEE9A99B-7973-EE40-8519-4C6AE9897E5C}" type="presOf" srcId="{3D062520-A3DD-B94E-95EA-EE9222D8F940}" destId="{6123D26A-1D1A-BC48-971E-16126B3BB0C8}" srcOrd="0" destOrd="0" presId="urn:microsoft.com/office/officeart/2005/8/layout/hChevron3"/>
    <dgm:cxn modelId="{9CB93CCC-ABED-084D-86B0-74334CE14F17}" type="presOf" srcId="{E8E8063F-766B-B246-AB4F-3A92D2AA9C08}" destId="{1156244A-45D4-464A-9C9A-9834FCE58AA4}" srcOrd="0" destOrd="0" presId="urn:microsoft.com/office/officeart/2005/8/layout/hChevron3"/>
    <dgm:cxn modelId="{7DE11035-DA85-6E48-8478-EAAF7462656B}" type="presOf" srcId="{E73116C4-747C-8D4A-B258-B6AF36A51E8B}" destId="{153D592E-0822-4441-BBCA-01B49A0F1988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A0BCEF1D-6B34-114B-8053-C865AB31AAF2}" type="presOf" srcId="{88FF39CF-BE4B-D849-9914-347525B3461B}" destId="{6F8229BC-5BBF-4540-91BD-D7A48D9B1CEB}" srcOrd="0" destOrd="0" presId="urn:microsoft.com/office/officeart/2005/8/layout/hChevron3"/>
    <dgm:cxn modelId="{0C1692BC-5F8D-9A4D-8E9C-99D1AEC1EC9D}" type="presOf" srcId="{E9C356DF-AE61-224A-9398-B1A7511B6424}" destId="{6E0E8024-C9E8-AD4D-8C81-36F3BF2E1C1C}" srcOrd="0" destOrd="0" presId="urn:microsoft.com/office/officeart/2005/8/layout/hChevron3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FBED9458-B859-F043-8572-A3727F8D486B}" type="presOf" srcId="{979F04D2-F04B-0648-9172-B9733030EB50}" destId="{16720A70-F83A-5E49-8C9C-0A07C5779D8A}" srcOrd="0" destOrd="0" presId="urn:microsoft.com/office/officeart/2005/8/layout/hChevron3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0C2FB0D2-1A47-4C49-BF34-375B9E84248D}" type="presParOf" srcId="{6123D26A-1D1A-BC48-971E-16126B3BB0C8}" destId="{6E0E8024-C9E8-AD4D-8C81-36F3BF2E1C1C}" srcOrd="0" destOrd="0" presId="urn:microsoft.com/office/officeart/2005/8/layout/hChevron3"/>
    <dgm:cxn modelId="{4B8B9BE7-9CFF-E949-87CE-101CBC1E0AA1}" type="presParOf" srcId="{6123D26A-1D1A-BC48-971E-16126B3BB0C8}" destId="{98F6FFAB-F603-3643-88FF-A2D5D3D83999}" srcOrd="1" destOrd="0" presId="urn:microsoft.com/office/officeart/2005/8/layout/hChevron3"/>
    <dgm:cxn modelId="{4A7AFBC8-2A48-5C4F-943D-311CBD15D772}" type="presParOf" srcId="{6123D26A-1D1A-BC48-971E-16126B3BB0C8}" destId="{153D592E-0822-4441-BBCA-01B49A0F1988}" srcOrd="2" destOrd="0" presId="urn:microsoft.com/office/officeart/2005/8/layout/hChevron3"/>
    <dgm:cxn modelId="{7257F9D1-CF50-454D-BCCC-73755D454617}" type="presParOf" srcId="{6123D26A-1D1A-BC48-971E-16126B3BB0C8}" destId="{7E3DA22D-B89F-B241-9788-06FB3B9FBE3C}" srcOrd="3" destOrd="0" presId="urn:microsoft.com/office/officeart/2005/8/layout/hChevron3"/>
    <dgm:cxn modelId="{0DAA33E4-55BC-4B46-9A35-726FC8076216}" type="presParOf" srcId="{6123D26A-1D1A-BC48-971E-16126B3BB0C8}" destId="{BDA08652-DBD9-224E-B192-1DD29343F2A2}" srcOrd="4" destOrd="0" presId="urn:microsoft.com/office/officeart/2005/8/layout/hChevron3"/>
    <dgm:cxn modelId="{F4154EC1-6AF2-2945-AFD9-C91B8810A45C}" type="presParOf" srcId="{6123D26A-1D1A-BC48-971E-16126B3BB0C8}" destId="{E7131EFB-4F1A-BB46-A2DD-B60B8F5A90AB}" srcOrd="5" destOrd="0" presId="urn:microsoft.com/office/officeart/2005/8/layout/hChevron3"/>
    <dgm:cxn modelId="{C6A696CF-9ECC-4A4A-A7E1-6D08743869A4}" type="presParOf" srcId="{6123D26A-1D1A-BC48-971E-16126B3BB0C8}" destId="{53DBA906-52B8-7947-B030-E1195803FA7D}" srcOrd="6" destOrd="0" presId="urn:microsoft.com/office/officeart/2005/8/layout/hChevron3"/>
    <dgm:cxn modelId="{361552A1-D872-8C45-9274-A4421A61A7B2}" type="presParOf" srcId="{6123D26A-1D1A-BC48-971E-16126B3BB0C8}" destId="{23769A1D-2387-5E4F-A98E-19E9E68878BA}" srcOrd="7" destOrd="0" presId="urn:microsoft.com/office/officeart/2005/8/layout/hChevron3"/>
    <dgm:cxn modelId="{7BDD325C-FCC0-B345-87F0-102B8DE2BD04}" type="presParOf" srcId="{6123D26A-1D1A-BC48-971E-16126B3BB0C8}" destId="{1156244A-45D4-464A-9C9A-9834FCE58AA4}" srcOrd="8" destOrd="0" presId="urn:microsoft.com/office/officeart/2005/8/layout/hChevron3"/>
    <dgm:cxn modelId="{2AFDEDB7-41AB-DE4C-BC3B-8888FC1A4670}" type="presParOf" srcId="{6123D26A-1D1A-BC48-971E-16126B3BB0C8}" destId="{BD92E120-97F7-524C-8FF3-095789CB1601}" srcOrd="9" destOrd="0" presId="urn:microsoft.com/office/officeart/2005/8/layout/hChevron3"/>
    <dgm:cxn modelId="{AB16058B-B2A3-E548-9E3A-4FEFAC531A78}" type="presParOf" srcId="{6123D26A-1D1A-BC48-971E-16126B3BB0C8}" destId="{6F8229BC-5BBF-4540-91BD-D7A48D9B1CEB}" srcOrd="10" destOrd="0" presId="urn:microsoft.com/office/officeart/2005/8/layout/hChevron3"/>
    <dgm:cxn modelId="{76677D2A-BEA4-AC47-897B-084281B1BD06}" type="presParOf" srcId="{6123D26A-1D1A-BC48-971E-16126B3BB0C8}" destId="{B7B60EA4-4243-C241-A02D-F97314727AA5}" srcOrd="11" destOrd="0" presId="urn:microsoft.com/office/officeart/2005/8/layout/hChevron3"/>
    <dgm:cxn modelId="{969CBCC1-53DF-2E40-8EA5-5F1BEE22312A}" type="presParOf" srcId="{6123D26A-1D1A-BC48-971E-16126B3BB0C8}" destId="{4B72EF36-F9FB-924C-9AD2-759B52548D1D}" srcOrd="12" destOrd="0" presId="urn:microsoft.com/office/officeart/2005/8/layout/hChevron3"/>
    <dgm:cxn modelId="{53301872-7A6A-5D41-A845-8143798EB42F}" type="presParOf" srcId="{6123D26A-1D1A-BC48-971E-16126B3BB0C8}" destId="{0747ECE1-CCCD-0349-9D6E-0B39025D68C2}" srcOrd="13" destOrd="0" presId="urn:microsoft.com/office/officeart/2005/8/layout/hChevron3"/>
    <dgm:cxn modelId="{91044573-FE8C-E840-97CA-33D852BD5898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C244C-6758-4B41-B850-1C6A3A46BDF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E96EF-4200-8543-9982-B96C6461D221}">
      <dgm:prSet phldrT="[Text]"/>
      <dgm:spPr/>
      <dgm:t>
        <a:bodyPr/>
        <a:lstStyle/>
        <a:p>
          <a:r>
            <a:rPr lang="en-US" dirty="0" smtClean="0"/>
            <a:t>40</a:t>
          </a:r>
          <a:endParaRPr lang="en-US" dirty="0"/>
        </a:p>
      </dgm:t>
    </dgm:pt>
    <dgm:pt modelId="{C07BD5B4-FF24-1E44-9FF7-A621E9B8AB6A}" type="parTrans" cxnId="{B1D656FE-0683-AE48-B151-E193DAAA9658}">
      <dgm:prSet/>
      <dgm:spPr/>
      <dgm:t>
        <a:bodyPr/>
        <a:lstStyle/>
        <a:p>
          <a:endParaRPr lang="en-US"/>
        </a:p>
      </dgm:t>
    </dgm:pt>
    <dgm:pt modelId="{CF5CE17D-4A66-8144-ABB8-5584CBE816B2}" type="sibTrans" cxnId="{B1D656FE-0683-AE48-B151-E193DAAA9658}">
      <dgm:prSet/>
      <dgm:spPr/>
      <dgm:t>
        <a:bodyPr/>
        <a:lstStyle/>
        <a:p>
          <a:endParaRPr lang="en-US"/>
        </a:p>
      </dgm:t>
    </dgm:pt>
    <dgm:pt modelId="{9FC244FA-7C68-3F44-B1E0-4DB03B72DDC0}">
      <dgm:prSet phldrT="[Text]"/>
      <dgm:spPr/>
      <dgm:t>
        <a:bodyPr/>
        <a:lstStyle/>
        <a:p>
          <a:r>
            <a:rPr lang="en-US" dirty="0" smtClean="0"/>
            <a:t>25</a:t>
          </a:r>
          <a:endParaRPr lang="en-US" dirty="0"/>
        </a:p>
      </dgm:t>
    </dgm:pt>
    <dgm:pt modelId="{179FF6C1-F322-CE48-AB23-F5A1EEEC1705}" type="parTrans" cxnId="{03C24807-BF28-8D46-9FD7-D73885FDDEFF}">
      <dgm:prSet/>
      <dgm:spPr/>
      <dgm:t>
        <a:bodyPr/>
        <a:lstStyle/>
        <a:p>
          <a:endParaRPr lang="en-US"/>
        </a:p>
      </dgm:t>
    </dgm:pt>
    <dgm:pt modelId="{CADFE69C-9765-7546-9D19-BF7C7C18690F}" type="sibTrans" cxnId="{03C24807-BF28-8D46-9FD7-D73885FDDEFF}">
      <dgm:prSet/>
      <dgm:spPr/>
      <dgm:t>
        <a:bodyPr/>
        <a:lstStyle/>
        <a:p>
          <a:endParaRPr lang="en-US"/>
        </a:p>
      </dgm:t>
    </dgm:pt>
    <dgm:pt modelId="{40CBCA5E-38EC-9442-9E0C-DB9EB2258F10}">
      <dgm:prSet phldrT="[Text]"/>
      <dgm:spPr/>
      <dgm:t>
        <a:bodyPr/>
        <a:lstStyle/>
        <a:p>
          <a:r>
            <a:rPr lang="en-US" smtClean="0"/>
            <a:t>10</a:t>
          </a:r>
          <a:endParaRPr lang="en-US" dirty="0"/>
        </a:p>
      </dgm:t>
    </dgm:pt>
    <dgm:pt modelId="{8EBEEC76-9194-514D-A68E-A557FFD9242A}" type="parTrans" cxnId="{93A532A3-BD32-AF4F-92B2-1EEC7B595F42}">
      <dgm:prSet/>
      <dgm:spPr/>
      <dgm:t>
        <a:bodyPr/>
        <a:lstStyle/>
        <a:p>
          <a:endParaRPr lang="en-US"/>
        </a:p>
      </dgm:t>
    </dgm:pt>
    <dgm:pt modelId="{B47A699F-C099-0247-8D21-EF28839BABE5}" type="sibTrans" cxnId="{93A532A3-BD32-AF4F-92B2-1EEC7B595F42}">
      <dgm:prSet/>
      <dgm:spPr/>
      <dgm:t>
        <a:bodyPr/>
        <a:lstStyle/>
        <a:p>
          <a:endParaRPr lang="en-US"/>
        </a:p>
      </dgm:t>
    </dgm:pt>
    <dgm:pt modelId="{13CFAF65-53B0-7447-8321-7F45BE54EDC4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6BBF406-D9A6-184B-BE01-3B3AC0B39719}" type="parTrans" cxnId="{AD63EA9D-46C8-9241-960D-B844B754D775}">
      <dgm:prSet/>
      <dgm:spPr/>
      <dgm:t>
        <a:bodyPr/>
        <a:lstStyle/>
        <a:p>
          <a:endParaRPr lang="en-US"/>
        </a:p>
      </dgm:t>
    </dgm:pt>
    <dgm:pt modelId="{942A4760-6254-0045-AC50-E64A4C3C0FD1}" type="sibTrans" cxnId="{AD63EA9D-46C8-9241-960D-B844B754D775}">
      <dgm:prSet/>
      <dgm:spPr/>
      <dgm:t>
        <a:bodyPr/>
        <a:lstStyle/>
        <a:p>
          <a:endParaRPr lang="en-US"/>
        </a:p>
      </dgm:t>
    </dgm:pt>
    <dgm:pt modelId="{1FC4ABE9-E487-4F4E-9526-9CC57DFACC4F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3C4B3154-C354-E54D-A9A8-8973B1CE4428}" type="parTrans" cxnId="{0BBCBDD4-E653-A34F-96CC-932433751ECC}">
      <dgm:prSet/>
      <dgm:spPr/>
      <dgm:t>
        <a:bodyPr/>
        <a:lstStyle/>
        <a:p>
          <a:endParaRPr lang="en-US"/>
        </a:p>
      </dgm:t>
    </dgm:pt>
    <dgm:pt modelId="{3D0E503D-A5DA-084A-9EE5-BBAC25B8881E}" type="sibTrans" cxnId="{0BBCBDD4-E653-A34F-96CC-932433751ECC}">
      <dgm:prSet/>
      <dgm:spPr/>
      <dgm:t>
        <a:bodyPr/>
        <a:lstStyle/>
        <a:p>
          <a:endParaRPr lang="en-US"/>
        </a:p>
      </dgm:t>
    </dgm:pt>
    <dgm:pt modelId="{63915BDE-D182-F34B-BBAE-1F824C6A45AE}">
      <dgm:prSet phldrT="[Text]"/>
      <dgm:spPr/>
      <dgm:t>
        <a:bodyPr/>
        <a:lstStyle/>
        <a:p>
          <a:r>
            <a:rPr lang="en-US" smtClean="0"/>
            <a:t>3</a:t>
          </a:r>
          <a:endParaRPr lang="en-US" dirty="0"/>
        </a:p>
      </dgm:t>
    </dgm:pt>
    <dgm:pt modelId="{5763F6A4-89F8-1D4A-8990-7BC214EACFB2}" type="parTrans" cxnId="{459383E4-FC25-9F4E-BBF0-6D3D61A6DA90}">
      <dgm:prSet/>
      <dgm:spPr/>
      <dgm:t>
        <a:bodyPr/>
        <a:lstStyle/>
        <a:p>
          <a:endParaRPr lang="en-US"/>
        </a:p>
      </dgm:t>
    </dgm:pt>
    <dgm:pt modelId="{35159A5D-1FB2-B641-AFB3-4BD374719F55}" type="sibTrans" cxnId="{459383E4-FC25-9F4E-BBF0-6D3D61A6DA90}">
      <dgm:prSet/>
      <dgm:spPr/>
      <dgm:t>
        <a:bodyPr/>
        <a:lstStyle/>
        <a:p>
          <a:endParaRPr lang="en-US"/>
        </a:p>
      </dgm:t>
    </dgm:pt>
    <dgm:pt modelId="{DA96271B-FF65-E846-A3BD-F9A2ABE4EFB8}">
      <dgm:prSet phldrT="[Text]"/>
      <dgm:spPr/>
      <dgm:t>
        <a:bodyPr/>
        <a:lstStyle/>
        <a:p>
          <a:r>
            <a:rPr lang="en-US" smtClean="0"/>
            <a:t>1</a:t>
          </a:r>
          <a:endParaRPr lang="en-US" dirty="0"/>
        </a:p>
      </dgm:t>
    </dgm:pt>
    <dgm:pt modelId="{EEEE017E-22F8-A94B-B878-37AA7BAF3715}" type="parTrans" cxnId="{5015E3B6-0BAD-1F47-B134-9525E45D1C53}">
      <dgm:prSet/>
      <dgm:spPr/>
      <dgm:t>
        <a:bodyPr/>
        <a:lstStyle/>
        <a:p>
          <a:endParaRPr lang="en-US"/>
        </a:p>
      </dgm:t>
    </dgm:pt>
    <dgm:pt modelId="{76F5CFA6-ED84-8643-A763-E80415EA0521}" type="sibTrans" cxnId="{5015E3B6-0BAD-1F47-B134-9525E45D1C53}">
      <dgm:prSet/>
      <dgm:spPr/>
      <dgm:t>
        <a:bodyPr/>
        <a:lstStyle/>
        <a:p>
          <a:endParaRPr lang="en-US"/>
        </a:p>
      </dgm:t>
    </dgm:pt>
    <dgm:pt modelId="{1BE1194D-E0B6-2D45-9F60-77846015D605}" type="pres">
      <dgm:prSet presAssocID="{164C244C-6758-4B41-B850-1C6A3A46BD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85F3F4-499E-5548-9355-0CEDD085275A}" type="pres">
      <dgm:prSet presAssocID="{454E96EF-4200-8543-9982-B96C6461D221}" presName="hierRoot1" presStyleCnt="0"/>
      <dgm:spPr/>
    </dgm:pt>
    <dgm:pt modelId="{A7A0A5A9-10E4-E649-A5D4-29F4123F94B4}" type="pres">
      <dgm:prSet presAssocID="{454E96EF-4200-8543-9982-B96C6461D221}" presName="composite" presStyleCnt="0"/>
      <dgm:spPr/>
    </dgm:pt>
    <dgm:pt modelId="{FB8DAFAD-0585-7A4B-BCCE-75DB7E410A7F}" type="pres">
      <dgm:prSet presAssocID="{454E96EF-4200-8543-9982-B96C6461D221}" presName="background" presStyleLbl="node0" presStyleIdx="0" presStyleCnt="1"/>
      <dgm:spPr/>
    </dgm:pt>
    <dgm:pt modelId="{D3EF3DC4-3E80-2443-A015-9FA1AF769271}" type="pres">
      <dgm:prSet presAssocID="{454E96EF-4200-8543-9982-B96C6461D22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E185E7-0D76-E449-A527-00A2AA4FA794}" type="pres">
      <dgm:prSet presAssocID="{454E96EF-4200-8543-9982-B96C6461D221}" presName="hierChild2" presStyleCnt="0"/>
      <dgm:spPr/>
    </dgm:pt>
    <dgm:pt modelId="{E67D35EB-15B8-1440-AE3C-3751D804A669}" type="pres">
      <dgm:prSet presAssocID="{179FF6C1-F322-CE48-AB23-F5A1EEEC1705}" presName="Name10" presStyleLbl="parChTrans1D2" presStyleIdx="0" presStyleCnt="2"/>
      <dgm:spPr/>
    </dgm:pt>
    <dgm:pt modelId="{5C1F51C3-C10F-974B-AED0-ACD82308B916}" type="pres">
      <dgm:prSet presAssocID="{9FC244FA-7C68-3F44-B1E0-4DB03B72DDC0}" presName="hierRoot2" presStyleCnt="0"/>
      <dgm:spPr/>
    </dgm:pt>
    <dgm:pt modelId="{70022C14-E656-BA4B-91AA-2B094151197A}" type="pres">
      <dgm:prSet presAssocID="{9FC244FA-7C68-3F44-B1E0-4DB03B72DDC0}" presName="composite2" presStyleCnt="0"/>
      <dgm:spPr/>
    </dgm:pt>
    <dgm:pt modelId="{67F9AF64-EEF6-414D-8F5D-89EEBA7EA3E8}" type="pres">
      <dgm:prSet presAssocID="{9FC244FA-7C68-3F44-B1E0-4DB03B72DDC0}" presName="background2" presStyleLbl="node2" presStyleIdx="0" presStyleCnt="2"/>
      <dgm:spPr/>
    </dgm:pt>
    <dgm:pt modelId="{795A7441-09AA-A54A-85D8-24ED5A3055BF}" type="pres">
      <dgm:prSet presAssocID="{9FC244FA-7C68-3F44-B1E0-4DB03B72DDC0}" presName="text2" presStyleLbl="fgAcc2" presStyleIdx="0" presStyleCnt="2">
        <dgm:presLayoutVars>
          <dgm:chPref val="3"/>
        </dgm:presLayoutVars>
      </dgm:prSet>
      <dgm:spPr/>
    </dgm:pt>
    <dgm:pt modelId="{D78BA722-D6FE-4E4C-B096-E9CDAF718CF8}" type="pres">
      <dgm:prSet presAssocID="{9FC244FA-7C68-3F44-B1E0-4DB03B72DDC0}" presName="hierChild3" presStyleCnt="0"/>
      <dgm:spPr/>
    </dgm:pt>
    <dgm:pt modelId="{06443600-3551-3546-B5C2-F04E47DADF28}" type="pres">
      <dgm:prSet presAssocID="{26BBF406-D9A6-184B-BE01-3B3AC0B39719}" presName="Name17" presStyleLbl="parChTrans1D3" presStyleIdx="0" presStyleCnt="4"/>
      <dgm:spPr/>
    </dgm:pt>
    <dgm:pt modelId="{B6479A02-E34D-0A44-9C5D-26B2C8766FDB}" type="pres">
      <dgm:prSet presAssocID="{13CFAF65-53B0-7447-8321-7F45BE54EDC4}" presName="hierRoot3" presStyleCnt="0"/>
      <dgm:spPr/>
    </dgm:pt>
    <dgm:pt modelId="{1BC935AD-81E7-1B48-9E7F-2D49CB5D9BC8}" type="pres">
      <dgm:prSet presAssocID="{13CFAF65-53B0-7447-8321-7F45BE54EDC4}" presName="composite3" presStyleCnt="0"/>
      <dgm:spPr/>
    </dgm:pt>
    <dgm:pt modelId="{E456097C-ABB2-CF41-B746-BE7546872694}" type="pres">
      <dgm:prSet presAssocID="{13CFAF65-53B0-7447-8321-7F45BE54EDC4}" presName="background3" presStyleLbl="node3" presStyleIdx="0" presStyleCnt="4"/>
      <dgm:spPr/>
    </dgm:pt>
    <dgm:pt modelId="{41B7C34A-B886-8944-90C8-79790ED6D668}" type="pres">
      <dgm:prSet presAssocID="{13CFAF65-53B0-7447-8321-7F45BE54EDC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F3E64-8A8B-E842-A8E7-E2F7BAA792E8}" type="pres">
      <dgm:prSet presAssocID="{13CFAF65-53B0-7447-8321-7F45BE54EDC4}" presName="hierChild4" presStyleCnt="0"/>
      <dgm:spPr/>
    </dgm:pt>
    <dgm:pt modelId="{C92E1282-3001-B04C-9A16-6A60D37C19D4}" type="pres">
      <dgm:prSet presAssocID="{3C4B3154-C354-E54D-A9A8-8973B1CE4428}" presName="Name17" presStyleLbl="parChTrans1D3" presStyleIdx="1" presStyleCnt="4"/>
      <dgm:spPr/>
    </dgm:pt>
    <dgm:pt modelId="{7CECA529-0003-A643-9501-622E920BA906}" type="pres">
      <dgm:prSet presAssocID="{1FC4ABE9-E487-4F4E-9526-9CC57DFACC4F}" presName="hierRoot3" presStyleCnt="0"/>
      <dgm:spPr/>
    </dgm:pt>
    <dgm:pt modelId="{E4E22CF5-8286-D44A-AF98-8297DFF60C20}" type="pres">
      <dgm:prSet presAssocID="{1FC4ABE9-E487-4F4E-9526-9CC57DFACC4F}" presName="composite3" presStyleCnt="0"/>
      <dgm:spPr/>
    </dgm:pt>
    <dgm:pt modelId="{BE09FE42-0F93-C14D-ABDD-324AAEDC3DCA}" type="pres">
      <dgm:prSet presAssocID="{1FC4ABE9-E487-4F4E-9526-9CC57DFACC4F}" presName="background3" presStyleLbl="node3" presStyleIdx="1" presStyleCnt="4"/>
      <dgm:spPr/>
    </dgm:pt>
    <dgm:pt modelId="{1CCEFA63-F58F-D741-AB10-907F4802E6D5}" type="pres">
      <dgm:prSet presAssocID="{1FC4ABE9-E487-4F4E-9526-9CC57DFACC4F}" presName="text3" presStyleLbl="fgAcc3" presStyleIdx="1" presStyleCnt="4">
        <dgm:presLayoutVars>
          <dgm:chPref val="3"/>
        </dgm:presLayoutVars>
      </dgm:prSet>
      <dgm:spPr/>
    </dgm:pt>
    <dgm:pt modelId="{E39BA453-B522-D24A-84AA-1A9BECB7DCAF}" type="pres">
      <dgm:prSet presAssocID="{1FC4ABE9-E487-4F4E-9526-9CC57DFACC4F}" presName="hierChild4" presStyleCnt="0"/>
      <dgm:spPr/>
    </dgm:pt>
    <dgm:pt modelId="{274807BA-2826-DE4E-A1D7-ECA3FEF686F3}" type="pres">
      <dgm:prSet presAssocID="{8EBEEC76-9194-514D-A68E-A557FFD9242A}" presName="Name10" presStyleLbl="parChTrans1D2" presStyleIdx="1" presStyleCnt="2"/>
      <dgm:spPr/>
    </dgm:pt>
    <dgm:pt modelId="{C19044BF-6F9C-3649-A5D0-4C8C0B368D0E}" type="pres">
      <dgm:prSet presAssocID="{40CBCA5E-38EC-9442-9E0C-DB9EB2258F10}" presName="hierRoot2" presStyleCnt="0"/>
      <dgm:spPr/>
    </dgm:pt>
    <dgm:pt modelId="{378CA38C-2629-6E4D-9CD8-049EA007267F}" type="pres">
      <dgm:prSet presAssocID="{40CBCA5E-38EC-9442-9E0C-DB9EB2258F10}" presName="composite2" presStyleCnt="0"/>
      <dgm:spPr/>
    </dgm:pt>
    <dgm:pt modelId="{EBAB359A-BB27-A34E-9B77-37C5E7F47BBB}" type="pres">
      <dgm:prSet presAssocID="{40CBCA5E-38EC-9442-9E0C-DB9EB2258F10}" presName="background2" presStyleLbl="node2" presStyleIdx="1" presStyleCnt="2"/>
      <dgm:spPr/>
    </dgm:pt>
    <dgm:pt modelId="{93354BAC-D715-F44E-9A80-80ACE1E99160}" type="pres">
      <dgm:prSet presAssocID="{40CBCA5E-38EC-9442-9E0C-DB9EB2258F10}" presName="text2" presStyleLbl="fgAcc2" presStyleIdx="1" presStyleCnt="2">
        <dgm:presLayoutVars>
          <dgm:chPref val="3"/>
        </dgm:presLayoutVars>
      </dgm:prSet>
      <dgm:spPr/>
    </dgm:pt>
    <dgm:pt modelId="{0FF40028-CDF2-BE44-8BDD-7312D4F2A3A1}" type="pres">
      <dgm:prSet presAssocID="{40CBCA5E-38EC-9442-9E0C-DB9EB2258F10}" presName="hierChild3" presStyleCnt="0"/>
      <dgm:spPr/>
    </dgm:pt>
    <dgm:pt modelId="{DF079124-577A-5944-9322-7D5C817933DF}" type="pres">
      <dgm:prSet presAssocID="{5763F6A4-89F8-1D4A-8990-7BC214EACFB2}" presName="Name17" presStyleLbl="parChTrans1D3" presStyleIdx="2" presStyleCnt="4"/>
      <dgm:spPr/>
    </dgm:pt>
    <dgm:pt modelId="{28C1BE2D-BBEB-AF46-B625-F09569F86EB4}" type="pres">
      <dgm:prSet presAssocID="{63915BDE-D182-F34B-BBAE-1F824C6A45AE}" presName="hierRoot3" presStyleCnt="0"/>
      <dgm:spPr/>
    </dgm:pt>
    <dgm:pt modelId="{C8B6D241-2D27-B644-A164-A39B984FB1DF}" type="pres">
      <dgm:prSet presAssocID="{63915BDE-D182-F34B-BBAE-1F824C6A45AE}" presName="composite3" presStyleCnt="0"/>
      <dgm:spPr/>
    </dgm:pt>
    <dgm:pt modelId="{21A36F7A-E4D4-F34E-9089-5E7B2FBE160A}" type="pres">
      <dgm:prSet presAssocID="{63915BDE-D182-F34B-BBAE-1F824C6A45AE}" presName="background3" presStyleLbl="node3" presStyleIdx="2" presStyleCnt="4"/>
      <dgm:spPr/>
    </dgm:pt>
    <dgm:pt modelId="{21118602-6FFF-4446-98FF-F748E628537B}" type="pres">
      <dgm:prSet presAssocID="{63915BDE-D182-F34B-BBAE-1F824C6A45AE}" presName="text3" presStyleLbl="fgAcc3" presStyleIdx="2" presStyleCnt="4">
        <dgm:presLayoutVars>
          <dgm:chPref val="3"/>
        </dgm:presLayoutVars>
      </dgm:prSet>
      <dgm:spPr/>
    </dgm:pt>
    <dgm:pt modelId="{F9462A39-C165-334D-A980-9135ACBB5394}" type="pres">
      <dgm:prSet presAssocID="{63915BDE-D182-F34B-BBAE-1F824C6A45AE}" presName="hierChild4" presStyleCnt="0"/>
      <dgm:spPr/>
    </dgm:pt>
    <dgm:pt modelId="{EEF5FBA6-655A-3C4A-897D-5C9A4BAD3BCF}" type="pres">
      <dgm:prSet presAssocID="{EEEE017E-22F8-A94B-B878-37AA7BAF3715}" presName="Name17" presStyleLbl="parChTrans1D3" presStyleIdx="3" presStyleCnt="4"/>
      <dgm:spPr/>
    </dgm:pt>
    <dgm:pt modelId="{A9246697-AC7C-8C4F-AAAA-158D6DCE7611}" type="pres">
      <dgm:prSet presAssocID="{DA96271B-FF65-E846-A3BD-F9A2ABE4EFB8}" presName="hierRoot3" presStyleCnt="0"/>
      <dgm:spPr/>
    </dgm:pt>
    <dgm:pt modelId="{0A0F23C9-66C4-D64D-AADF-1958956BCF46}" type="pres">
      <dgm:prSet presAssocID="{DA96271B-FF65-E846-A3BD-F9A2ABE4EFB8}" presName="composite3" presStyleCnt="0"/>
      <dgm:spPr/>
    </dgm:pt>
    <dgm:pt modelId="{496E6EE9-4124-A24E-A00A-31696D877187}" type="pres">
      <dgm:prSet presAssocID="{DA96271B-FF65-E846-A3BD-F9A2ABE4EFB8}" presName="background3" presStyleLbl="node3" presStyleIdx="3" presStyleCnt="4"/>
      <dgm:spPr/>
    </dgm:pt>
    <dgm:pt modelId="{059A800E-5E72-EC40-AE35-9E841CA91F3C}" type="pres">
      <dgm:prSet presAssocID="{DA96271B-FF65-E846-A3BD-F9A2ABE4EFB8}" presName="text3" presStyleLbl="fgAcc3" presStyleIdx="3" presStyleCnt="4">
        <dgm:presLayoutVars>
          <dgm:chPref val="3"/>
        </dgm:presLayoutVars>
      </dgm:prSet>
      <dgm:spPr/>
    </dgm:pt>
    <dgm:pt modelId="{53D64348-5861-744A-A35B-071991DAC3FD}" type="pres">
      <dgm:prSet presAssocID="{DA96271B-FF65-E846-A3BD-F9A2ABE4EFB8}" presName="hierChild4" presStyleCnt="0"/>
      <dgm:spPr/>
    </dgm:pt>
  </dgm:ptLst>
  <dgm:cxnLst>
    <dgm:cxn modelId="{B1D27082-1500-FB43-B180-CF7B928C97FA}" type="presOf" srcId="{164C244C-6758-4B41-B850-1C6A3A46BDF5}" destId="{1BE1194D-E0B6-2D45-9F60-77846015D605}" srcOrd="0" destOrd="0" presId="urn:microsoft.com/office/officeart/2005/8/layout/hierarchy1"/>
    <dgm:cxn modelId="{0BBCBDD4-E653-A34F-96CC-932433751ECC}" srcId="{9FC244FA-7C68-3F44-B1E0-4DB03B72DDC0}" destId="{1FC4ABE9-E487-4F4E-9526-9CC57DFACC4F}" srcOrd="1" destOrd="0" parTransId="{3C4B3154-C354-E54D-A9A8-8973B1CE4428}" sibTransId="{3D0E503D-A5DA-084A-9EE5-BBAC25B8881E}"/>
    <dgm:cxn modelId="{159F74B0-C6D4-8F4B-A5A5-9AF4DC4504A9}" type="presOf" srcId="{9FC244FA-7C68-3F44-B1E0-4DB03B72DDC0}" destId="{795A7441-09AA-A54A-85D8-24ED5A3055BF}" srcOrd="0" destOrd="0" presId="urn:microsoft.com/office/officeart/2005/8/layout/hierarchy1"/>
    <dgm:cxn modelId="{63C32A12-7145-1745-8A81-3F20E59F6F9B}" type="presOf" srcId="{63915BDE-D182-F34B-BBAE-1F824C6A45AE}" destId="{21118602-6FFF-4446-98FF-F748E628537B}" srcOrd="0" destOrd="0" presId="urn:microsoft.com/office/officeart/2005/8/layout/hierarchy1"/>
    <dgm:cxn modelId="{EAA03312-9084-B243-8BC0-EDDC9149B12F}" type="presOf" srcId="{DA96271B-FF65-E846-A3BD-F9A2ABE4EFB8}" destId="{059A800E-5E72-EC40-AE35-9E841CA91F3C}" srcOrd="0" destOrd="0" presId="urn:microsoft.com/office/officeart/2005/8/layout/hierarchy1"/>
    <dgm:cxn modelId="{171F51D8-9152-8A48-AB7B-19469166536F}" type="presOf" srcId="{1FC4ABE9-E487-4F4E-9526-9CC57DFACC4F}" destId="{1CCEFA63-F58F-D741-AB10-907F4802E6D5}" srcOrd="0" destOrd="0" presId="urn:microsoft.com/office/officeart/2005/8/layout/hierarchy1"/>
    <dgm:cxn modelId="{459383E4-FC25-9F4E-BBF0-6D3D61A6DA90}" srcId="{40CBCA5E-38EC-9442-9E0C-DB9EB2258F10}" destId="{63915BDE-D182-F34B-BBAE-1F824C6A45AE}" srcOrd="0" destOrd="0" parTransId="{5763F6A4-89F8-1D4A-8990-7BC214EACFB2}" sibTransId="{35159A5D-1FB2-B641-AFB3-4BD374719F55}"/>
    <dgm:cxn modelId="{461E0723-ACED-5049-B04A-5DE0C1C96602}" type="presOf" srcId="{40CBCA5E-38EC-9442-9E0C-DB9EB2258F10}" destId="{93354BAC-D715-F44E-9A80-80ACE1E99160}" srcOrd="0" destOrd="0" presId="urn:microsoft.com/office/officeart/2005/8/layout/hierarchy1"/>
    <dgm:cxn modelId="{204BADD6-A26E-6B4F-AF1A-8F0B95D02030}" type="presOf" srcId="{5763F6A4-89F8-1D4A-8990-7BC214EACFB2}" destId="{DF079124-577A-5944-9322-7D5C817933DF}" srcOrd="0" destOrd="0" presId="urn:microsoft.com/office/officeart/2005/8/layout/hierarchy1"/>
    <dgm:cxn modelId="{AD63EA9D-46C8-9241-960D-B844B754D775}" srcId="{9FC244FA-7C68-3F44-B1E0-4DB03B72DDC0}" destId="{13CFAF65-53B0-7447-8321-7F45BE54EDC4}" srcOrd="0" destOrd="0" parTransId="{26BBF406-D9A6-184B-BE01-3B3AC0B39719}" sibTransId="{942A4760-6254-0045-AC50-E64A4C3C0FD1}"/>
    <dgm:cxn modelId="{26138CC1-DDE9-8643-973C-99FF4FABA887}" type="presOf" srcId="{8EBEEC76-9194-514D-A68E-A557FFD9242A}" destId="{274807BA-2826-DE4E-A1D7-ECA3FEF686F3}" srcOrd="0" destOrd="0" presId="urn:microsoft.com/office/officeart/2005/8/layout/hierarchy1"/>
    <dgm:cxn modelId="{AE490A4E-9A64-004D-B561-54EBB3310114}" type="presOf" srcId="{3C4B3154-C354-E54D-A9A8-8973B1CE4428}" destId="{C92E1282-3001-B04C-9A16-6A60D37C19D4}" srcOrd="0" destOrd="0" presId="urn:microsoft.com/office/officeart/2005/8/layout/hierarchy1"/>
    <dgm:cxn modelId="{B2811CC8-34EE-CA48-8629-A5C2DAE947A1}" type="presOf" srcId="{EEEE017E-22F8-A94B-B878-37AA7BAF3715}" destId="{EEF5FBA6-655A-3C4A-897D-5C9A4BAD3BCF}" srcOrd="0" destOrd="0" presId="urn:microsoft.com/office/officeart/2005/8/layout/hierarchy1"/>
    <dgm:cxn modelId="{93A532A3-BD32-AF4F-92B2-1EEC7B595F42}" srcId="{454E96EF-4200-8543-9982-B96C6461D221}" destId="{40CBCA5E-38EC-9442-9E0C-DB9EB2258F10}" srcOrd="1" destOrd="0" parTransId="{8EBEEC76-9194-514D-A68E-A557FFD9242A}" sibTransId="{B47A699F-C099-0247-8D21-EF28839BABE5}"/>
    <dgm:cxn modelId="{8863D43B-1B9F-894D-A572-F3B559787F78}" type="presOf" srcId="{26BBF406-D9A6-184B-BE01-3B3AC0B39719}" destId="{06443600-3551-3546-B5C2-F04E47DADF28}" srcOrd="0" destOrd="0" presId="urn:microsoft.com/office/officeart/2005/8/layout/hierarchy1"/>
    <dgm:cxn modelId="{70FFA433-05B2-AE41-B20B-DD5616C411D5}" type="presOf" srcId="{179FF6C1-F322-CE48-AB23-F5A1EEEC1705}" destId="{E67D35EB-15B8-1440-AE3C-3751D804A669}" srcOrd="0" destOrd="0" presId="urn:microsoft.com/office/officeart/2005/8/layout/hierarchy1"/>
    <dgm:cxn modelId="{03C24807-BF28-8D46-9FD7-D73885FDDEFF}" srcId="{454E96EF-4200-8543-9982-B96C6461D221}" destId="{9FC244FA-7C68-3F44-B1E0-4DB03B72DDC0}" srcOrd="0" destOrd="0" parTransId="{179FF6C1-F322-CE48-AB23-F5A1EEEC1705}" sibTransId="{CADFE69C-9765-7546-9D19-BF7C7C18690F}"/>
    <dgm:cxn modelId="{5015E3B6-0BAD-1F47-B134-9525E45D1C53}" srcId="{40CBCA5E-38EC-9442-9E0C-DB9EB2258F10}" destId="{DA96271B-FF65-E846-A3BD-F9A2ABE4EFB8}" srcOrd="1" destOrd="0" parTransId="{EEEE017E-22F8-A94B-B878-37AA7BAF3715}" sibTransId="{76F5CFA6-ED84-8643-A763-E80415EA0521}"/>
    <dgm:cxn modelId="{433A8DC3-5FBD-A24A-ADFA-EA8DEDA98989}" type="presOf" srcId="{454E96EF-4200-8543-9982-B96C6461D221}" destId="{D3EF3DC4-3E80-2443-A015-9FA1AF769271}" srcOrd="0" destOrd="0" presId="urn:microsoft.com/office/officeart/2005/8/layout/hierarchy1"/>
    <dgm:cxn modelId="{B1D656FE-0683-AE48-B151-E193DAAA9658}" srcId="{164C244C-6758-4B41-B850-1C6A3A46BDF5}" destId="{454E96EF-4200-8543-9982-B96C6461D221}" srcOrd="0" destOrd="0" parTransId="{C07BD5B4-FF24-1E44-9FF7-A621E9B8AB6A}" sibTransId="{CF5CE17D-4A66-8144-ABB8-5584CBE816B2}"/>
    <dgm:cxn modelId="{C52B5909-8D25-CE46-85EB-A4C437B5FA74}" type="presOf" srcId="{13CFAF65-53B0-7447-8321-7F45BE54EDC4}" destId="{41B7C34A-B886-8944-90C8-79790ED6D668}" srcOrd="0" destOrd="0" presId="urn:microsoft.com/office/officeart/2005/8/layout/hierarchy1"/>
    <dgm:cxn modelId="{C9A4FA0B-1873-3E4A-B79E-4551F6E57F56}" type="presParOf" srcId="{1BE1194D-E0B6-2D45-9F60-77846015D605}" destId="{EA85F3F4-499E-5548-9355-0CEDD085275A}" srcOrd="0" destOrd="0" presId="urn:microsoft.com/office/officeart/2005/8/layout/hierarchy1"/>
    <dgm:cxn modelId="{D546D900-465D-E540-AD53-2713B26291E4}" type="presParOf" srcId="{EA85F3F4-499E-5548-9355-0CEDD085275A}" destId="{A7A0A5A9-10E4-E649-A5D4-29F4123F94B4}" srcOrd="0" destOrd="0" presId="urn:microsoft.com/office/officeart/2005/8/layout/hierarchy1"/>
    <dgm:cxn modelId="{2E621FBC-A92E-FA4D-B5C3-B5FFA1847B41}" type="presParOf" srcId="{A7A0A5A9-10E4-E649-A5D4-29F4123F94B4}" destId="{FB8DAFAD-0585-7A4B-BCCE-75DB7E410A7F}" srcOrd="0" destOrd="0" presId="urn:microsoft.com/office/officeart/2005/8/layout/hierarchy1"/>
    <dgm:cxn modelId="{1E194172-6A83-6849-A71C-80F6125B4BC5}" type="presParOf" srcId="{A7A0A5A9-10E4-E649-A5D4-29F4123F94B4}" destId="{D3EF3DC4-3E80-2443-A015-9FA1AF769271}" srcOrd="1" destOrd="0" presId="urn:microsoft.com/office/officeart/2005/8/layout/hierarchy1"/>
    <dgm:cxn modelId="{BDA8009A-2266-B041-B0B1-25EB25319C41}" type="presParOf" srcId="{EA85F3F4-499E-5548-9355-0CEDD085275A}" destId="{40E185E7-0D76-E449-A527-00A2AA4FA794}" srcOrd="1" destOrd="0" presId="urn:microsoft.com/office/officeart/2005/8/layout/hierarchy1"/>
    <dgm:cxn modelId="{A60A4919-E4DB-6D41-908D-E49DDDD9AF63}" type="presParOf" srcId="{40E185E7-0D76-E449-A527-00A2AA4FA794}" destId="{E67D35EB-15B8-1440-AE3C-3751D804A669}" srcOrd="0" destOrd="0" presId="urn:microsoft.com/office/officeart/2005/8/layout/hierarchy1"/>
    <dgm:cxn modelId="{9F465823-8608-364A-9165-4FCFBB512F7D}" type="presParOf" srcId="{40E185E7-0D76-E449-A527-00A2AA4FA794}" destId="{5C1F51C3-C10F-974B-AED0-ACD82308B916}" srcOrd="1" destOrd="0" presId="urn:microsoft.com/office/officeart/2005/8/layout/hierarchy1"/>
    <dgm:cxn modelId="{6E476506-D2B9-B040-A43E-0AD04F4D9C05}" type="presParOf" srcId="{5C1F51C3-C10F-974B-AED0-ACD82308B916}" destId="{70022C14-E656-BA4B-91AA-2B094151197A}" srcOrd="0" destOrd="0" presId="urn:microsoft.com/office/officeart/2005/8/layout/hierarchy1"/>
    <dgm:cxn modelId="{A00063CA-3530-624D-BA40-7AB9BCF60026}" type="presParOf" srcId="{70022C14-E656-BA4B-91AA-2B094151197A}" destId="{67F9AF64-EEF6-414D-8F5D-89EEBA7EA3E8}" srcOrd="0" destOrd="0" presId="urn:microsoft.com/office/officeart/2005/8/layout/hierarchy1"/>
    <dgm:cxn modelId="{C5196452-2999-4A40-9070-73998938590E}" type="presParOf" srcId="{70022C14-E656-BA4B-91AA-2B094151197A}" destId="{795A7441-09AA-A54A-85D8-24ED5A3055BF}" srcOrd="1" destOrd="0" presId="urn:microsoft.com/office/officeart/2005/8/layout/hierarchy1"/>
    <dgm:cxn modelId="{1AA19CE8-8E78-0340-BB5A-AAF69A6A522C}" type="presParOf" srcId="{5C1F51C3-C10F-974B-AED0-ACD82308B916}" destId="{D78BA722-D6FE-4E4C-B096-E9CDAF718CF8}" srcOrd="1" destOrd="0" presId="urn:microsoft.com/office/officeart/2005/8/layout/hierarchy1"/>
    <dgm:cxn modelId="{AE46AEA9-194B-834B-B78D-4E110E27DBC7}" type="presParOf" srcId="{D78BA722-D6FE-4E4C-B096-E9CDAF718CF8}" destId="{06443600-3551-3546-B5C2-F04E47DADF28}" srcOrd="0" destOrd="0" presId="urn:microsoft.com/office/officeart/2005/8/layout/hierarchy1"/>
    <dgm:cxn modelId="{94973F9C-E2BB-8F43-BD4A-245F053DA30C}" type="presParOf" srcId="{D78BA722-D6FE-4E4C-B096-E9CDAF718CF8}" destId="{B6479A02-E34D-0A44-9C5D-26B2C8766FDB}" srcOrd="1" destOrd="0" presId="urn:microsoft.com/office/officeart/2005/8/layout/hierarchy1"/>
    <dgm:cxn modelId="{0BB3A3FA-467E-0A40-8CAE-DDC04DF383EC}" type="presParOf" srcId="{B6479A02-E34D-0A44-9C5D-26B2C8766FDB}" destId="{1BC935AD-81E7-1B48-9E7F-2D49CB5D9BC8}" srcOrd="0" destOrd="0" presId="urn:microsoft.com/office/officeart/2005/8/layout/hierarchy1"/>
    <dgm:cxn modelId="{C97F18F0-07FC-1A44-9105-B6F9846AB10A}" type="presParOf" srcId="{1BC935AD-81E7-1B48-9E7F-2D49CB5D9BC8}" destId="{E456097C-ABB2-CF41-B746-BE7546872694}" srcOrd="0" destOrd="0" presId="urn:microsoft.com/office/officeart/2005/8/layout/hierarchy1"/>
    <dgm:cxn modelId="{C402887F-1E51-6F47-B1E6-DD7D50A4088B}" type="presParOf" srcId="{1BC935AD-81E7-1B48-9E7F-2D49CB5D9BC8}" destId="{41B7C34A-B886-8944-90C8-79790ED6D668}" srcOrd="1" destOrd="0" presId="urn:microsoft.com/office/officeart/2005/8/layout/hierarchy1"/>
    <dgm:cxn modelId="{4F484B75-567D-9544-8215-550356A6008F}" type="presParOf" srcId="{B6479A02-E34D-0A44-9C5D-26B2C8766FDB}" destId="{B01F3E64-8A8B-E842-A8E7-E2F7BAA792E8}" srcOrd="1" destOrd="0" presId="urn:microsoft.com/office/officeart/2005/8/layout/hierarchy1"/>
    <dgm:cxn modelId="{3E7FE8B6-081F-7242-A6F0-7B14E9D34A43}" type="presParOf" srcId="{D78BA722-D6FE-4E4C-B096-E9CDAF718CF8}" destId="{C92E1282-3001-B04C-9A16-6A60D37C19D4}" srcOrd="2" destOrd="0" presId="urn:microsoft.com/office/officeart/2005/8/layout/hierarchy1"/>
    <dgm:cxn modelId="{5DC299EF-1A49-914C-AEA9-740A32B585DE}" type="presParOf" srcId="{D78BA722-D6FE-4E4C-B096-E9CDAF718CF8}" destId="{7CECA529-0003-A643-9501-622E920BA906}" srcOrd="3" destOrd="0" presId="urn:microsoft.com/office/officeart/2005/8/layout/hierarchy1"/>
    <dgm:cxn modelId="{31746627-DF5E-AD4F-A7B1-C8B34836759B}" type="presParOf" srcId="{7CECA529-0003-A643-9501-622E920BA906}" destId="{E4E22CF5-8286-D44A-AF98-8297DFF60C20}" srcOrd="0" destOrd="0" presId="urn:microsoft.com/office/officeart/2005/8/layout/hierarchy1"/>
    <dgm:cxn modelId="{9C13D0B9-EE1F-4B43-9612-1A39F5154496}" type="presParOf" srcId="{E4E22CF5-8286-D44A-AF98-8297DFF60C20}" destId="{BE09FE42-0F93-C14D-ABDD-324AAEDC3DCA}" srcOrd="0" destOrd="0" presId="urn:microsoft.com/office/officeart/2005/8/layout/hierarchy1"/>
    <dgm:cxn modelId="{69B00A6E-DAAA-6B4B-9546-C9C44FE5577E}" type="presParOf" srcId="{E4E22CF5-8286-D44A-AF98-8297DFF60C20}" destId="{1CCEFA63-F58F-D741-AB10-907F4802E6D5}" srcOrd="1" destOrd="0" presId="urn:microsoft.com/office/officeart/2005/8/layout/hierarchy1"/>
    <dgm:cxn modelId="{550AB1BB-6C00-D640-BDFF-BDC53D2563E4}" type="presParOf" srcId="{7CECA529-0003-A643-9501-622E920BA906}" destId="{E39BA453-B522-D24A-84AA-1A9BECB7DCAF}" srcOrd="1" destOrd="0" presId="urn:microsoft.com/office/officeart/2005/8/layout/hierarchy1"/>
    <dgm:cxn modelId="{C0AC967F-339C-7B4E-8C9C-51B4C8F7A733}" type="presParOf" srcId="{40E185E7-0D76-E449-A527-00A2AA4FA794}" destId="{274807BA-2826-DE4E-A1D7-ECA3FEF686F3}" srcOrd="2" destOrd="0" presId="urn:microsoft.com/office/officeart/2005/8/layout/hierarchy1"/>
    <dgm:cxn modelId="{26D3BD7A-1746-2445-AD46-044AAD55B01F}" type="presParOf" srcId="{40E185E7-0D76-E449-A527-00A2AA4FA794}" destId="{C19044BF-6F9C-3649-A5D0-4C8C0B368D0E}" srcOrd="3" destOrd="0" presId="urn:microsoft.com/office/officeart/2005/8/layout/hierarchy1"/>
    <dgm:cxn modelId="{866E6B12-1A26-F144-BBBA-7BC11A6FC8B9}" type="presParOf" srcId="{C19044BF-6F9C-3649-A5D0-4C8C0B368D0E}" destId="{378CA38C-2629-6E4D-9CD8-049EA007267F}" srcOrd="0" destOrd="0" presId="urn:microsoft.com/office/officeart/2005/8/layout/hierarchy1"/>
    <dgm:cxn modelId="{C5519208-CC88-8A48-B4F4-FAE18AB2DFAC}" type="presParOf" srcId="{378CA38C-2629-6E4D-9CD8-049EA007267F}" destId="{EBAB359A-BB27-A34E-9B77-37C5E7F47BBB}" srcOrd="0" destOrd="0" presId="urn:microsoft.com/office/officeart/2005/8/layout/hierarchy1"/>
    <dgm:cxn modelId="{68B802DE-5100-AD43-909B-5820EE4C6284}" type="presParOf" srcId="{378CA38C-2629-6E4D-9CD8-049EA007267F}" destId="{93354BAC-D715-F44E-9A80-80ACE1E99160}" srcOrd="1" destOrd="0" presId="urn:microsoft.com/office/officeart/2005/8/layout/hierarchy1"/>
    <dgm:cxn modelId="{2848D702-445E-0A40-8004-274FF939673E}" type="presParOf" srcId="{C19044BF-6F9C-3649-A5D0-4C8C0B368D0E}" destId="{0FF40028-CDF2-BE44-8BDD-7312D4F2A3A1}" srcOrd="1" destOrd="0" presId="urn:microsoft.com/office/officeart/2005/8/layout/hierarchy1"/>
    <dgm:cxn modelId="{61BBA11C-D48A-864A-8329-51B53D7F950A}" type="presParOf" srcId="{0FF40028-CDF2-BE44-8BDD-7312D4F2A3A1}" destId="{DF079124-577A-5944-9322-7D5C817933DF}" srcOrd="0" destOrd="0" presId="urn:microsoft.com/office/officeart/2005/8/layout/hierarchy1"/>
    <dgm:cxn modelId="{AC86BE5A-9361-C24F-93D3-5446966B5196}" type="presParOf" srcId="{0FF40028-CDF2-BE44-8BDD-7312D4F2A3A1}" destId="{28C1BE2D-BBEB-AF46-B625-F09569F86EB4}" srcOrd="1" destOrd="0" presId="urn:microsoft.com/office/officeart/2005/8/layout/hierarchy1"/>
    <dgm:cxn modelId="{852BE0EF-28C6-3D49-BECF-F2FE11B7BA7F}" type="presParOf" srcId="{28C1BE2D-BBEB-AF46-B625-F09569F86EB4}" destId="{C8B6D241-2D27-B644-A164-A39B984FB1DF}" srcOrd="0" destOrd="0" presId="urn:microsoft.com/office/officeart/2005/8/layout/hierarchy1"/>
    <dgm:cxn modelId="{7B90A277-466F-574D-ADB6-82C65591E231}" type="presParOf" srcId="{C8B6D241-2D27-B644-A164-A39B984FB1DF}" destId="{21A36F7A-E4D4-F34E-9089-5E7B2FBE160A}" srcOrd="0" destOrd="0" presId="urn:microsoft.com/office/officeart/2005/8/layout/hierarchy1"/>
    <dgm:cxn modelId="{A50E28C8-422A-B042-8495-2B6EA8DC138F}" type="presParOf" srcId="{C8B6D241-2D27-B644-A164-A39B984FB1DF}" destId="{21118602-6FFF-4446-98FF-F748E628537B}" srcOrd="1" destOrd="0" presId="urn:microsoft.com/office/officeart/2005/8/layout/hierarchy1"/>
    <dgm:cxn modelId="{E10EB68A-817E-1B47-9095-2BA4FEDB9C23}" type="presParOf" srcId="{28C1BE2D-BBEB-AF46-B625-F09569F86EB4}" destId="{F9462A39-C165-334D-A980-9135ACBB5394}" srcOrd="1" destOrd="0" presId="urn:microsoft.com/office/officeart/2005/8/layout/hierarchy1"/>
    <dgm:cxn modelId="{332BAF0A-1EF3-F54F-9457-CC70A2A082B9}" type="presParOf" srcId="{0FF40028-CDF2-BE44-8BDD-7312D4F2A3A1}" destId="{EEF5FBA6-655A-3C4A-897D-5C9A4BAD3BCF}" srcOrd="2" destOrd="0" presId="urn:microsoft.com/office/officeart/2005/8/layout/hierarchy1"/>
    <dgm:cxn modelId="{4CB6243F-A7DD-BB44-AAA4-578A0D89E707}" type="presParOf" srcId="{0FF40028-CDF2-BE44-8BDD-7312D4F2A3A1}" destId="{A9246697-AC7C-8C4F-AAAA-158D6DCE7611}" srcOrd="3" destOrd="0" presId="urn:microsoft.com/office/officeart/2005/8/layout/hierarchy1"/>
    <dgm:cxn modelId="{5544EF99-A102-C74C-ABF4-7DDEAA18D717}" type="presParOf" srcId="{A9246697-AC7C-8C4F-AAAA-158D6DCE7611}" destId="{0A0F23C9-66C4-D64D-AADF-1958956BCF46}" srcOrd="0" destOrd="0" presId="urn:microsoft.com/office/officeart/2005/8/layout/hierarchy1"/>
    <dgm:cxn modelId="{7A8E8D14-4BAE-584E-99E1-E360A972AEC3}" type="presParOf" srcId="{0A0F23C9-66C4-D64D-AADF-1958956BCF46}" destId="{496E6EE9-4124-A24E-A00A-31696D877187}" srcOrd="0" destOrd="0" presId="urn:microsoft.com/office/officeart/2005/8/layout/hierarchy1"/>
    <dgm:cxn modelId="{42ECAEBA-4AC8-9746-B80F-2B73F80D9E2E}" type="presParOf" srcId="{0A0F23C9-66C4-D64D-AADF-1958956BCF46}" destId="{059A800E-5E72-EC40-AE35-9E841CA91F3C}" srcOrd="1" destOrd="0" presId="urn:microsoft.com/office/officeart/2005/8/layout/hierarchy1"/>
    <dgm:cxn modelId="{1C3C57E8-B445-5648-8A56-4A479346D833}" type="presParOf" srcId="{A9246697-AC7C-8C4F-AAAA-158D6DCE7611}" destId="{53D64348-5861-744A-A35B-071991DAC3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endParaRPr lang="en-US" b="0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b="0" dirty="0" smtClean="0"/>
            <a:t>1</a:t>
          </a:r>
          <a:endParaRPr lang="en-US" b="0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b="0" dirty="0" smtClean="0"/>
            <a:t>12</a:t>
          </a:r>
          <a:endParaRPr lang="en-US" b="0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b="0" dirty="0" smtClean="0"/>
            <a:t>2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E5FC38-FF08-A14C-9C63-FD3A01FFEBF1}" type="presOf" srcId="{E8E8063F-766B-B246-AB4F-3A92D2AA9C08}" destId="{1156244A-45D4-464A-9C9A-9834FCE58AA4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32EABD49-17E8-2F4D-ABE9-370F4889D914}" type="presOf" srcId="{E9C356DF-AE61-224A-9398-B1A7511B6424}" destId="{6E0E8024-C9E8-AD4D-8C81-36F3BF2E1C1C}" srcOrd="0" destOrd="0" presId="urn:microsoft.com/office/officeart/2005/8/layout/hChevron3"/>
    <dgm:cxn modelId="{D779E89F-D7A2-274E-BC03-6625112E4348}" type="presOf" srcId="{88FF39CF-BE4B-D849-9914-347525B3461B}" destId="{6F8229BC-5BBF-4540-91BD-D7A48D9B1CEB}" srcOrd="0" destOrd="0" presId="urn:microsoft.com/office/officeart/2005/8/layout/hChevron3"/>
    <dgm:cxn modelId="{684A9219-E44B-0449-889D-B4E573F1EF92}" type="presOf" srcId="{979F04D2-F04B-0648-9172-B9733030EB50}" destId="{16720A70-F83A-5E49-8C9C-0A07C5779D8A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E0F33E28-2CC5-434B-895D-7E273B44526F}" type="presOf" srcId="{BF02078D-F8E4-7C41-917D-D3945FCB4BE1}" destId="{BDA08652-DBD9-224E-B192-1DD29343F2A2}" srcOrd="0" destOrd="0" presId="urn:microsoft.com/office/officeart/2005/8/layout/hChevron3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46684B42-DDDD-3944-9FC6-D82246CAF92C}" type="presOf" srcId="{3D062520-A3DD-B94E-95EA-EE9222D8F940}" destId="{6123D26A-1D1A-BC48-971E-16126B3BB0C8}" srcOrd="0" destOrd="0" presId="urn:microsoft.com/office/officeart/2005/8/layout/hChevron3"/>
    <dgm:cxn modelId="{5DA7F0B5-E99C-7D4C-ADAB-8AA41D2860CF}" type="presOf" srcId="{0BC8D67C-EEDB-5945-9834-60347FA84F02}" destId="{53DBA906-52B8-7947-B030-E1195803FA7D}" srcOrd="0" destOrd="0" presId="urn:microsoft.com/office/officeart/2005/8/layout/hChevron3"/>
    <dgm:cxn modelId="{1DF18EB3-0053-A349-8F88-31D09D75F37A}" type="presOf" srcId="{68C90B0F-1456-C449-8CBF-EAE6B117BA3B}" destId="{4B72EF36-F9FB-924C-9AD2-759B52548D1D}" srcOrd="0" destOrd="0" presId="urn:microsoft.com/office/officeart/2005/8/layout/hChevron3"/>
    <dgm:cxn modelId="{58401EEB-EF58-714A-991F-476707FA3F00}" type="presOf" srcId="{E73116C4-747C-8D4A-B258-B6AF36A51E8B}" destId="{153D592E-0822-4441-BBCA-01B49A0F1988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B9525FA7-4283-F544-9D6D-E4480904A738}" type="presParOf" srcId="{6123D26A-1D1A-BC48-971E-16126B3BB0C8}" destId="{6E0E8024-C9E8-AD4D-8C81-36F3BF2E1C1C}" srcOrd="0" destOrd="0" presId="urn:microsoft.com/office/officeart/2005/8/layout/hChevron3"/>
    <dgm:cxn modelId="{0C00B491-0352-F840-9140-BA2D311FBC15}" type="presParOf" srcId="{6123D26A-1D1A-BC48-971E-16126B3BB0C8}" destId="{98F6FFAB-F603-3643-88FF-A2D5D3D83999}" srcOrd="1" destOrd="0" presId="urn:microsoft.com/office/officeart/2005/8/layout/hChevron3"/>
    <dgm:cxn modelId="{D24F115D-47E8-9D4B-BB54-752635388EAE}" type="presParOf" srcId="{6123D26A-1D1A-BC48-971E-16126B3BB0C8}" destId="{153D592E-0822-4441-BBCA-01B49A0F1988}" srcOrd="2" destOrd="0" presId="urn:microsoft.com/office/officeart/2005/8/layout/hChevron3"/>
    <dgm:cxn modelId="{8DD91159-31DD-8D4B-84D4-CD736AAF3075}" type="presParOf" srcId="{6123D26A-1D1A-BC48-971E-16126B3BB0C8}" destId="{7E3DA22D-B89F-B241-9788-06FB3B9FBE3C}" srcOrd="3" destOrd="0" presId="urn:microsoft.com/office/officeart/2005/8/layout/hChevron3"/>
    <dgm:cxn modelId="{B0AEEE84-4121-1E47-8C9C-0764D5273525}" type="presParOf" srcId="{6123D26A-1D1A-BC48-971E-16126B3BB0C8}" destId="{BDA08652-DBD9-224E-B192-1DD29343F2A2}" srcOrd="4" destOrd="0" presId="urn:microsoft.com/office/officeart/2005/8/layout/hChevron3"/>
    <dgm:cxn modelId="{B25CB2B4-B774-844B-B1AE-7AA99F24EE54}" type="presParOf" srcId="{6123D26A-1D1A-BC48-971E-16126B3BB0C8}" destId="{E7131EFB-4F1A-BB46-A2DD-B60B8F5A90AB}" srcOrd="5" destOrd="0" presId="urn:microsoft.com/office/officeart/2005/8/layout/hChevron3"/>
    <dgm:cxn modelId="{01E0187D-3CF9-2A4C-B1CA-A4F240165E09}" type="presParOf" srcId="{6123D26A-1D1A-BC48-971E-16126B3BB0C8}" destId="{53DBA906-52B8-7947-B030-E1195803FA7D}" srcOrd="6" destOrd="0" presId="urn:microsoft.com/office/officeart/2005/8/layout/hChevron3"/>
    <dgm:cxn modelId="{A48ABBDA-A147-F049-A009-FAE6B2334AD1}" type="presParOf" srcId="{6123D26A-1D1A-BC48-971E-16126B3BB0C8}" destId="{23769A1D-2387-5E4F-A98E-19E9E68878BA}" srcOrd="7" destOrd="0" presId="urn:microsoft.com/office/officeart/2005/8/layout/hChevron3"/>
    <dgm:cxn modelId="{96DBB881-5741-3647-A78A-DB1BDE99EC13}" type="presParOf" srcId="{6123D26A-1D1A-BC48-971E-16126B3BB0C8}" destId="{1156244A-45D4-464A-9C9A-9834FCE58AA4}" srcOrd="8" destOrd="0" presId="urn:microsoft.com/office/officeart/2005/8/layout/hChevron3"/>
    <dgm:cxn modelId="{1F36DD9F-9075-F046-8051-2880E9573CFC}" type="presParOf" srcId="{6123D26A-1D1A-BC48-971E-16126B3BB0C8}" destId="{BD92E120-97F7-524C-8FF3-095789CB1601}" srcOrd="9" destOrd="0" presId="urn:microsoft.com/office/officeart/2005/8/layout/hChevron3"/>
    <dgm:cxn modelId="{00C6E384-2D57-B642-814B-C97D20B0AC11}" type="presParOf" srcId="{6123D26A-1D1A-BC48-971E-16126B3BB0C8}" destId="{6F8229BC-5BBF-4540-91BD-D7A48D9B1CEB}" srcOrd="10" destOrd="0" presId="urn:microsoft.com/office/officeart/2005/8/layout/hChevron3"/>
    <dgm:cxn modelId="{AA7B83FE-381B-F64F-920C-2E7E29666774}" type="presParOf" srcId="{6123D26A-1D1A-BC48-971E-16126B3BB0C8}" destId="{B7B60EA4-4243-C241-A02D-F97314727AA5}" srcOrd="11" destOrd="0" presId="urn:microsoft.com/office/officeart/2005/8/layout/hChevron3"/>
    <dgm:cxn modelId="{267EF872-528F-DC43-B292-AC257E9A8470}" type="presParOf" srcId="{6123D26A-1D1A-BC48-971E-16126B3BB0C8}" destId="{4B72EF36-F9FB-924C-9AD2-759B52548D1D}" srcOrd="12" destOrd="0" presId="urn:microsoft.com/office/officeart/2005/8/layout/hChevron3"/>
    <dgm:cxn modelId="{EBBD272B-F076-1E44-86A2-473ED5B56DE2}" type="presParOf" srcId="{6123D26A-1D1A-BC48-971E-16126B3BB0C8}" destId="{0747ECE1-CCCD-0349-9D6E-0B39025D68C2}" srcOrd="13" destOrd="0" presId="urn:microsoft.com/office/officeart/2005/8/layout/hChevron3"/>
    <dgm:cxn modelId="{3AB0D2FA-866B-E740-B9E1-860209C56C1E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4C244C-6758-4B41-B850-1C6A3A46BDF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E96EF-4200-8543-9982-B96C6461D221}">
      <dgm:prSet phldrT="[Text]"/>
      <dgm:spPr/>
      <dgm:t>
        <a:bodyPr/>
        <a:lstStyle/>
        <a:p>
          <a:r>
            <a:rPr lang="en-US" dirty="0" smtClean="0"/>
            <a:t>25</a:t>
          </a:r>
          <a:endParaRPr lang="en-US" dirty="0"/>
        </a:p>
      </dgm:t>
    </dgm:pt>
    <dgm:pt modelId="{C07BD5B4-FF24-1E44-9FF7-A621E9B8AB6A}" type="parTrans" cxnId="{B1D656FE-0683-AE48-B151-E193DAAA9658}">
      <dgm:prSet/>
      <dgm:spPr/>
      <dgm:t>
        <a:bodyPr/>
        <a:lstStyle/>
        <a:p>
          <a:endParaRPr lang="en-US"/>
        </a:p>
      </dgm:t>
    </dgm:pt>
    <dgm:pt modelId="{CF5CE17D-4A66-8144-ABB8-5584CBE816B2}" type="sibTrans" cxnId="{B1D656FE-0683-AE48-B151-E193DAAA9658}">
      <dgm:prSet/>
      <dgm:spPr/>
      <dgm:t>
        <a:bodyPr/>
        <a:lstStyle/>
        <a:p>
          <a:endParaRPr lang="en-US"/>
        </a:p>
      </dgm:t>
    </dgm:pt>
    <dgm:pt modelId="{9FC244FA-7C68-3F44-B1E0-4DB03B72DDC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79FF6C1-F322-CE48-AB23-F5A1EEEC1705}" type="parTrans" cxnId="{03C24807-BF28-8D46-9FD7-D73885FDDEFF}">
      <dgm:prSet/>
      <dgm:spPr/>
      <dgm:t>
        <a:bodyPr/>
        <a:lstStyle/>
        <a:p>
          <a:endParaRPr lang="en-US"/>
        </a:p>
      </dgm:t>
    </dgm:pt>
    <dgm:pt modelId="{CADFE69C-9765-7546-9D19-BF7C7C18690F}" type="sibTrans" cxnId="{03C24807-BF28-8D46-9FD7-D73885FDDEFF}">
      <dgm:prSet/>
      <dgm:spPr/>
      <dgm:t>
        <a:bodyPr/>
        <a:lstStyle/>
        <a:p>
          <a:endParaRPr lang="en-US"/>
        </a:p>
      </dgm:t>
    </dgm:pt>
    <dgm:pt modelId="{40CBCA5E-38EC-9442-9E0C-DB9EB2258F10}">
      <dgm:prSet phldrT="[Text]"/>
      <dgm:spPr/>
      <dgm:t>
        <a:bodyPr/>
        <a:lstStyle/>
        <a:p>
          <a:r>
            <a:rPr lang="en-US" smtClean="0"/>
            <a:t>10</a:t>
          </a:r>
          <a:endParaRPr lang="en-US" dirty="0"/>
        </a:p>
      </dgm:t>
    </dgm:pt>
    <dgm:pt modelId="{8EBEEC76-9194-514D-A68E-A557FFD9242A}" type="parTrans" cxnId="{93A532A3-BD32-AF4F-92B2-1EEC7B595F42}">
      <dgm:prSet/>
      <dgm:spPr/>
      <dgm:t>
        <a:bodyPr/>
        <a:lstStyle/>
        <a:p>
          <a:endParaRPr lang="en-US"/>
        </a:p>
      </dgm:t>
    </dgm:pt>
    <dgm:pt modelId="{B47A699F-C099-0247-8D21-EF28839BABE5}" type="sibTrans" cxnId="{93A532A3-BD32-AF4F-92B2-1EEC7B595F42}">
      <dgm:prSet/>
      <dgm:spPr/>
      <dgm:t>
        <a:bodyPr/>
        <a:lstStyle/>
        <a:p>
          <a:endParaRPr lang="en-US"/>
        </a:p>
      </dgm:t>
    </dgm:pt>
    <dgm:pt modelId="{13CFAF65-53B0-7447-8321-7F45BE54EDC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6BBF406-D9A6-184B-BE01-3B3AC0B39719}" type="parTrans" cxnId="{AD63EA9D-46C8-9241-960D-B844B754D775}">
      <dgm:prSet/>
      <dgm:spPr/>
      <dgm:t>
        <a:bodyPr/>
        <a:lstStyle/>
        <a:p>
          <a:endParaRPr lang="en-US"/>
        </a:p>
      </dgm:t>
    </dgm:pt>
    <dgm:pt modelId="{942A4760-6254-0045-AC50-E64A4C3C0FD1}" type="sibTrans" cxnId="{AD63EA9D-46C8-9241-960D-B844B754D775}">
      <dgm:prSet/>
      <dgm:spPr/>
      <dgm:t>
        <a:bodyPr/>
        <a:lstStyle/>
        <a:p>
          <a:endParaRPr lang="en-US"/>
        </a:p>
      </dgm:t>
    </dgm:pt>
    <dgm:pt modelId="{1FC4ABE9-E487-4F4E-9526-9CC57DFACC4F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3C4B3154-C354-E54D-A9A8-8973B1CE4428}" type="parTrans" cxnId="{0BBCBDD4-E653-A34F-96CC-932433751ECC}">
      <dgm:prSet/>
      <dgm:spPr/>
      <dgm:t>
        <a:bodyPr/>
        <a:lstStyle/>
        <a:p>
          <a:endParaRPr lang="en-US"/>
        </a:p>
      </dgm:t>
    </dgm:pt>
    <dgm:pt modelId="{3D0E503D-A5DA-084A-9EE5-BBAC25B8881E}" type="sibTrans" cxnId="{0BBCBDD4-E653-A34F-96CC-932433751ECC}">
      <dgm:prSet/>
      <dgm:spPr/>
      <dgm:t>
        <a:bodyPr/>
        <a:lstStyle/>
        <a:p>
          <a:endParaRPr lang="en-US"/>
        </a:p>
      </dgm:t>
    </dgm:pt>
    <dgm:pt modelId="{63915BDE-D182-F34B-BBAE-1F824C6A45AE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5763F6A4-89F8-1D4A-8990-7BC214EACFB2}" type="parTrans" cxnId="{459383E4-FC25-9F4E-BBF0-6D3D61A6DA90}">
      <dgm:prSet/>
      <dgm:spPr/>
      <dgm:t>
        <a:bodyPr/>
        <a:lstStyle/>
        <a:p>
          <a:endParaRPr lang="en-US"/>
        </a:p>
      </dgm:t>
    </dgm:pt>
    <dgm:pt modelId="{35159A5D-1FB2-B641-AFB3-4BD374719F55}" type="sibTrans" cxnId="{459383E4-FC25-9F4E-BBF0-6D3D61A6DA90}">
      <dgm:prSet/>
      <dgm:spPr/>
      <dgm:t>
        <a:bodyPr/>
        <a:lstStyle/>
        <a:p>
          <a:endParaRPr lang="en-US"/>
        </a:p>
      </dgm:t>
    </dgm:pt>
    <dgm:pt modelId="{04F3E7FA-9BDF-F742-8AAF-87254E333F82}">
      <dgm:prSet phldrT="[Text]"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A46F7DCB-D1D1-9842-A444-910BC181CE77}" type="parTrans" cxnId="{DF8F088F-1DD1-484C-891C-BF44B36527F4}">
      <dgm:prSet/>
      <dgm:spPr/>
      <dgm:t>
        <a:bodyPr/>
        <a:lstStyle/>
        <a:p>
          <a:endParaRPr lang="en-US"/>
        </a:p>
      </dgm:t>
    </dgm:pt>
    <dgm:pt modelId="{B3E5B2B9-243E-D44C-9847-DDDC369A91A2}" type="sibTrans" cxnId="{DF8F088F-1DD1-484C-891C-BF44B36527F4}">
      <dgm:prSet/>
      <dgm:spPr/>
      <dgm:t>
        <a:bodyPr/>
        <a:lstStyle/>
        <a:p>
          <a:endParaRPr lang="en-US"/>
        </a:p>
      </dgm:t>
    </dgm:pt>
    <dgm:pt modelId="{1BE1194D-E0B6-2D45-9F60-77846015D605}" type="pres">
      <dgm:prSet presAssocID="{164C244C-6758-4B41-B850-1C6A3A46BD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85F3F4-499E-5548-9355-0CEDD085275A}" type="pres">
      <dgm:prSet presAssocID="{454E96EF-4200-8543-9982-B96C6461D221}" presName="hierRoot1" presStyleCnt="0"/>
      <dgm:spPr/>
    </dgm:pt>
    <dgm:pt modelId="{A7A0A5A9-10E4-E649-A5D4-29F4123F94B4}" type="pres">
      <dgm:prSet presAssocID="{454E96EF-4200-8543-9982-B96C6461D221}" presName="composite" presStyleCnt="0"/>
      <dgm:spPr/>
    </dgm:pt>
    <dgm:pt modelId="{FB8DAFAD-0585-7A4B-BCCE-75DB7E410A7F}" type="pres">
      <dgm:prSet presAssocID="{454E96EF-4200-8543-9982-B96C6461D221}" presName="background" presStyleLbl="node0" presStyleIdx="0" presStyleCnt="1"/>
      <dgm:spPr/>
    </dgm:pt>
    <dgm:pt modelId="{D3EF3DC4-3E80-2443-A015-9FA1AF769271}" type="pres">
      <dgm:prSet presAssocID="{454E96EF-4200-8543-9982-B96C6461D22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E185E7-0D76-E449-A527-00A2AA4FA794}" type="pres">
      <dgm:prSet presAssocID="{454E96EF-4200-8543-9982-B96C6461D221}" presName="hierChild2" presStyleCnt="0"/>
      <dgm:spPr/>
    </dgm:pt>
    <dgm:pt modelId="{E67D35EB-15B8-1440-AE3C-3751D804A669}" type="pres">
      <dgm:prSet presAssocID="{179FF6C1-F322-CE48-AB23-F5A1EEEC1705}" presName="Name10" presStyleLbl="parChTrans1D2" presStyleIdx="0" presStyleCnt="2"/>
      <dgm:spPr/>
    </dgm:pt>
    <dgm:pt modelId="{5C1F51C3-C10F-974B-AED0-ACD82308B916}" type="pres">
      <dgm:prSet presAssocID="{9FC244FA-7C68-3F44-B1E0-4DB03B72DDC0}" presName="hierRoot2" presStyleCnt="0"/>
      <dgm:spPr/>
    </dgm:pt>
    <dgm:pt modelId="{70022C14-E656-BA4B-91AA-2B094151197A}" type="pres">
      <dgm:prSet presAssocID="{9FC244FA-7C68-3F44-B1E0-4DB03B72DDC0}" presName="composite2" presStyleCnt="0"/>
      <dgm:spPr/>
    </dgm:pt>
    <dgm:pt modelId="{67F9AF64-EEF6-414D-8F5D-89EEBA7EA3E8}" type="pres">
      <dgm:prSet presAssocID="{9FC244FA-7C68-3F44-B1E0-4DB03B72DDC0}" presName="background2" presStyleLbl="node2" presStyleIdx="0" presStyleCnt="2"/>
      <dgm:spPr/>
    </dgm:pt>
    <dgm:pt modelId="{795A7441-09AA-A54A-85D8-24ED5A3055BF}" type="pres">
      <dgm:prSet presAssocID="{9FC244FA-7C68-3F44-B1E0-4DB03B72DDC0}" presName="text2" presStyleLbl="fgAcc2" presStyleIdx="0" presStyleCnt="2">
        <dgm:presLayoutVars>
          <dgm:chPref val="3"/>
        </dgm:presLayoutVars>
      </dgm:prSet>
      <dgm:spPr/>
    </dgm:pt>
    <dgm:pt modelId="{D78BA722-D6FE-4E4C-B096-E9CDAF718CF8}" type="pres">
      <dgm:prSet presAssocID="{9FC244FA-7C68-3F44-B1E0-4DB03B72DDC0}" presName="hierChild3" presStyleCnt="0"/>
      <dgm:spPr/>
    </dgm:pt>
    <dgm:pt modelId="{06443600-3551-3546-B5C2-F04E47DADF28}" type="pres">
      <dgm:prSet presAssocID="{26BBF406-D9A6-184B-BE01-3B3AC0B39719}" presName="Name17" presStyleLbl="parChTrans1D3" presStyleIdx="0" presStyleCnt="4"/>
      <dgm:spPr/>
    </dgm:pt>
    <dgm:pt modelId="{B6479A02-E34D-0A44-9C5D-26B2C8766FDB}" type="pres">
      <dgm:prSet presAssocID="{13CFAF65-53B0-7447-8321-7F45BE54EDC4}" presName="hierRoot3" presStyleCnt="0"/>
      <dgm:spPr/>
    </dgm:pt>
    <dgm:pt modelId="{1BC935AD-81E7-1B48-9E7F-2D49CB5D9BC8}" type="pres">
      <dgm:prSet presAssocID="{13CFAF65-53B0-7447-8321-7F45BE54EDC4}" presName="composite3" presStyleCnt="0"/>
      <dgm:spPr/>
    </dgm:pt>
    <dgm:pt modelId="{E456097C-ABB2-CF41-B746-BE7546872694}" type="pres">
      <dgm:prSet presAssocID="{13CFAF65-53B0-7447-8321-7F45BE54EDC4}" presName="background3" presStyleLbl="node3" presStyleIdx="0" presStyleCnt="4"/>
      <dgm:spPr/>
    </dgm:pt>
    <dgm:pt modelId="{41B7C34A-B886-8944-90C8-79790ED6D668}" type="pres">
      <dgm:prSet presAssocID="{13CFAF65-53B0-7447-8321-7F45BE54EDC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F3E64-8A8B-E842-A8E7-E2F7BAA792E8}" type="pres">
      <dgm:prSet presAssocID="{13CFAF65-53B0-7447-8321-7F45BE54EDC4}" presName="hierChild4" presStyleCnt="0"/>
      <dgm:spPr/>
    </dgm:pt>
    <dgm:pt modelId="{C92E1282-3001-B04C-9A16-6A60D37C19D4}" type="pres">
      <dgm:prSet presAssocID="{3C4B3154-C354-E54D-A9A8-8973B1CE4428}" presName="Name17" presStyleLbl="parChTrans1D3" presStyleIdx="1" presStyleCnt="4"/>
      <dgm:spPr/>
    </dgm:pt>
    <dgm:pt modelId="{7CECA529-0003-A643-9501-622E920BA906}" type="pres">
      <dgm:prSet presAssocID="{1FC4ABE9-E487-4F4E-9526-9CC57DFACC4F}" presName="hierRoot3" presStyleCnt="0"/>
      <dgm:spPr/>
    </dgm:pt>
    <dgm:pt modelId="{E4E22CF5-8286-D44A-AF98-8297DFF60C20}" type="pres">
      <dgm:prSet presAssocID="{1FC4ABE9-E487-4F4E-9526-9CC57DFACC4F}" presName="composite3" presStyleCnt="0"/>
      <dgm:spPr/>
    </dgm:pt>
    <dgm:pt modelId="{BE09FE42-0F93-C14D-ABDD-324AAEDC3DCA}" type="pres">
      <dgm:prSet presAssocID="{1FC4ABE9-E487-4F4E-9526-9CC57DFACC4F}" presName="background3" presStyleLbl="node3" presStyleIdx="1" presStyleCnt="4"/>
      <dgm:spPr/>
    </dgm:pt>
    <dgm:pt modelId="{1CCEFA63-F58F-D741-AB10-907F4802E6D5}" type="pres">
      <dgm:prSet presAssocID="{1FC4ABE9-E487-4F4E-9526-9CC57DFACC4F}" presName="text3" presStyleLbl="fgAcc3" presStyleIdx="1" presStyleCnt="4">
        <dgm:presLayoutVars>
          <dgm:chPref val="3"/>
        </dgm:presLayoutVars>
      </dgm:prSet>
      <dgm:spPr/>
    </dgm:pt>
    <dgm:pt modelId="{E39BA453-B522-D24A-84AA-1A9BECB7DCAF}" type="pres">
      <dgm:prSet presAssocID="{1FC4ABE9-E487-4F4E-9526-9CC57DFACC4F}" presName="hierChild4" presStyleCnt="0"/>
      <dgm:spPr/>
    </dgm:pt>
    <dgm:pt modelId="{274807BA-2826-DE4E-A1D7-ECA3FEF686F3}" type="pres">
      <dgm:prSet presAssocID="{8EBEEC76-9194-514D-A68E-A557FFD9242A}" presName="Name10" presStyleLbl="parChTrans1D2" presStyleIdx="1" presStyleCnt="2"/>
      <dgm:spPr/>
    </dgm:pt>
    <dgm:pt modelId="{C19044BF-6F9C-3649-A5D0-4C8C0B368D0E}" type="pres">
      <dgm:prSet presAssocID="{40CBCA5E-38EC-9442-9E0C-DB9EB2258F10}" presName="hierRoot2" presStyleCnt="0"/>
      <dgm:spPr/>
    </dgm:pt>
    <dgm:pt modelId="{378CA38C-2629-6E4D-9CD8-049EA007267F}" type="pres">
      <dgm:prSet presAssocID="{40CBCA5E-38EC-9442-9E0C-DB9EB2258F10}" presName="composite2" presStyleCnt="0"/>
      <dgm:spPr/>
    </dgm:pt>
    <dgm:pt modelId="{EBAB359A-BB27-A34E-9B77-37C5E7F47BBB}" type="pres">
      <dgm:prSet presAssocID="{40CBCA5E-38EC-9442-9E0C-DB9EB2258F10}" presName="background2" presStyleLbl="node2" presStyleIdx="1" presStyleCnt="2"/>
      <dgm:spPr/>
    </dgm:pt>
    <dgm:pt modelId="{93354BAC-D715-F44E-9A80-80ACE1E99160}" type="pres">
      <dgm:prSet presAssocID="{40CBCA5E-38EC-9442-9E0C-DB9EB2258F10}" presName="text2" presStyleLbl="fgAcc2" presStyleIdx="1" presStyleCnt="2">
        <dgm:presLayoutVars>
          <dgm:chPref val="3"/>
        </dgm:presLayoutVars>
      </dgm:prSet>
      <dgm:spPr/>
    </dgm:pt>
    <dgm:pt modelId="{0FF40028-CDF2-BE44-8BDD-7312D4F2A3A1}" type="pres">
      <dgm:prSet presAssocID="{40CBCA5E-38EC-9442-9E0C-DB9EB2258F10}" presName="hierChild3" presStyleCnt="0"/>
      <dgm:spPr/>
    </dgm:pt>
    <dgm:pt modelId="{DF079124-577A-5944-9322-7D5C817933DF}" type="pres">
      <dgm:prSet presAssocID="{5763F6A4-89F8-1D4A-8990-7BC214EACFB2}" presName="Name17" presStyleLbl="parChTrans1D3" presStyleIdx="2" presStyleCnt="4"/>
      <dgm:spPr/>
    </dgm:pt>
    <dgm:pt modelId="{28C1BE2D-BBEB-AF46-B625-F09569F86EB4}" type="pres">
      <dgm:prSet presAssocID="{63915BDE-D182-F34B-BBAE-1F824C6A45AE}" presName="hierRoot3" presStyleCnt="0"/>
      <dgm:spPr/>
    </dgm:pt>
    <dgm:pt modelId="{C8B6D241-2D27-B644-A164-A39B984FB1DF}" type="pres">
      <dgm:prSet presAssocID="{63915BDE-D182-F34B-BBAE-1F824C6A45AE}" presName="composite3" presStyleCnt="0"/>
      <dgm:spPr/>
    </dgm:pt>
    <dgm:pt modelId="{21A36F7A-E4D4-F34E-9089-5E7B2FBE160A}" type="pres">
      <dgm:prSet presAssocID="{63915BDE-D182-F34B-BBAE-1F824C6A45AE}" presName="background3" presStyleLbl="node3" presStyleIdx="2" presStyleCnt="4"/>
      <dgm:spPr/>
    </dgm:pt>
    <dgm:pt modelId="{21118602-6FFF-4446-98FF-F748E628537B}" type="pres">
      <dgm:prSet presAssocID="{63915BDE-D182-F34B-BBAE-1F824C6A45AE}" presName="text3" presStyleLbl="fgAcc3" presStyleIdx="2" presStyleCnt="4">
        <dgm:presLayoutVars>
          <dgm:chPref val="3"/>
        </dgm:presLayoutVars>
      </dgm:prSet>
      <dgm:spPr/>
    </dgm:pt>
    <dgm:pt modelId="{F9462A39-C165-334D-A980-9135ACBB5394}" type="pres">
      <dgm:prSet presAssocID="{63915BDE-D182-F34B-BBAE-1F824C6A45AE}" presName="hierChild4" presStyleCnt="0"/>
      <dgm:spPr/>
    </dgm:pt>
    <dgm:pt modelId="{A9B5722C-88BF-E748-B27D-76D36D1E5A99}" type="pres">
      <dgm:prSet presAssocID="{A46F7DCB-D1D1-9842-A444-910BC181CE77}" presName="Name17" presStyleLbl="parChTrans1D3" presStyleIdx="3" presStyleCnt="4"/>
      <dgm:spPr/>
    </dgm:pt>
    <dgm:pt modelId="{ABC3831C-5EA1-F84F-AB3A-E0D2338D3C3A}" type="pres">
      <dgm:prSet presAssocID="{04F3E7FA-9BDF-F742-8AAF-87254E333F82}" presName="hierRoot3" presStyleCnt="0"/>
      <dgm:spPr/>
    </dgm:pt>
    <dgm:pt modelId="{CC9BF595-2BB8-414F-B196-0FF523C3C6E3}" type="pres">
      <dgm:prSet presAssocID="{04F3E7FA-9BDF-F742-8AAF-87254E333F82}" presName="composite3" presStyleCnt="0"/>
      <dgm:spPr/>
    </dgm:pt>
    <dgm:pt modelId="{FF86AE39-ED2C-C24D-AD44-77BAE8E2E0EE}" type="pres">
      <dgm:prSet presAssocID="{04F3E7FA-9BDF-F742-8AAF-87254E333F82}" presName="background3" presStyleLbl="node3" presStyleIdx="3" presStyleCnt="4"/>
      <dgm:spPr>
        <a:noFill/>
        <a:ln>
          <a:noFill/>
        </a:ln>
      </dgm:spPr>
    </dgm:pt>
    <dgm:pt modelId="{A806F4CD-3426-4B46-87FF-3C8FB47CD926}" type="pres">
      <dgm:prSet presAssocID="{04F3E7FA-9BDF-F742-8AAF-87254E333F82}" presName="text3" presStyleLbl="fgAcc3" presStyleIdx="3" presStyleCnt="4">
        <dgm:presLayoutVars>
          <dgm:chPref val="3"/>
        </dgm:presLayoutVars>
      </dgm:prSet>
      <dgm:spPr/>
    </dgm:pt>
    <dgm:pt modelId="{71774C05-6BDC-3E4B-8FF7-31F87991FBAC}" type="pres">
      <dgm:prSet presAssocID="{04F3E7FA-9BDF-F742-8AAF-87254E333F82}" presName="hierChild4" presStyleCnt="0"/>
      <dgm:spPr/>
    </dgm:pt>
  </dgm:ptLst>
  <dgm:cxnLst>
    <dgm:cxn modelId="{1E2A602B-005C-E04A-89DA-B8CA47334BE6}" type="presOf" srcId="{3C4B3154-C354-E54D-A9A8-8973B1CE4428}" destId="{C92E1282-3001-B04C-9A16-6A60D37C19D4}" srcOrd="0" destOrd="0" presId="urn:microsoft.com/office/officeart/2005/8/layout/hierarchy1"/>
    <dgm:cxn modelId="{3E1520E0-E86A-FD4C-8816-ABCF83ADB59D}" type="presOf" srcId="{1FC4ABE9-E487-4F4E-9526-9CC57DFACC4F}" destId="{1CCEFA63-F58F-D741-AB10-907F4802E6D5}" srcOrd="0" destOrd="0" presId="urn:microsoft.com/office/officeart/2005/8/layout/hierarchy1"/>
    <dgm:cxn modelId="{DF8F088F-1DD1-484C-891C-BF44B36527F4}" srcId="{40CBCA5E-38EC-9442-9E0C-DB9EB2258F10}" destId="{04F3E7FA-9BDF-F742-8AAF-87254E333F82}" srcOrd="1" destOrd="0" parTransId="{A46F7DCB-D1D1-9842-A444-910BC181CE77}" sibTransId="{B3E5B2B9-243E-D44C-9847-DDDC369A91A2}"/>
    <dgm:cxn modelId="{A6BC55DB-C5EB-CC4A-8AEF-A3441C8F4D8F}" type="presOf" srcId="{5763F6A4-89F8-1D4A-8990-7BC214EACFB2}" destId="{DF079124-577A-5944-9322-7D5C817933DF}" srcOrd="0" destOrd="0" presId="urn:microsoft.com/office/officeart/2005/8/layout/hierarchy1"/>
    <dgm:cxn modelId="{459383E4-FC25-9F4E-BBF0-6D3D61A6DA90}" srcId="{40CBCA5E-38EC-9442-9E0C-DB9EB2258F10}" destId="{63915BDE-D182-F34B-BBAE-1F824C6A45AE}" srcOrd="0" destOrd="0" parTransId="{5763F6A4-89F8-1D4A-8990-7BC214EACFB2}" sibTransId="{35159A5D-1FB2-B641-AFB3-4BD374719F55}"/>
    <dgm:cxn modelId="{C0F5AF8A-1016-BE40-9B30-D144C86A7C9F}" type="presOf" srcId="{13CFAF65-53B0-7447-8321-7F45BE54EDC4}" destId="{41B7C34A-B886-8944-90C8-79790ED6D668}" srcOrd="0" destOrd="0" presId="urn:microsoft.com/office/officeart/2005/8/layout/hierarchy1"/>
    <dgm:cxn modelId="{B96D8E66-8775-684D-97F7-E1CB6F8197B6}" type="presOf" srcId="{A46F7DCB-D1D1-9842-A444-910BC181CE77}" destId="{A9B5722C-88BF-E748-B27D-76D36D1E5A99}" srcOrd="0" destOrd="0" presId="urn:microsoft.com/office/officeart/2005/8/layout/hierarchy1"/>
    <dgm:cxn modelId="{5E7FBA64-691F-1943-A67C-ED98BB135B3B}" type="presOf" srcId="{8EBEEC76-9194-514D-A68E-A557FFD9242A}" destId="{274807BA-2826-DE4E-A1D7-ECA3FEF686F3}" srcOrd="0" destOrd="0" presId="urn:microsoft.com/office/officeart/2005/8/layout/hierarchy1"/>
    <dgm:cxn modelId="{91D31B6B-077E-1B48-9236-C8D975B5EC01}" type="presOf" srcId="{40CBCA5E-38EC-9442-9E0C-DB9EB2258F10}" destId="{93354BAC-D715-F44E-9A80-80ACE1E99160}" srcOrd="0" destOrd="0" presId="urn:microsoft.com/office/officeart/2005/8/layout/hierarchy1"/>
    <dgm:cxn modelId="{14778137-BBE4-6F4C-87EC-FA27CF9A827E}" type="presOf" srcId="{454E96EF-4200-8543-9982-B96C6461D221}" destId="{D3EF3DC4-3E80-2443-A015-9FA1AF769271}" srcOrd="0" destOrd="0" presId="urn:microsoft.com/office/officeart/2005/8/layout/hierarchy1"/>
    <dgm:cxn modelId="{B1D656FE-0683-AE48-B151-E193DAAA9658}" srcId="{164C244C-6758-4B41-B850-1C6A3A46BDF5}" destId="{454E96EF-4200-8543-9982-B96C6461D221}" srcOrd="0" destOrd="0" parTransId="{C07BD5B4-FF24-1E44-9FF7-A621E9B8AB6A}" sibTransId="{CF5CE17D-4A66-8144-ABB8-5584CBE816B2}"/>
    <dgm:cxn modelId="{03C24807-BF28-8D46-9FD7-D73885FDDEFF}" srcId="{454E96EF-4200-8543-9982-B96C6461D221}" destId="{9FC244FA-7C68-3F44-B1E0-4DB03B72DDC0}" srcOrd="0" destOrd="0" parTransId="{179FF6C1-F322-CE48-AB23-F5A1EEEC1705}" sibTransId="{CADFE69C-9765-7546-9D19-BF7C7C18690F}"/>
    <dgm:cxn modelId="{0BBCBDD4-E653-A34F-96CC-932433751ECC}" srcId="{9FC244FA-7C68-3F44-B1E0-4DB03B72DDC0}" destId="{1FC4ABE9-E487-4F4E-9526-9CC57DFACC4F}" srcOrd="1" destOrd="0" parTransId="{3C4B3154-C354-E54D-A9A8-8973B1CE4428}" sibTransId="{3D0E503D-A5DA-084A-9EE5-BBAC25B8881E}"/>
    <dgm:cxn modelId="{AD63EA9D-46C8-9241-960D-B844B754D775}" srcId="{9FC244FA-7C68-3F44-B1E0-4DB03B72DDC0}" destId="{13CFAF65-53B0-7447-8321-7F45BE54EDC4}" srcOrd="0" destOrd="0" parTransId="{26BBF406-D9A6-184B-BE01-3B3AC0B39719}" sibTransId="{942A4760-6254-0045-AC50-E64A4C3C0FD1}"/>
    <dgm:cxn modelId="{F14E7682-C27A-D246-A46A-E60EA1019823}" type="presOf" srcId="{9FC244FA-7C68-3F44-B1E0-4DB03B72DDC0}" destId="{795A7441-09AA-A54A-85D8-24ED5A3055BF}" srcOrd="0" destOrd="0" presId="urn:microsoft.com/office/officeart/2005/8/layout/hierarchy1"/>
    <dgm:cxn modelId="{76CBE804-B9CF-AC4A-A7EA-54976F8362DC}" type="presOf" srcId="{04F3E7FA-9BDF-F742-8AAF-87254E333F82}" destId="{A806F4CD-3426-4B46-87FF-3C8FB47CD926}" srcOrd="0" destOrd="0" presId="urn:microsoft.com/office/officeart/2005/8/layout/hierarchy1"/>
    <dgm:cxn modelId="{93A532A3-BD32-AF4F-92B2-1EEC7B595F42}" srcId="{454E96EF-4200-8543-9982-B96C6461D221}" destId="{40CBCA5E-38EC-9442-9E0C-DB9EB2258F10}" srcOrd="1" destOrd="0" parTransId="{8EBEEC76-9194-514D-A68E-A557FFD9242A}" sibTransId="{B47A699F-C099-0247-8D21-EF28839BABE5}"/>
    <dgm:cxn modelId="{FEB7C126-A5E6-D444-A216-B921C4A2F14C}" type="presOf" srcId="{164C244C-6758-4B41-B850-1C6A3A46BDF5}" destId="{1BE1194D-E0B6-2D45-9F60-77846015D605}" srcOrd="0" destOrd="0" presId="urn:microsoft.com/office/officeart/2005/8/layout/hierarchy1"/>
    <dgm:cxn modelId="{3E9A98F7-0A6C-E648-AFB3-9878B3ABD2B9}" type="presOf" srcId="{179FF6C1-F322-CE48-AB23-F5A1EEEC1705}" destId="{E67D35EB-15B8-1440-AE3C-3751D804A669}" srcOrd="0" destOrd="0" presId="urn:microsoft.com/office/officeart/2005/8/layout/hierarchy1"/>
    <dgm:cxn modelId="{3D0580DF-0E4E-FE45-A3AD-DAED34890326}" type="presOf" srcId="{26BBF406-D9A6-184B-BE01-3B3AC0B39719}" destId="{06443600-3551-3546-B5C2-F04E47DADF28}" srcOrd="0" destOrd="0" presId="urn:microsoft.com/office/officeart/2005/8/layout/hierarchy1"/>
    <dgm:cxn modelId="{7A170D9F-629C-BD41-99E0-CC10DCEB1389}" type="presOf" srcId="{63915BDE-D182-F34B-BBAE-1F824C6A45AE}" destId="{21118602-6FFF-4446-98FF-F748E628537B}" srcOrd="0" destOrd="0" presId="urn:microsoft.com/office/officeart/2005/8/layout/hierarchy1"/>
    <dgm:cxn modelId="{A6E29751-712F-9742-A50F-5BD0746DD3B7}" type="presParOf" srcId="{1BE1194D-E0B6-2D45-9F60-77846015D605}" destId="{EA85F3F4-499E-5548-9355-0CEDD085275A}" srcOrd="0" destOrd="0" presId="urn:microsoft.com/office/officeart/2005/8/layout/hierarchy1"/>
    <dgm:cxn modelId="{0A8A550A-DC1F-304F-8CF7-644B44BCA306}" type="presParOf" srcId="{EA85F3F4-499E-5548-9355-0CEDD085275A}" destId="{A7A0A5A9-10E4-E649-A5D4-29F4123F94B4}" srcOrd="0" destOrd="0" presId="urn:microsoft.com/office/officeart/2005/8/layout/hierarchy1"/>
    <dgm:cxn modelId="{A822DB05-29DD-0042-BDE8-9F5A9437FF07}" type="presParOf" srcId="{A7A0A5A9-10E4-E649-A5D4-29F4123F94B4}" destId="{FB8DAFAD-0585-7A4B-BCCE-75DB7E410A7F}" srcOrd="0" destOrd="0" presId="urn:microsoft.com/office/officeart/2005/8/layout/hierarchy1"/>
    <dgm:cxn modelId="{AAB1F411-36BA-B840-8AC3-27DCC89D0684}" type="presParOf" srcId="{A7A0A5A9-10E4-E649-A5D4-29F4123F94B4}" destId="{D3EF3DC4-3E80-2443-A015-9FA1AF769271}" srcOrd="1" destOrd="0" presId="urn:microsoft.com/office/officeart/2005/8/layout/hierarchy1"/>
    <dgm:cxn modelId="{56A20FCC-F2F6-9049-8232-551C3F9504FD}" type="presParOf" srcId="{EA85F3F4-499E-5548-9355-0CEDD085275A}" destId="{40E185E7-0D76-E449-A527-00A2AA4FA794}" srcOrd="1" destOrd="0" presId="urn:microsoft.com/office/officeart/2005/8/layout/hierarchy1"/>
    <dgm:cxn modelId="{C196D779-FF72-A34D-AC36-B7CDE56F1B40}" type="presParOf" srcId="{40E185E7-0D76-E449-A527-00A2AA4FA794}" destId="{E67D35EB-15B8-1440-AE3C-3751D804A669}" srcOrd="0" destOrd="0" presId="urn:microsoft.com/office/officeart/2005/8/layout/hierarchy1"/>
    <dgm:cxn modelId="{BE5DDAB6-E0DA-A54D-AA96-68AB7C11477C}" type="presParOf" srcId="{40E185E7-0D76-E449-A527-00A2AA4FA794}" destId="{5C1F51C3-C10F-974B-AED0-ACD82308B916}" srcOrd="1" destOrd="0" presId="urn:microsoft.com/office/officeart/2005/8/layout/hierarchy1"/>
    <dgm:cxn modelId="{B7DE2126-F4FA-CB42-8013-C9A1EA086564}" type="presParOf" srcId="{5C1F51C3-C10F-974B-AED0-ACD82308B916}" destId="{70022C14-E656-BA4B-91AA-2B094151197A}" srcOrd="0" destOrd="0" presId="urn:microsoft.com/office/officeart/2005/8/layout/hierarchy1"/>
    <dgm:cxn modelId="{5C66E0AE-A23F-264A-80F0-03BC6F1261FA}" type="presParOf" srcId="{70022C14-E656-BA4B-91AA-2B094151197A}" destId="{67F9AF64-EEF6-414D-8F5D-89EEBA7EA3E8}" srcOrd="0" destOrd="0" presId="urn:microsoft.com/office/officeart/2005/8/layout/hierarchy1"/>
    <dgm:cxn modelId="{FB666743-2B77-1642-9013-5247CE7EB0EE}" type="presParOf" srcId="{70022C14-E656-BA4B-91AA-2B094151197A}" destId="{795A7441-09AA-A54A-85D8-24ED5A3055BF}" srcOrd="1" destOrd="0" presId="urn:microsoft.com/office/officeart/2005/8/layout/hierarchy1"/>
    <dgm:cxn modelId="{68EBD715-9C00-1549-8CF7-40572A76B28E}" type="presParOf" srcId="{5C1F51C3-C10F-974B-AED0-ACD82308B916}" destId="{D78BA722-D6FE-4E4C-B096-E9CDAF718CF8}" srcOrd="1" destOrd="0" presId="urn:microsoft.com/office/officeart/2005/8/layout/hierarchy1"/>
    <dgm:cxn modelId="{04777285-D669-4947-993D-F1602774896A}" type="presParOf" srcId="{D78BA722-D6FE-4E4C-B096-E9CDAF718CF8}" destId="{06443600-3551-3546-B5C2-F04E47DADF28}" srcOrd="0" destOrd="0" presId="urn:microsoft.com/office/officeart/2005/8/layout/hierarchy1"/>
    <dgm:cxn modelId="{BE3A8B95-977C-2448-A7EB-3D87E81C950D}" type="presParOf" srcId="{D78BA722-D6FE-4E4C-B096-E9CDAF718CF8}" destId="{B6479A02-E34D-0A44-9C5D-26B2C8766FDB}" srcOrd="1" destOrd="0" presId="urn:microsoft.com/office/officeart/2005/8/layout/hierarchy1"/>
    <dgm:cxn modelId="{E19B8BA1-5F7D-394F-9BF7-2852BF921858}" type="presParOf" srcId="{B6479A02-E34D-0A44-9C5D-26B2C8766FDB}" destId="{1BC935AD-81E7-1B48-9E7F-2D49CB5D9BC8}" srcOrd="0" destOrd="0" presId="urn:microsoft.com/office/officeart/2005/8/layout/hierarchy1"/>
    <dgm:cxn modelId="{5CFFF3C0-F197-2240-842C-2289B3CD4416}" type="presParOf" srcId="{1BC935AD-81E7-1B48-9E7F-2D49CB5D9BC8}" destId="{E456097C-ABB2-CF41-B746-BE7546872694}" srcOrd="0" destOrd="0" presId="urn:microsoft.com/office/officeart/2005/8/layout/hierarchy1"/>
    <dgm:cxn modelId="{DD5DE91B-32BE-3F43-AEE6-D85D60D95CE0}" type="presParOf" srcId="{1BC935AD-81E7-1B48-9E7F-2D49CB5D9BC8}" destId="{41B7C34A-B886-8944-90C8-79790ED6D668}" srcOrd="1" destOrd="0" presId="urn:microsoft.com/office/officeart/2005/8/layout/hierarchy1"/>
    <dgm:cxn modelId="{35B426E1-AACD-5A4A-BB31-D5A5D251EDC6}" type="presParOf" srcId="{B6479A02-E34D-0A44-9C5D-26B2C8766FDB}" destId="{B01F3E64-8A8B-E842-A8E7-E2F7BAA792E8}" srcOrd="1" destOrd="0" presId="urn:microsoft.com/office/officeart/2005/8/layout/hierarchy1"/>
    <dgm:cxn modelId="{EF53DE19-841D-5B4E-83C9-B35F580EC5F4}" type="presParOf" srcId="{D78BA722-D6FE-4E4C-B096-E9CDAF718CF8}" destId="{C92E1282-3001-B04C-9A16-6A60D37C19D4}" srcOrd="2" destOrd="0" presId="urn:microsoft.com/office/officeart/2005/8/layout/hierarchy1"/>
    <dgm:cxn modelId="{026DA93E-0965-7840-8090-1B3F790C936F}" type="presParOf" srcId="{D78BA722-D6FE-4E4C-B096-E9CDAF718CF8}" destId="{7CECA529-0003-A643-9501-622E920BA906}" srcOrd="3" destOrd="0" presId="urn:microsoft.com/office/officeart/2005/8/layout/hierarchy1"/>
    <dgm:cxn modelId="{3AF9158E-31AA-B444-BA66-D52D357299C8}" type="presParOf" srcId="{7CECA529-0003-A643-9501-622E920BA906}" destId="{E4E22CF5-8286-D44A-AF98-8297DFF60C20}" srcOrd="0" destOrd="0" presId="urn:microsoft.com/office/officeart/2005/8/layout/hierarchy1"/>
    <dgm:cxn modelId="{6908C489-1216-BA49-9CAB-49434A5D09D6}" type="presParOf" srcId="{E4E22CF5-8286-D44A-AF98-8297DFF60C20}" destId="{BE09FE42-0F93-C14D-ABDD-324AAEDC3DCA}" srcOrd="0" destOrd="0" presId="urn:microsoft.com/office/officeart/2005/8/layout/hierarchy1"/>
    <dgm:cxn modelId="{79CDCEBF-D266-B64A-9893-7088D265067D}" type="presParOf" srcId="{E4E22CF5-8286-D44A-AF98-8297DFF60C20}" destId="{1CCEFA63-F58F-D741-AB10-907F4802E6D5}" srcOrd="1" destOrd="0" presId="urn:microsoft.com/office/officeart/2005/8/layout/hierarchy1"/>
    <dgm:cxn modelId="{EE2C90F1-3408-BE40-BC04-A9A5D4626F18}" type="presParOf" srcId="{7CECA529-0003-A643-9501-622E920BA906}" destId="{E39BA453-B522-D24A-84AA-1A9BECB7DCAF}" srcOrd="1" destOrd="0" presId="urn:microsoft.com/office/officeart/2005/8/layout/hierarchy1"/>
    <dgm:cxn modelId="{5B9AED8E-DF39-EA42-9387-08FFAF4B2EE3}" type="presParOf" srcId="{40E185E7-0D76-E449-A527-00A2AA4FA794}" destId="{274807BA-2826-DE4E-A1D7-ECA3FEF686F3}" srcOrd="2" destOrd="0" presId="urn:microsoft.com/office/officeart/2005/8/layout/hierarchy1"/>
    <dgm:cxn modelId="{B1E71A1F-54F8-744F-89AF-FD6FCC3566C4}" type="presParOf" srcId="{40E185E7-0D76-E449-A527-00A2AA4FA794}" destId="{C19044BF-6F9C-3649-A5D0-4C8C0B368D0E}" srcOrd="3" destOrd="0" presId="urn:microsoft.com/office/officeart/2005/8/layout/hierarchy1"/>
    <dgm:cxn modelId="{0630E8D5-18BD-1F44-9067-AEBA874E6ABF}" type="presParOf" srcId="{C19044BF-6F9C-3649-A5D0-4C8C0B368D0E}" destId="{378CA38C-2629-6E4D-9CD8-049EA007267F}" srcOrd="0" destOrd="0" presId="urn:microsoft.com/office/officeart/2005/8/layout/hierarchy1"/>
    <dgm:cxn modelId="{B7F24603-F630-2C43-9430-E98EA65256ED}" type="presParOf" srcId="{378CA38C-2629-6E4D-9CD8-049EA007267F}" destId="{EBAB359A-BB27-A34E-9B77-37C5E7F47BBB}" srcOrd="0" destOrd="0" presId="urn:microsoft.com/office/officeart/2005/8/layout/hierarchy1"/>
    <dgm:cxn modelId="{A0323B56-60C6-4840-B128-3A9B2C009813}" type="presParOf" srcId="{378CA38C-2629-6E4D-9CD8-049EA007267F}" destId="{93354BAC-D715-F44E-9A80-80ACE1E99160}" srcOrd="1" destOrd="0" presId="urn:microsoft.com/office/officeart/2005/8/layout/hierarchy1"/>
    <dgm:cxn modelId="{486D532A-E68C-EF48-8B19-71526FBD29B3}" type="presParOf" srcId="{C19044BF-6F9C-3649-A5D0-4C8C0B368D0E}" destId="{0FF40028-CDF2-BE44-8BDD-7312D4F2A3A1}" srcOrd="1" destOrd="0" presId="urn:microsoft.com/office/officeart/2005/8/layout/hierarchy1"/>
    <dgm:cxn modelId="{E46AE45E-35A3-9A40-9AEA-E23EE7DFEF1B}" type="presParOf" srcId="{0FF40028-CDF2-BE44-8BDD-7312D4F2A3A1}" destId="{DF079124-577A-5944-9322-7D5C817933DF}" srcOrd="0" destOrd="0" presId="urn:microsoft.com/office/officeart/2005/8/layout/hierarchy1"/>
    <dgm:cxn modelId="{FDA05B0C-1232-3940-B870-8D29CBAD93E1}" type="presParOf" srcId="{0FF40028-CDF2-BE44-8BDD-7312D4F2A3A1}" destId="{28C1BE2D-BBEB-AF46-B625-F09569F86EB4}" srcOrd="1" destOrd="0" presId="urn:microsoft.com/office/officeart/2005/8/layout/hierarchy1"/>
    <dgm:cxn modelId="{D3117523-FAFE-534F-95DD-668D094EA3C5}" type="presParOf" srcId="{28C1BE2D-BBEB-AF46-B625-F09569F86EB4}" destId="{C8B6D241-2D27-B644-A164-A39B984FB1DF}" srcOrd="0" destOrd="0" presId="urn:microsoft.com/office/officeart/2005/8/layout/hierarchy1"/>
    <dgm:cxn modelId="{BA656381-B2C4-5B4A-B54B-2232E9C6D865}" type="presParOf" srcId="{C8B6D241-2D27-B644-A164-A39B984FB1DF}" destId="{21A36F7A-E4D4-F34E-9089-5E7B2FBE160A}" srcOrd="0" destOrd="0" presId="urn:microsoft.com/office/officeart/2005/8/layout/hierarchy1"/>
    <dgm:cxn modelId="{CAB0719D-267B-5E46-BC42-E56B5761D7FB}" type="presParOf" srcId="{C8B6D241-2D27-B644-A164-A39B984FB1DF}" destId="{21118602-6FFF-4446-98FF-F748E628537B}" srcOrd="1" destOrd="0" presId="urn:microsoft.com/office/officeart/2005/8/layout/hierarchy1"/>
    <dgm:cxn modelId="{529F185E-DA65-8745-BE68-23621B351893}" type="presParOf" srcId="{28C1BE2D-BBEB-AF46-B625-F09569F86EB4}" destId="{F9462A39-C165-334D-A980-9135ACBB5394}" srcOrd="1" destOrd="0" presId="urn:microsoft.com/office/officeart/2005/8/layout/hierarchy1"/>
    <dgm:cxn modelId="{C8EC61E7-185C-9C4E-90DF-39158EC79208}" type="presParOf" srcId="{0FF40028-CDF2-BE44-8BDD-7312D4F2A3A1}" destId="{A9B5722C-88BF-E748-B27D-76D36D1E5A99}" srcOrd="2" destOrd="0" presId="urn:microsoft.com/office/officeart/2005/8/layout/hierarchy1"/>
    <dgm:cxn modelId="{A6C7FD80-BFAC-A948-8C78-C9C0EAE5E38C}" type="presParOf" srcId="{0FF40028-CDF2-BE44-8BDD-7312D4F2A3A1}" destId="{ABC3831C-5EA1-F84F-AB3A-E0D2338D3C3A}" srcOrd="3" destOrd="0" presId="urn:microsoft.com/office/officeart/2005/8/layout/hierarchy1"/>
    <dgm:cxn modelId="{BAF3D2A5-2057-2F43-ADD6-C520D3FB7616}" type="presParOf" srcId="{ABC3831C-5EA1-F84F-AB3A-E0D2338D3C3A}" destId="{CC9BF595-2BB8-414F-B196-0FF523C3C6E3}" srcOrd="0" destOrd="0" presId="urn:microsoft.com/office/officeart/2005/8/layout/hierarchy1"/>
    <dgm:cxn modelId="{DA01A18C-F619-F749-9A35-8798E11F6FEF}" type="presParOf" srcId="{CC9BF595-2BB8-414F-B196-0FF523C3C6E3}" destId="{FF86AE39-ED2C-C24D-AD44-77BAE8E2E0EE}" srcOrd="0" destOrd="0" presId="urn:microsoft.com/office/officeart/2005/8/layout/hierarchy1"/>
    <dgm:cxn modelId="{033629EE-56DF-3449-9ECB-F59953357701}" type="presParOf" srcId="{CC9BF595-2BB8-414F-B196-0FF523C3C6E3}" destId="{A806F4CD-3426-4B46-87FF-3C8FB47CD926}" srcOrd="1" destOrd="0" presId="urn:microsoft.com/office/officeart/2005/8/layout/hierarchy1"/>
    <dgm:cxn modelId="{2ED5034B-107A-B44E-9C09-084BF6DF21B5}" type="presParOf" srcId="{ABC3831C-5EA1-F84F-AB3A-E0D2338D3C3A}" destId="{71774C05-6BDC-3E4B-8FF7-31F87991FB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4C244C-6758-4B41-B850-1C6A3A46BDF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E96EF-4200-8543-9982-B96C6461D221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C07BD5B4-FF24-1E44-9FF7-A621E9B8AB6A}" type="parTrans" cxnId="{B1D656FE-0683-AE48-B151-E193DAAA9658}">
      <dgm:prSet/>
      <dgm:spPr/>
      <dgm:t>
        <a:bodyPr/>
        <a:lstStyle/>
        <a:p>
          <a:endParaRPr lang="en-US"/>
        </a:p>
      </dgm:t>
    </dgm:pt>
    <dgm:pt modelId="{CF5CE17D-4A66-8144-ABB8-5584CBE816B2}" type="sibTrans" cxnId="{B1D656FE-0683-AE48-B151-E193DAAA9658}">
      <dgm:prSet/>
      <dgm:spPr/>
      <dgm:t>
        <a:bodyPr/>
        <a:lstStyle/>
        <a:p>
          <a:endParaRPr lang="en-US"/>
        </a:p>
      </dgm:t>
    </dgm:pt>
    <dgm:pt modelId="{9FC244FA-7C68-3F44-B1E0-4DB03B72DDC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79FF6C1-F322-CE48-AB23-F5A1EEEC1705}" type="parTrans" cxnId="{03C24807-BF28-8D46-9FD7-D73885FDDEFF}">
      <dgm:prSet/>
      <dgm:spPr/>
      <dgm:t>
        <a:bodyPr/>
        <a:lstStyle/>
        <a:p>
          <a:endParaRPr lang="en-US"/>
        </a:p>
      </dgm:t>
    </dgm:pt>
    <dgm:pt modelId="{CADFE69C-9765-7546-9D19-BF7C7C18690F}" type="sibTrans" cxnId="{03C24807-BF28-8D46-9FD7-D73885FDDEFF}">
      <dgm:prSet/>
      <dgm:spPr/>
      <dgm:t>
        <a:bodyPr/>
        <a:lstStyle/>
        <a:p>
          <a:endParaRPr lang="en-US"/>
        </a:p>
      </dgm:t>
    </dgm:pt>
    <dgm:pt modelId="{40CBCA5E-38EC-9442-9E0C-DB9EB2258F10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EBEEC76-9194-514D-A68E-A557FFD9242A}" type="parTrans" cxnId="{93A532A3-BD32-AF4F-92B2-1EEC7B595F42}">
      <dgm:prSet/>
      <dgm:spPr/>
      <dgm:t>
        <a:bodyPr/>
        <a:lstStyle/>
        <a:p>
          <a:endParaRPr lang="en-US"/>
        </a:p>
      </dgm:t>
    </dgm:pt>
    <dgm:pt modelId="{B47A699F-C099-0247-8D21-EF28839BABE5}" type="sibTrans" cxnId="{93A532A3-BD32-AF4F-92B2-1EEC7B595F42}">
      <dgm:prSet/>
      <dgm:spPr/>
      <dgm:t>
        <a:bodyPr/>
        <a:lstStyle/>
        <a:p>
          <a:endParaRPr lang="en-US"/>
        </a:p>
      </dgm:t>
    </dgm:pt>
    <dgm:pt modelId="{13CFAF65-53B0-7447-8321-7F45BE54EDC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6BBF406-D9A6-184B-BE01-3B3AC0B39719}" type="parTrans" cxnId="{AD63EA9D-46C8-9241-960D-B844B754D775}">
      <dgm:prSet/>
      <dgm:spPr/>
      <dgm:t>
        <a:bodyPr/>
        <a:lstStyle/>
        <a:p>
          <a:endParaRPr lang="en-US"/>
        </a:p>
      </dgm:t>
    </dgm:pt>
    <dgm:pt modelId="{942A4760-6254-0045-AC50-E64A4C3C0FD1}" type="sibTrans" cxnId="{AD63EA9D-46C8-9241-960D-B844B754D775}">
      <dgm:prSet/>
      <dgm:spPr/>
      <dgm:t>
        <a:bodyPr/>
        <a:lstStyle/>
        <a:p>
          <a:endParaRPr lang="en-US"/>
        </a:p>
      </dgm:t>
    </dgm:pt>
    <dgm:pt modelId="{1FC4ABE9-E487-4F4E-9526-9CC57DFACC4F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3C4B3154-C354-E54D-A9A8-8973B1CE4428}" type="parTrans" cxnId="{0BBCBDD4-E653-A34F-96CC-932433751ECC}">
      <dgm:prSet/>
      <dgm:spPr/>
      <dgm:t>
        <a:bodyPr/>
        <a:lstStyle/>
        <a:p>
          <a:endParaRPr lang="en-US"/>
        </a:p>
      </dgm:t>
    </dgm:pt>
    <dgm:pt modelId="{3D0E503D-A5DA-084A-9EE5-BBAC25B8881E}" type="sibTrans" cxnId="{0BBCBDD4-E653-A34F-96CC-932433751ECC}">
      <dgm:prSet/>
      <dgm:spPr/>
      <dgm:t>
        <a:bodyPr/>
        <a:lstStyle/>
        <a:p>
          <a:endParaRPr lang="en-US"/>
        </a:p>
      </dgm:t>
    </dgm:pt>
    <dgm:pt modelId="{1BE1194D-E0B6-2D45-9F60-77846015D605}" type="pres">
      <dgm:prSet presAssocID="{164C244C-6758-4B41-B850-1C6A3A46BD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85F3F4-499E-5548-9355-0CEDD085275A}" type="pres">
      <dgm:prSet presAssocID="{454E96EF-4200-8543-9982-B96C6461D221}" presName="hierRoot1" presStyleCnt="0"/>
      <dgm:spPr/>
    </dgm:pt>
    <dgm:pt modelId="{A7A0A5A9-10E4-E649-A5D4-29F4123F94B4}" type="pres">
      <dgm:prSet presAssocID="{454E96EF-4200-8543-9982-B96C6461D221}" presName="composite" presStyleCnt="0"/>
      <dgm:spPr/>
    </dgm:pt>
    <dgm:pt modelId="{FB8DAFAD-0585-7A4B-BCCE-75DB7E410A7F}" type="pres">
      <dgm:prSet presAssocID="{454E96EF-4200-8543-9982-B96C6461D221}" presName="background" presStyleLbl="node0" presStyleIdx="0" presStyleCnt="1"/>
      <dgm:spPr/>
    </dgm:pt>
    <dgm:pt modelId="{D3EF3DC4-3E80-2443-A015-9FA1AF769271}" type="pres">
      <dgm:prSet presAssocID="{454E96EF-4200-8543-9982-B96C6461D22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E185E7-0D76-E449-A527-00A2AA4FA794}" type="pres">
      <dgm:prSet presAssocID="{454E96EF-4200-8543-9982-B96C6461D221}" presName="hierChild2" presStyleCnt="0"/>
      <dgm:spPr/>
    </dgm:pt>
    <dgm:pt modelId="{E67D35EB-15B8-1440-AE3C-3751D804A669}" type="pres">
      <dgm:prSet presAssocID="{179FF6C1-F322-CE48-AB23-F5A1EEEC1705}" presName="Name10" presStyleLbl="parChTrans1D2" presStyleIdx="0" presStyleCnt="2"/>
      <dgm:spPr/>
    </dgm:pt>
    <dgm:pt modelId="{5C1F51C3-C10F-974B-AED0-ACD82308B916}" type="pres">
      <dgm:prSet presAssocID="{9FC244FA-7C68-3F44-B1E0-4DB03B72DDC0}" presName="hierRoot2" presStyleCnt="0"/>
      <dgm:spPr/>
    </dgm:pt>
    <dgm:pt modelId="{70022C14-E656-BA4B-91AA-2B094151197A}" type="pres">
      <dgm:prSet presAssocID="{9FC244FA-7C68-3F44-B1E0-4DB03B72DDC0}" presName="composite2" presStyleCnt="0"/>
      <dgm:spPr/>
    </dgm:pt>
    <dgm:pt modelId="{67F9AF64-EEF6-414D-8F5D-89EEBA7EA3E8}" type="pres">
      <dgm:prSet presAssocID="{9FC244FA-7C68-3F44-B1E0-4DB03B72DDC0}" presName="background2" presStyleLbl="node2" presStyleIdx="0" presStyleCnt="2"/>
      <dgm:spPr/>
    </dgm:pt>
    <dgm:pt modelId="{795A7441-09AA-A54A-85D8-24ED5A3055BF}" type="pres">
      <dgm:prSet presAssocID="{9FC244FA-7C68-3F44-B1E0-4DB03B72DDC0}" presName="text2" presStyleLbl="fgAcc2" presStyleIdx="0" presStyleCnt="2">
        <dgm:presLayoutVars>
          <dgm:chPref val="3"/>
        </dgm:presLayoutVars>
      </dgm:prSet>
      <dgm:spPr/>
    </dgm:pt>
    <dgm:pt modelId="{D78BA722-D6FE-4E4C-B096-E9CDAF718CF8}" type="pres">
      <dgm:prSet presAssocID="{9FC244FA-7C68-3F44-B1E0-4DB03B72DDC0}" presName="hierChild3" presStyleCnt="0"/>
      <dgm:spPr/>
    </dgm:pt>
    <dgm:pt modelId="{06443600-3551-3546-B5C2-F04E47DADF28}" type="pres">
      <dgm:prSet presAssocID="{26BBF406-D9A6-184B-BE01-3B3AC0B39719}" presName="Name17" presStyleLbl="parChTrans1D3" presStyleIdx="0" presStyleCnt="2"/>
      <dgm:spPr/>
    </dgm:pt>
    <dgm:pt modelId="{B6479A02-E34D-0A44-9C5D-26B2C8766FDB}" type="pres">
      <dgm:prSet presAssocID="{13CFAF65-53B0-7447-8321-7F45BE54EDC4}" presName="hierRoot3" presStyleCnt="0"/>
      <dgm:spPr/>
    </dgm:pt>
    <dgm:pt modelId="{1BC935AD-81E7-1B48-9E7F-2D49CB5D9BC8}" type="pres">
      <dgm:prSet presAssocID="{13CFAF65-53B0-7447-8321-7F45BE54EDC4}" presName="composite3" presStyleCnt="0"/>
      <dgm:spPr/>
    </dgm:pt>
    <dgm:pt modelId="{E456097C-ABB2-CF41-B746-BE7546872694}" type="pres">
      <dgm:prSet presAssocID="{13CFAF65-53B0-7447-8321-7F45BE54EDC4}" presName="background3" presStyleLbl="node3" presStyleIdx="0" presStyleCnt="2"/>
      <dgm:spPr/>
    </dgm:pt>
    <dgm:pt modelId="{41B7C34A-B886-8944-90C8-79790ED6D668}" type="pres">
      <dgm:prSet presAssocID="{13CFAF65-53B0-7447-8321-7F45BE54EDC4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F3E64-8A8B-E842-A8E7-E2F7BAA792E8}" type="pres">
      <dgm:prSet presAssocID="{13CFAF65-53B0-7447-8321-7F45BE54EDC4}" presName="hierChild4" presStyleCnt="0"/>
      <dgm:spPr/>
    </dgm:pt>
    <dgm:pt modelId="{C92E1282-3001-B04C-9A16-6A60D37C19D4}" type="pres">
      <dgm:prSet presAssocID="{3C4B3154-C354-E54D-A9A8-8973B1CE4428}" presName="Name17" presStyleLbl="parChTrans1D3" presStyleIdx="1" presStyleCnt="2"/>
      <dgm:spPr/>
    </dgm:pt>
    <dgm:pt modelId="{7CECA529-0003-A643-9501-622E920BA906}" type="pres">
      <dgm:prSet presAssocID="{1FC4ABE9-E487-4F4E-9526-9CC57DFACC4F}" presName="hierRoot3" presStyleCnt="0"/>
      <dgm:spPr/>
    </dgm:pt>
    <dgm:pt modelId="{E4E22CF5-8286-D44A-AF98-8297DFF60C20}" type="pres">
      <dgm:prSet presAssocID="{1FC4ABE9-E487-4F4E-9526-9CC57DFACC4F}" presName="composite3" presStyleCnt="0"/>
      <dgm:spPr/>
    </dgm:pt>
    <dgm:pt modelId="{BE09FE42-0F93-C14D-ABDD-324AAEDC3DCA}" type="pres">
      <dgm:prSet presAssocID="{1FC4ABE9-E487-4F4E-9526-9CC57DFACC4F}" presName="background3" presStyleLbl="node3" presStyleIdx="1" presStyleCnt="2"/>
      <dgm:spPr/>
    </dgm:pt>
    <dgm:pt modelId="{1CCEFA63-F58F-D741-AB10-907F4802E6D5}" type="pres">
      <dgm:prSet presAssocID="{1FC4ABE9-E487-4F4E-9526-9CC57DFACC4F}" presName="text3" presStyleLbl="fgAcc3" presStyleIdx="1" presStyleCnt="2">
        <dgm:presLayoutVars>
          <dgm:chPref val="3"/>
        </dgm:presLayoutVars>
      </dgm:prSet>
      <dgm:spPr/>
    </dgm:pt>
    <dgm:pt modelId="{E39BA453-B522-D24A-84AA-1A9BECB7DCAF}" type="pres">
      <dgm:prSet presAssocID="{1FC4ABE9-E487-4F4E-9526-9CC57DFACC4F}" presName="hierChild4" presStyleCnt="0"/>
      <dgm:spPr/>
    </dgm:pt>
    <dgm:pt modelId="{274807BA-2826-DE4E-A1D7-ECA3FEF686F3}" type="pres">
      <dgm:prSet presAssocID="{8EBEEC76-9194-514D-A68E-A557FFD9242A}" presName="Name10" presStyleLbl="parChTrans1D2" presStyleIdx="1" presStyleCnt="2"/>
      <dgm:spPr/>
    </dgm:pt>
    <dgm:pt modelId="{C19044BF-6F9C-3649-A5D0-4C8C0B368D0E}" type="pres">
      <dgm:prSet presAssocID="{40CBCA5E-38EC-9442-9E0C-DB9EB2258F10}" presName="hierRoot2" presStyleCnt="0"/>
      <dgm:spPr/>
    </dgm:pt>
    <dgm:pt modelId="{378CA38C-2629-6E4D-9CD8-049EA007267F}" type="pres">
      <dgm:prSet presAssocID="{40CBCA5E-38EC-9442-9E0C-DB9EB2258F10}" presName="composite2" presStyleCnt="0"/>
      <dgm:spPr/>
    </dgm:pt>
    <dgm:pt modelId="{EBAB359A-BB27-A34E-9B77-37C5E7F47BBB}" type="pres">
      <dgm:prSet presAssocID="{40CBCA5E-38EC-9442-9E0C-DB9EB2258F10}" presName="background2" presStyleLbl="node2" presStyleIdx="1" presStyleCnt="2"/>
      <dgm:spPr/>
    </dgm:pt>
    <dgm:pt modelId="{93354BAC-D715-F44E-9A80-80ACE1E99160}" type="pres">
      <dgm:prSet presAssocID="{40CBCA5E-38EC-9442-9E0C-DB9EB2258F10}" presName="text2" presStyleLbl="fgAcc2" presStyleIdx="1" presStyleCnt="2">
        <dgm:presLayoutVars>
          <dgm:chPref val="3"/>
        </dgm:presLayoutVars>
      </dgm:prSet>
      <dgm:spPr/>
    </dgm:pt>
    <dgm:pt modelId="{0FF40028-CDF2-BE44-8BDD-7312D4F2A3A1}" type="pres">
      <dgm:prSet presAssocID="{40CBCA5E-38EC-9442-9E0C-DB9EB2258F10}" presName="hierChild3" presStyleCnt="0"/>
      <dgm:spPr/>
    </dgm:pt>
  </dgm:ptLst>
  <dgm:cxnLst>
    <dgm:cxn modelId="{909938B7-BD8B-E04D-ABC7-E39D7F7124C6}" type="presOf" srcId="{40CBCA5E-38EC-9442-9E0C-DB9EB2258F10}" destId="{93354BAC-D715-F44E-9A80-80ACE1E99160}" srcOrd="0" destOrd="0" presId="urn:microsoft.com/office/officeart/2005/8/layout/hierarchy1"/>
    <dgm:cxn modelId="{03C24807-BF28-8D46-9FD7-D73885FDDEFF}" srcId="{454E96EF-4200-8543-9982-B96C6461D221}" destId="{9FC244FA-7C68-3F44-B1E0-4DB03B72DDC0}" srcOrd="0" destOrd="0" parTransId="{179FF6C1-F322-CE48-AB23-F5A1EEEC1705}" sibTransId="{CADFE69C-9765-7546-9D19-BF7C7C18690F}"/>
    <dgm:cxn modelId="{FD06BABA-14B9-814B-BB44-74551337AF6C}" type="presOf" srcId="{3C4B3154-C354-E54D-A9A8-8973B1CE4428}" destId="{C92E1282-3001-B04C-9A16-6A60D37C19D4}" srcOrd="0" destOrd="0" presId="urn:microsoft.com/office/officeart/2005/8/layout/hierarchy1"/>
    <dgm:cxn modelId="{1929DABB-F8EC-5B44-BABF-5FA98FDBB0C8}" type="presOf" srcId="{8EBEEC76-9194-514D-A68E-A557FFD9242A}" destId="{274807BA-2826-DE4E-A1D7-ECA3FEF686F3}" srcOrd="0" destOrd="0" presId="urn:microsoft.com/office/officeart/2005/8/layout/hierarchy1"/>
    <dgm:cxn modelId="{C23F2E47-1DC4-6C4D-8494-B96F582C6665}" type="presOf" srcId="{13CFAF65-53B0-7447-8321-7F45BE54EDC4}" destId="{41B7C34A-B886-8944-90C8-79790ED6D668}" srcOrd="0" destOrd="0" presId="urn:microsoft.com/office/officeart/2005/8/layout/hierarchy1"/>
    <dgm:cxn modelId="{B0BEFFE4-4AC0-7149-802D-CF746256653E}" type="presOf" srcId="{9FC244FA-7C68-3F44-B1E0-4DB03B72DDC0}" destId="{795A7441-09AA-A54A-85D8-24ED5A3055BF}" srcOrd="0" destOrd="0" presId="urn:microsoft.com/office/officeart/2005/8/layout/hierarchy1"/>
    <dgm:cxn modelId="{E82B14B2-272C-9249-B3F5-B8D7EBFE154B}" type="presOf" srcId="{164C244C-6758-4B41-B850-1C6A3A46BDF5}" destId="{1BE1194D-E0B6-2D45-9F60-77846015D605}" srcOrd="0" destOrd="0" presId="urn:microsoft.com/office/officeart/2005/8/layout/hierarchy1"/>
    <dgm:cxn modelId="{B6498B6D-55FB-504C-A7BB-B36D55B7FDAC}" type="presOf" srcId="{454E96EF-4200-8543-9982-B96C6461D221}" destId="{D3EF3DC4-3E80-2443-A015-9FA1AF769271}" srcOrd="0" destOrd="0" presId="urn:microsoft.com/office/officeart/2005/8/layout/hierarchy1"/>
    <dgm:cxn modelId="{B1D656FE-0683-AE48-B151-E193DAAA9658}" srcId="{164C244C-6758-4B41-B850-1C6A3A46BDF5}" destId="{454E96EF-4200-8543-9982-B96C6461D221}" srcOrd="0" destOrd="0" parTransId="{C07BD5B4-FF24-1E44-9FF7-A621E9B8AB6A}" sibTransId="{CF5CE17D-4A66-8144-ABB8-5584CBE816B2}"/>
    <dgm:cxn modelId="{C4BBEA56-E2AC-AA46-98FA-700AF521B8DA}" type="presOf" srcId="{26BBF406-D9A6-184B-BE01-3B3AC0B39719}" destId="{06443600-3551-3546-B5C2-F04E47DADF28}" srcOrd="0" destOrd="0" presId="urn:microsoft.com/office/officeart/2005/8/layout/hierarchy1"/>
    <dgm:cxn modelId="{93A532A3-BD32-AF4F-92B2-1EEC7B595F42}" srcId="{454E96EF-4200-8543-9982-B96C6461D221}" destId="{40CBCA5E-38EC-9442-9E0C-DB9EB2258F10}" srcOrd="1" destOrd="0" parTransId="{8EBEEC76-9194-514D-A68E-A557FFD9242A}" sibTransId="{B47A699F-C099-0247-8D21-EF28839BABE5}"/>
    <dgm:cxn modelId="{F4B551A4-B33D-E442-9602-718D3D5EC3AF}" type="presOf" srcId="{1FC4ABE9-E487-4F4E-9526-9CC57DFACC4F}" destId="{1CCEFA63-F58F-D741-AB10-907F4802E6D5}" srcOrd="0" destOrd="0" presId="urn:microsoft.com/office/officeart/2005/8/layout/hierarchy1"/>
    <dgm:cxn modelId="{0BBCBDD4-E653-A34F-96CC-932433751ECC}" srcId="{9FC244FA-7C68-3F44-B1E0-4DB03B72DDC0}" destId="{1FC4ABE9-E487-4F4E-9526-9CC57DFACC4F}" srcOrd="1" destOrd="0" parTransId="{3C4B3154-C354-E54D-A9A8-8973B1CE4428}" sibTransId="{3D0E503D-A5DA-084A-9EE5-BBAC25B8881E}"/>
    <dgm:cxn modelId="{1846038A-4F66-2F41-9755-88DCBF738F6C}" type="presOf" srcId="{179FF6C1-F322-CE48-AB23-F5A1EEEC1705}" destId="{E67D35EB-15B8-1440-AE3C-3751D804A669}" srcOrd="0" destOrd="0" presId="urn:microsoft.com/office/officeart/2005/8/layout/hierarchy1"/>
    <dgm:cxn modelId="{AD63EA9D-46C8-9241-960D-B844B754D775}" srcId="{9FC244FA-7C68-3F44-B1E0-4DB03B72DDC0}" destId="{13CFAF65-53B0-7447-8321-7F45BE54EDC4}" srcOrd="0" destOrd="0" parTransId="{26BBF406-D9A6-184B-BE01-3B3AC0B39719}" sibTransId="{942A4760-6254-0045-AC50-E64A4C3C0FD1}"/>
    <dgm:cxn modelId="{57695EC2-D57E-EC41-A4E7-7F6B48D77DFF}" type="presParOf" srcId="{1BE1194D-E0B6-2D45-9F60-77846015D605}" destId="{EA85F3F4-499E-5548-9355-0CEDD085275A}" srcOrd="0" destOrd="0" presId="urn:microsoft.com/office/officeart/2005/8/layout/hierarchy1"/>
    <dgm:cxn modelId="{4701CD32-B473-7346-8088-C1E38DA85B03}" type="presParOf" srcId="{EA85F3F4-499E-5548-9355-0CEDD085275A}" destId="{A7A0A5A9-10E4-E649-A5D4-29F4123F94B4}" srcOrd="0" destOrd="0" presId="urn:microsoft.com/office/officeart/2005/8/layout/hierarchy1"/>
    <dgm:cxn modelId="{2BBE609E-F5FB-6A43-9113-E4C8510B66EA}" type="presParOf" srcId="{A7A0A5A9-10E4-E649-A5D4-29F4123F94B4}" destId="{FB8DAFAD-0585-7A4B-BCCE-75DB7E410A7F}" srcOrd="0" destOrd="0" presId="urn:microsoft.com/office/officeart/2005/8/layout/hierarchy1"/>
    <dgm:cxn modelId="{00356FA6-320F-1944-88F4-370ADC6C81B6}" type="presParOf" srcId="{A7A0A5A9-10E4-E649-A5D4-29F4123F94B4}" destId="{D3EF3DC4-3E80-2443-A015-9FA1AF769271}" srcOrd="1" destOrd="0" presId="urn:microsoft.com/office/officeart/2005/8/layout/hierarchy1"/>
    <dgm:cxn modelId="{BA4691FF-9C24-314D-A458-F78F6318B2E6}" type="presParOf" srcId="{EA85F3F4-499E-5548-9355-0CEDD085275A}" destId="{40E185E7-0D76-E449-A527-00A2AA4FA794}" srcOrd="1" destOrd="0" presId="urn:microsoft.com/office/officeart/2005/8/layout/hierarchy1"/>
    <dgm:cxn modelId="{90EA8B8E-4144-CB4B-BB81-15624A769E05}" type="presParOf" srcId="{40E185E7-0D76-E449-A527-00A2AA4FA794}" destId="{E67D35EB-15B8-1440-AE3C-3751D804A669}" srcOrd="0" destOrd="0" presId="urn:microsoft.com/office/officeart/2005/8/layout/hierarchy1"/>
    <dgm:cxn modelId="{C0765A08-2A2E-2F47-9639-7C14CB5A9738}" type="presParOf" srcId="{40E185E7-0D76-E449-A527-00A2AA4FA794}" destId="{5C1F51C3-C10F-974B-AED0-ACD82308B916}" srcOrd="1" destOrd="0" presId="urn:microsoft.com/office/officeart/2005/8/layout/hierarchy1"/>
    <dgm:cxn modelId="{49254DD8-0FCE-194C-97F6-BE8D71BD4CF8}" type="presParOf" srcId="{5C1F51C3-C10F-974B-AED0-ACD82308B916}" destId="{70022C14-E656-BA4B-91AA-2B094151197A}" srcOrd="0" destOrd="0" presId="urn:microsoft.com/office/officeart/2005/8/layout/hierarchy1"/>
    <dgm:cxn modelId="{2782897B-16D4-194C-B32F-9B62477B8FF1}" type="presParOf" srcId="{70022C14-E656-BA4B-91AA-2B094151197A}" destId="{67F9AF64-EEF6-414D-8F5D-89EEBA7EA3E8}" srcOrd="0" destOrd="0" presId="urn:microsoft.com/office/officeart/2005/8/layout/hierarchy1"/>
    <dgm:cxn modelId="{06D82D07-E7BD-274A-8E66-FC472FC9A272}" type="presParOf" srcId="{70022C14-E656-BA4B-91AA-2B094151197A}" destId="{795A7441-09AA-A54A-85D8-24ED5A3055BF}" srcOrd="1" destOrd="0" presId="urn:microsoft.com/office/officeart/2005/8/layout/hierarchy1"/>
    <dgm:cxn modelId="{B1EE1FBB-9BCF-8B47-9C05-F8AA3EB377F6}" type="presParOf" srcId="{5C1F51C3-C10F-974B-AED0-ACD82308B916}" destId="{D78BA722-D6FE-4E4C-B096-E9CDAF718CF8}" srcOrd="1" destOrd="0" presId="urn:microsoft.com/office/officeart/2005/8/layout/hierarchy1"/>
    <dgm:cxn modelId="{5B9A02A0-0674-5B41-AA8D-936995D3EEB4}" type="presParOf" srcId="{D78BA722-D6FE-4E4C-B096-E9CDAF718CF8}" destId="{06443600-3551-3546-B5C2-F04E47DADF28}" srcOrd="0" destOrd="0" presId="urn:microsoft.com/office/officeart/2005/8/layout/hierarchy1"/>
    <dgm:cxn modelId="{5370583A-8880-D24E-A527-F1DA527CB81B}" type="presParOf" srcId="{D78BA722-D6FE-4E4C-B096-E9CDAF718CF8}" destId="{B6479A02-E34D-0A44-9C5D-26B2C8766FDB}" srcOrd="1" destOrd="0" presId="urn:microsoft.com/office/officeart/2005/8/layout/hierarchy1"/>
    <dgm:cxn modelId="{D2E55A00-E661-5742-917D-1B6E41926CBD}" type="presParOf" srcId="{B6479A02-E34D-0A44-9C5D-26B2C8766FDB}" destId="{1BC935AD-81E7-1B48-9E7F-2D49CB5D9BC8}" srcOrd="0" destOrd="0" presId="urn:microsoft.com/office/officeart/2005/8/layout/hierarchy1"/>
    <dgm:cxn modelId="{84FDD433-8C79-B940-BDA3-72C44675CCA8}" type="presParOf" srcId="{1BC935AD-81E7-1B48-9E7F-2D49CB5D9BC8}" destId="{E456097C-ABB2-CF41-B746-BE7546872694}" srcOrd="0" destOrd="0" presId="urn:microsoft.com/office/officeart/2005/8/layout/hierarchy1"/>
    <dgm:cxn modelId="{6C029C97-237A-574A-9A23-FE626EEAADFB}" type="presParOf" srcId="{1BC935AD-81E7-1B48-9E7F-2D49CB5D9BC8}" destId="{41B7C34A-B886-8944-90C8-79790ED6D668}" srcOrd="1" destOrd="0" presId="urn:microsoft.com/office/officeart/2005/8/layout/hierarchy1"/>
    <dgm:cxn modelId="{8EC4372F-0874-D34F-AA45-189D2E19DBB7}" type="presParOf" srcId="{B6479A02-E34D-0A44-9C5D-26B2C8766FDB}" destId="{B01F3E64-8A8B-E842-A8E7-E2F7BAA792E8}" srcOrd="1" destOrd="0" presId="urn:microsoft.com/office/officeart/2005/8/layout/hierarchy1"/>
    <dgm:cxn modelId="{1838FFE4-1BA8-6E46-A78E-5F5BF1D17FA1}" type="presParOf" srcId="{D78BA722-D6FE-4E4C-B096-E9CDAF718CF8}" destId="{C92E1282-3001-B04C-9A16-6A60D37C19D4}" srcOrd="2" destOrd="0" presId="urn:microsoft.com/office/officeart/2005/8/layout/hierarchy1"/>
    <dgm:cxn modelId="{E1F82F36-9E52-974B-BC61-023F642071EC}" type="presParOf" srcId="{D78BA722-D6FE-4E4C-B096-E9CDAF718CF8}" destId="{7CECA529-0003-A643-9501-622E920BA906}" srcOrd="3" destOrd="0" presId="urn:microsoft.com/office/officeart/2005/8/layout/hierarchy1"/>
    <dgm:cxn modelId="{A2DFC678-00F2-7745-9CB8-96045932F5BF}" type="presParOf" srcId="{7CECA529-0003-A643-9501-622E920BA906}" destId="{E4E22CF5-8286-D44A-AF98-8297DFF60C20}" srcOrd="0" destOrd="0" presId="urn:microsoft.com/office/officeart/2005/8/layout/hierarchy1"/>
    <dgm:cxn modelId="{C18CB7B9-4E1D-D14B-B2E6-9DBCA298E09E}" type="presParOf" srcId="{E4E22CF5-8286-D44A-AF98-8297DFF60C20}" destId="{BE09FE42-0F93-C14D-ABDD-324AAEDC3DCA}" srcOrd="0" destOrd="0" presId="urn:microsoft.com/office/officeart/2005/8/layout/hierarchy1"/>
    <dgm:cxn modelId="{B00ED587-085C-D84D-958E-B11282785BC5}" type="presParOf" srcId="{E4E22CF5-8286-D44A-AF98-8297DFF60C20}" destId="{1CCEFA63-F58F-D741-AB10-907F4802E6D5}" srcOrd="1" destOrd="0" presId="urn:microsoft.com/office/officeart/2005/8/layout/hierarchy1"/>
    <dgm:cxn modelId="{45CEB7B4-C307-7241-84EB-0D4D830152F0}" type="presParOf" srcId="{7CECA529-0003-A643-9501-622E920BA906}" destId="{E39BA453-B522-D24A-84AA-1A9BECB7DCAF}" srcOrd="1" destOrd="0" presId="urn:microsoft.com/office/officeart/2005/8/layout/hierarchy1"/>
    <dgm:cxn modelId="{D9F87740-F7EB-A846-B519-C54462C1DDA6}" type="presParOf" srcId="{40E185E7-0D76-E449-A527-00A2AA4FA794}" destId="{274807BA-2826-DE4E-A1D7-ECA3FEF686F3}" srcOrd="2" destOrd="0" presId="urn:microsoft.com/office/officeart/2005/8/layout/hierarchy1"/>
    <dgm:cxn modelId="{CCEB63E4-5780-8247-AF68-B0AD53E08FE4}" type="presParOf" srcId="{40E185E7-0D76-E449-A527-00A2AA4FA794}" destId="{C19044BF-6F9C-3649-A5D0-4C8C0B368D0E}" srcOrd="3" destOrd="0" presId="urn:microsoft.com/office/officeart/2005/8/layout/hierarchy1"/>
    <dgm:cxn modelId="{FD367BA5-46F9-6F47-B605-BCFAC965FA80}" type="presParOf" srcId="{C19044BF-6F9C-3649-A5D0-4C8C0B368D0E}" destId="{378CA38C-2629-6E4D-9CD8-049EA007267F}" srcOrd="0" destOrd="0" presId="urn:microsoft.com/office/officeart/2005/8/layout/hierarchy1"/>
    <dgm:cxn modelId="{5D00D171-CF3D-8C48-96B8-8E558E0514CE}" type="presParOf" srcId="{378CA38C-2629-6E4D-9CD8-049EA007267F}" destId="{EBAB359A-BB27-A34E-9B77-37C5E7F47BBB}" srcOrd="0" destOrd="0" presId="urn:microsoft.com/office/officeart/2005/8/layout/hierarchy1"/>
    <dgm:cxn modelId="{B8A94630-4EEA-4A4E-92FE-8914DDB49FA1}" type="presParOf" srcId="{378CA38C-2629-6E4D-9CD8-049EA007267F}" destId="{93354BAC-D715-F44E-9A80-80ACE1E99160}" srcOrd="1" destOrd="0" presId="urn:microsoft.com/office/officeart/2005/8/layout/hierarchy1"/>
    <dgm:cxn modelId="{675C97BA-8BB3-E947-B4C6-61E9841DF23A}" type="presParOf" srcId="{C19044BF-6F9C-3649-A5D0-4C8C0B368D0E}" destId="{0FF40028-CDF2-BE44-8BDD-7312D4F2A3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5">
        <dgm:presLayoutVars>
          <dgm:bulletEnabled val="1"/>
        </dgm:presLayoutVars>
      </dgm:prSet>
      <dgm:spPr/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5">
        <dgm:presLayoutVars>
          <dgm:bulletEnabled val="1"/>
        </dgm:presLayoutVars>
      </dgm:prSet>
      <dgm:spPr/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5">
        <dgm:presLayoutVars>
          <dgm:bulletEnabled val="1"/>
        </dgm:presLayoutVars>
      </dgm:prSet>
      <dgm:spPr/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5">
        <dgm:presLayoutVars>
          <dgm:bulletEnabled val="1"/>
        </dgm:presLayoutVars>
      </dgm:prSet>
      <dgm:spPr/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8812525-915A-F44E-A718-1C87A458CFBF}" type="presOf" srcId="{E8E8063F-766B-B246-AB4F-3A92D2AA9C08}" destId="{1156244A-45D4-464A-9C9A-9834FCE58AA4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3D889514-5D14-F14E-B891-D30F588515A2}" type="presOf" srcId="{E9C356DF-AE61-224A-9398-B1A7511B6424}" destId="{6E0E8024-C9E8-AD4D-8C81-36F3BF2E1C1C}" srcOrd="0" destOrd="0" presId="urn:microsoft.com/office/officeart/2005/8/layout/hChevron3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6306B27B-A6E2-174B-B225-D05C03F0BACC}" type="presOf" srcId="{3D062520-A3DD-B94E-95EA-EE9222D8F940}" destId="{6123D26A-1D1A-BC48-971E-16126B3BB0C8}" srcOrd="0" destOrd="0" presId="urn:microsoft.com/office/officeart/2005/8/layout/hChevron3"/>
    <dgm:cxn modelId="{B52DB5A8-8E71-1F4F-8C58-8501CDADD8EB}" type="presOf" srcId="{0BC8D67C-EEDB-5945-9834-60347FA84F02}" destId="{53DBA906-52B8-7947-B030-E1195803FA7D}" srcOrd="0" destOrd="0" presId="urn:microsoft.com/office/officeart/2005/8/layout/hChevron3"/>
    <dgm:cxn modelId="{3BD28561-1EDD-0142-9B1F-0BB936A9EDC2}" type="presOf" srcId="{E73116C4-747C-8D4A-B258-B6AF36A51E8B}" destId="{153D592E-0822-4441-BBCA-01B49A0F1988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9B06556E-7843-A141-BC7C-55CD60D4005A}" type="presOf" srcId="{BF02078D-F8E4-7C41-917D-D3945FCB4BE1}" destId="{BDA08652-DBD9-224E-B192-1DD29343F2A2}" srcOrd="0" destOrd="0" presId="urn:microsoft.com/office/officeart/2005/8/layout/hChevron3"/>
    <dgm:cxn modelId="{B3B5F543-9235-0349-92FF-2B67C1BBE91C}" type="presParOf" srcId="{6123D26A-1D1A-BC48-971E-16126B3BB0C8}" destId="{6E0E8024-C9E8-AD4D-8C81-36F3BF2E1C1C}" srcOrd="0" destOrd="0" presId="urn:microsoft.com/office/officeart/2005/8/layout/hChevron3"/>
    <dgm:cxn modelId="{51DFFAD8-2D92-F244-86DF-E99057A2633A}" type="presParOf" srcId="{6123D26A-1D1A-BC48-971E-16126B3BB0C8}" destId="{98F6FFAB-F603-3643-88FF-A2D5D3D83999}" srcOrd="1" destOrd="0" presId="urn:microsoft.com/office/officeart/2005/8/layout/hChevron3"/>
    <dgm:cxn modelId="{538C49A2-52C0-4E4C-92BA-5A47401C4A86}" type="presParOf" srcId="{6123D26A-1D1A-BC48-971E-16126B3BB0C8}" destId="{153D592E-0822-4441-BBCA-01B49A0F1988}" srcOrd="2" destOrd="0" presId="urn:microsoft.com/office/officeart/2005/8/layout/hChevron3"/>
    <dgm:cxn modelId="{476DEDFB-54A4-024C-B994-036FD6941C94}" type="presParOf" srcId="{6123D26A-1D1A-BC48-971E-16126B3BB0C8}" destId="{7E3DA22D-B89F-B241-9788-06FB3B9FBE3C}" srcOrd="3" destOrd="0" presId="urn:microsoft.com/office/officeart/2005/8/layout/hChevron3"/>
    <dgm:cxn modelId="{B30EC9D9-9B2E-9944-BA09-4CA1598FC18F}" type="presParOf" srcId="{6123D26A-1D1A-BC48-971E-16126B3BB0C8}" destId="{BDA08652-DBD9-224E-B192-1DD29343F2A2}" srcOrd="4" destOrd="0" presId="urn:microsoft.com/office/officeart/2005/8/layout/hChevron3"/>
    <dgm:cxn modelId="{62406FED-88DC-584C-B161-495BC3035836}" type="presParOf" srcId="{6123D26A-1D1A-BC48-971E-16126B3BB0C8}" destId="{E7131EFB-4F1A-BB46-A2DD-B60B8F5A90AB}" srcOrd="5" destOrd="0" presId="urn:microsoft.com/office/officeart/2005/8/layout/hChevron3"/>
    <dgm:cxn modelId="{A4749D41-40CD-944A-9B02-DD6943F180E5}" type="presParOf" srcId="{6123D26A-1D1A-BC48-971E-16126B3BB0C8}" destId="{53DBA906-52B8-7947-B030-E1195803FA7D}" srcOrd="6" destOrd="0" presId="urn:microsoft.com/office/officeart/2005/8/layout/hChevron3"/>
    <dgm:cxn modelId="{7DD9E8CE-9035-F147-814E-A8A30612965E}" type="presParOf" srcId="{6123D26A-1D1A-BC48-971E-16126B3BB0C8}" destId="{23769A1D-2387-5E4F-A98E-19E9E68878BA}" srcOrd="7" destOrd="0" presId="urn:microsoft.com/office/officeart/2005/8/layout/hChevron3"/>
    <dgm:cxn modelId="{B78CCC3C-24C1-0D4B-86E7-F5F6FF003034}" type="presParOf" srcId="{6123D26A-1D1A-BC48-971E-16126B3BB0C8}" destId="{1156244A-45D4-464A-9C9A-9834FCE58AA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(0) __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(1) __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r>
            <a:rPr lang="en-US" dirty="0" smtClean="0"/>
            <a:t>(2) __</a:t>
          </a:r>
          <a:endParaRPr lang="en-US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dirty="0" smtClean="0"/>
            <a:t>(3) __</a:t>
          </a:r>
          <a:endParaRPr lang="en-US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dirty="0" smtClean="0"/>
            <a:t>(4) __</a:t>
          </a:r>
          <a:endParaRPr lang="en-US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dirty="0" smtClean="0"/>
            <a:t>(5) __</a:t>
          </a:r>
          <a:endParaRPr lang="en-US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r>
            <a:rPr lang="en-US" dirty="0" smtClean="0"/>
            <a:t>(6) __</a:t>
          </a:r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(7) </a:t>
          </a:r>
          <a:r>
            <a:rPr lang="en-US" b="1" dirty="0" smtClean="0"/>
            <a:t>7</a:t>
          </a:r>
          <a:endParaRPr lang="en-US" b="1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B9E868-1DEB-7F4C-ACF7-D6DADD779079}" type="presOf" srcId="{979F04D2-F04B-0648-9172-B9733030EB50}" destId="{16720A70-F83A-5E49-8C9C-0A07C5779D8A}" srcOrd="0" destOrd="0" presId="urn:microsoft.com/office/officeart/2005/8/layout/hChevron3"/>
    <dgm:cxn modelId="{391840EC-A8D5-174A-AE15-1E8B436EC031}" type="presOf" srcId="{3D062520-A3DD-B94E-95EA-EE9222D8F940}" destId="{6123D26A-1D1A-BC48-971E-16126B3BB0C8}" srcOrd="0" destOrd="0" presId="urn:microsoft.com/office/officeart/2005/8/layout/hChevron3"/>
    <dgm:cxn modelId="{1062F263-31E9-7F4D-BE53-AB5B23F9238A}" type="presOf" srcId="{88FF39CF-BE4B-D849-9914-347525B3461B}" destId="{6F8229BC-5BBF-4540-91BD-D7A48D9B1CEB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51707DCA-6ACA-F149-A3F8-561E0B6B969A}" type="presOf" srcId="{E73116C4-747C-8D4A-B258-B6AF36A51E8B}" destId="{153D592E-0822-4441-BBCA-01B49A0F1988}" srcOrd="0" destOrd="0" presId="urn:microsoft.com/office/officeart/2005/8/layout/hChevron3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D975E215-20D6-6547-A7B5-AE5BF4EB1467}" type="presOf" srcId="{0BC8D67C-EEDB-5945-9834-60347FA84F02}" destId="{53DBA906-52B8-7947-B030-E1195803FA7D}" srcOrd="0" destOrd="0" presId="urn:microsoft.com/office/officeart/2005/8/layout/hChevron3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12CA3F5E-978B-D740-A143-45DC2F4FB00C}" type="presOf" srcId="{68C90B0F-1456-C449-8CBF-EAE6B117BA3B}" destId="{4B72EF36-F9FB-924C-9AD2-759B52548D1D}" srcOrd="0" destOrd="0" presId="urn:microsoft.com/office/officeart/2005/8/layout/hChevron3"/>
    <dgm:cxn modelId="{854EB97B-2A47-C543-A1B4-AFD58C0C17E0}" type="presOf" srcId="{E9C356DF-AE61-224A-9398-B1A7511B6424}" destId="{6E0E8024-C9E8-AD4D-8C81-36F3BF2E1C1C}" srcOrd="0" destOrd="0" presId="urn:microsoft.com/office/officeart/2005/8/layout/hChevron3"/>
    <dgm:cxn modelId="{5A001C7A-A142-B840-9853-573D839EC7D1}" type="presOf" srcId="{E8E8063F-766B-B246-AB4F-3A92D2AA9C08}" destId="{1156244A-45D4-464A-9C9A-9834FCE58AA4}" srcOrd="0" destOrd="0" presId="urn:microsoft.com/office/officeart/2005/8/layout/hChevron3"/>
    <dgm:cxn modelId="{A74ACD6D-4904-E44A-9C21-6ECF95A8EBA9}" type="presOf" srcId="{BF02078D-F8E4-7C41-917D-D3945FCB4BE1}" destId="{BDA08652-DBD9-224E-B192-1DD29343F2A2}" srcOrd="0" destOrd="0" presId="urn:microsoft.com/office/officeart/2005/8/layout/hChevron3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C749BF12-998C-4843-917C-C56BB80F303B}" type="presParOf" srcId="{6123D26A-1D1A-BC48-971E-16126B3BB0C8}" destId="{6E0E8024-C9E8-AD4D-8C81-36F3BF2E1C1C}" srcOrd="0" destOrd="0" presId="urn:microsoft.com/office/officeart/2005/8/layout/hChevron3"/>
    <dgm:cxn modelId="{B181299E-B126-8C4B-8882-44CD3C7ACF5C}" type="presParOf" srcId="{6123D26A-1D1A-BC48-971E-16126B3BB0C8}" destId="{98F6FFAB-F603-3643-88FF-A2D5D3D83999}" srcOrd="1" destOrd="0" presId="urn:microsoft.com/office/officeart/2005/8/layout/hChevron3"/>
    <dgm:cxn modelId="{1219CBCF-EE61-4348-911F-C32759ED24C5}" type="presParOf" srcId="{6123D26A-1D1A-BC48-971E-16126B3BB0C8}" destId="{153D592E-0822-4441-BBCA-01B49A0F1988}" srcOrd="2" destOrd="0" presId="urn:microsoft.com/office/officeart/2005/8/layout/hChevron3"/>
    <dgm:cxn modelId="{24289EF6-C30C-2044-8F03-84E3E468B8DE}" type="presParOf" srcId="{6123D26A-1D1A-BC48-971E-16126B3BB0C8}" destId="{7E3DA22D-B89F-B241-9788-06FB3B9FBE3C}" srcOrd="3" destOrd="0" presId="urn:microsoft.com/office/officeart/2005/8/layout/hChevron3"/>
    <dgm:cxn modelId="{F664A8FD-7BE3-AB4C-BA1E-AB5E77038250}" type="presParOf" srcId="{6123D26A-1D1A-BC48-971E-16126B3BB0C8}" destId="{BDA08652-DBD9-224E-B192-1DD29343F2A2}" srcOrd="4" destOrd="0" presId="urn:microsoft.com/office/officeart/2005/8/layout/hChevron3"/>
    <dgm:cxn modelId="{FC805727-5673-0F45-B16D-8CBA72EFC9AC}" type="presParOf" srcId="{6123D26A-1D1A-BC48-971E-16126B3BB0C8}" destId="{E7131EFB-4F1A-BB46-A2DD-B60B8F5A90AB}" srcOrd="5" destOrd="0" presId="urn:microsoft.com/office/officeart/2005/8/layout/hChevron3"/>
    <dgm:cxn modelId="{A55019C6-45A3-8D42-8115-C29277E82B29}" type="presParOf" srcId="{6123D26A-1D1A-BC48-971E-16126B3BB0C8}" destId="{53DBA906-52B8-7947-B030-E1195803FA7D}" srcOrd="6" destOrd="0" presId="urn:microsoft.com/office/officeart/2005/8/layout/hChevron3"/>
    <dgm:cxn modelId="{C2A5A42D-88DE-9846-946D-213F1281FFFA}" type="presParOf" srcId="{6123D26A-1D1A-BC48-971E-16126B3BB0C8}" destId="{23769A1D-2387-5E4F-A98E-19E9E68878BA}" srcOrd="7" destOrd="0" presId="urn:microsoft.com/office/officeart/2005/8/layout/hChevron3"/>
    <dgm:cxn modelId="{2DE1DE31-F814-5A42-A453-088016FF3AE3}" type="presParOf" srcId="{6123D26A-1D1A-BC48-971E-16126B3BB0C8}" destId="{1156244A-45D4-464A-9C9A-9834FCE58AA4}" srcOrd="8" destOrd="0" presId="urn:microsoft.com/office/officeart/2005/8/layout/hChevron3"/>
    <dgm:cxn modelId="{E7CD26A4-DC5F-9E4E-8B64-E8D7CBAC7A48}" type="presParOf" srcId="{6123D26A-1D1A-BC48-971E-16126B3BB0C8}" destId="{BD92E120-97F7-524C-8FF3-095789CB1601}" srcOrd="9" destOrd="0" presId="urn:microsoft.com/office/officeart/2005/8/layout/hChevron3"/>
    <dgm:cxn modelId="{76E64A49-DB7D-C94B-AEAF-11344CED855A}" type="presParOf" srcId="{6123D26A-1D1A-BC48-971E-16126B3BB0C8}" destId="{6F8229BC-5BBF-4540-91BD-D7A48D9B1CEB}" srcOrd="10" destOrd="0" presId="urn:microsoft.com/office/officeart/2005/8/layout/hChevron3"/>
    <dgm:cxn modelId="{D7A55855-7787-DC40-B125-2C8629751AC7}" type="presParOf" srcId="{6123D26A-1D1A-BC48-971E-16126B3BB0C8}" destId="{B7B60EA4-4243-C241-A02D-F97314727AA5}" srcOrd="11" destOrd="0" presId="urn:microsoft.com/office/officeart/2005/8/layout/hChevron3"/>
    <dgm:cxn modelId="{A7F87692-4809-784B-8D46-D0DF72E7072B}" type="presParOf" srcId="{6123D26A-1D1A-BC48-971E-16126B3BB0C8}" destId="{4B72EF36-F9FB-924C-9AD2-759B52548D1D}" srcOrd="12" destOrd="0" presId="urn:microsoft.com/office/officeart/2005/8/layout/hChevron3"/>
    <dgm:cxn modelId="{F4E0F108-83F4-944F-8F3E-DC3EAA22C730}" type="presParOf" srcId="{6123D26A-1D1A-BC48-971E-16126B3BB0C8}" destId="{0747ECE1-CCCD-0349-9D6E-0B39025D68C2}" srcOrd="13" destOrd="0" presId="urn:microsoft.com/office/officeart/2005/8/layout/hChevron3"/>
    <dgm:cxn modelId="{D2D96B2A-FE7D-9A4A-895A-D6C124458536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(0) __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(1) __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r>
            <a:rPr lang="en-US" dirty="0" smtClean="0"/>
            <a:t>(2) </a:t>
          </a:r>
          <a:r>
            <a:rPr lang="en-US" b="1" dirty="0" smtClean="0"/>
            <a:t>2</a:t>
          </a:r>
          <a:endParaRPr lang="en-US" b="1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dirty="0" smtClean="0"/>
            <a:t>(3) __</a:t>
          </a:r>
          <a:endParaRPr lang="en-US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dirty="0" smtClean="0"/>
            <a:t>(4) __</a:t>
          </a:r>
          <a:endParaRPr lang="en-US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dirty="0" smtClean="0"/>
            <a:t>(5) __</a:t>
          </a:r>
          <a:endParaRPr lang="en-US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r>
            <a:rPr lang="en-US" dirty="0" smtClean="0"/>
            <a:t>(6) __</a:t>
          </a:r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(7</a:t>
          </a:r>
          <a:r>
            <a:rPr lang="en-US" smtClean="0"/>
            <a:t>) 7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562965-4911-7144-B337-D2EDAC9EE0B4}" type="presOf" srcId="{979F04D2-F04B-0648-9172-B9733030EB50}" destId="{16720A70-F83A-5E49-8C9C-0A07C5779D8A}" srcOrd="0" destOrd="0" presId="urn:microsoft.com/office/officeart/2005/8/layout/hChevron3"/>
    <dgm:cxn modelId="{D5FB0D85-2665-0E47-B5FD-B437B603AFA3}" type="presOf" srcId="{E9C356DF-AE61-224A-9398-B1A7511B6424}" destId="{6E0E8024-C9E8-AD4D-8C81-36F3BF2E1C1C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DEF4E1E1-B698-C04D-B268-3FA29DAA9F9C}" type="presOf" srcId="{0BC8D67C-EEDB-5945-9834-60347FA84F02}" destId="{53DBA906-52B8-7947-B030-E1195803FA7D}" srcOrd="0" destOrd="0" presId="urn:microsoft.com/office/officeart/2005/8/layout/hChevron3"/>
    <dgm:cxn modelId="{637D7DE6-AD60-C649-8251-A1BBC9F8CC58}" type="presOf" srcId="{BF02078D-F8E4-7C41-917D-D3945FCB4BE1}" destId="{BDA08652-DBD9-224E-B192-1DD29343F2A2}" srcOrd="0" destOrd="0" presId="urn:microsoft.com/office/officeart/2005/8/layout/hChevron3"/>
    <dgm:cxn modelId="{66B2E5E4-94F8-474A-AB4B-4664EF9DF085}" type="presOf" srcId="{E8E8063F-766B-B246-AB4F-3A92D2AA9C08}" destId="{1156244A-45D4-464A-9C9A-9834FCE58AA4}" srcOrd="0" destOrd="0" presId="urn:microsoft.com/office/officeart/2005/8/layout/hChevron3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67881284-7FAD-6142-9A51-3E9F01C8F78D}" type="presOf" srcId="{68C90B0F-1456-C449-8CBF-EAE6B117BA3B}" destId="{4B72EF36-F9FB-924C-9AD2-759B52548D1D}" srcOrd="0" destOrd="0" presId="urn:microsoft.com/office/officeart/2005/8/layout/hChevron3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AC150D25-A049-D642-BCF6-0C6DB68C30BD}" type="presOf" srcId="{88FF39CF-BE4B-D849-9914-347525B3461B}" destId="{6F8229BC-5BBF-4540-91BD-D7A48D9B1CEB}" srcOrd="0" destOrd="0" presId="urn:microsoft.com/office/officeart/2005/8/layout/hChevron3"/>
    <dgm:cxn modelId="{96AA869F-3F4A-2B43-8F66-976EBBF86D49}" type="presOf" srcId="{3D062520-A3DD-B94E-95EA-EE9222D8F940}" destId="{6123D26A-1D1A-BC48-971E-16126B3BB0C8}" srcOrd="0" destOrd="0" presId="urn:microsoft.com/office/officeart/2005/8/layout/hChevron3"/>
    <dgm:cxn modelId="{030592B1-FA5D-1046-9E82-987AAA652DA9}" type="presOf" srcId="{E73116C4-747C-8D4A-B258-B6AF36A51E8B}" destId="{153D592E-0822-4441-BBCA-01B49A0F1988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89CE8498-188C-C34E-BCD4-E60D6B9C25C6}" type="presParOf" srcId="{6123D26A-1D1A-BC48-971E-16126B3BB0C8}" destId="{6E0E8024-C9E8-AD4D-8C81-36F3BF2E1C1C}" srcOrd="0" destOrd="0" presId="urn:microsoft.com/office/officeart/2005/8/layout/hChevron3"/>
    <dgm:cxn modelId="{89CEA925-5ABC-7340-A61E-B6BA78740298}" type="presParOf" srcId="{6123D26A-1D1A-BC48-971E-16126B3BB0C8}" destId="{98F6FFAB-F603-3643-88FF-A2D5D3D83999}" srcOrd="1" destOrd="0" presId="urn:microsoft.com/office/officeart/2005/8/layout/hChevron3"/>
    <dgm:cxn modelId="{F6ECF291-D8CC-FC45-A8DF-F35C8EC2D767}" type="presParOf" srcId="{6123D26A-1D1A-BC48-971E-16126B3BB0C8}" destId="{153D592E-0822-4441-BBCA-01B49A0F1988}" srcOrd="2" destOrd="0" presId="urn:microsoft.com/office/officeart/2005/8/layout/hChevron3"/>
    <dgm:cxn modelId="{E47B6BD0-AD64-A443-893B-B3E94CD8544F}" type="presParOf" srcId="{6123D26A-1D1A-BC48-971E-16126B3BB0C8}" destId="{7E3DA22D-B89F-B241-9788-06FB3B9FBE3C}" srcOrd="3" destOrd="0" presId="urn:microsoft.com/office/officeart/2005/8/layout/hChevron3"/>
    <dgm:cxn modelId="{648576E7-0BCA-5841-AFC6-1A43A8E9554B}" type="presParOf" srcId="{6123D26A-1D1A-BC48-971E-16126B3BB0C8}" destId="{BDA08652-DBD9-224E-B192-1DD29343F2A2}" srcOrd="4" destOrd="0" presId="urn:microsoft.com/office/officeart/2005/8/layout/hChevron3"/>
    <dgm:cxn modelId="{D56F845E-D1B2-7C45-94B2-FA96AF12FBA4}" type="presParOf" srcId="{6123D26A-1D1A-BC48-971E-16126B3BB0C8}" destId="{E7131EFB-4F1A-BB46-A2DD-B60B8F5A90AB}" srcOrd="5" destOrd="0" presId="urn:microsoft.com/office/officeart/2005/8/layout/hChevron3"/>
    <dgm:cxn modelId="{DC308453-0DDF-B14C-8C32-EC8D39CDA943}" type="presParOf" srcId="{6123D26A-1D1A-BC48-971E-16126B3BB0C8}" destId="{53DBA906-52B8-7947-B030-E1195803FA7D}" srcOrd="6" destOrd="0" presId="urn:microsoft.com/office/officeart/2005/8/layout/hChevron3"/>
    <dgm:cxn modelId="{B67865B4-602A-9040-AC94-08E6F403E3A2}" type="presParOf" srcId="{6123D26A-1D1A-BC48-971E-16126B3BB0C8}" destId="{23769A1D-2387-5E4F-A98E-19E9E68878BA}" srcOrd="7" destOrd="0" presId="urn:microsoft.com/office/officeart/2005/8/layout/hChevron3"/>
    <dgm:cxn modelId="{663FDAE2-9719-9A4A-8BE6-EE5220029E76}" type="presParOf" srcId="{6123D26A-1D1A-BC48-971E-16126B3BB0C8}" destId="{1156244A-45D4-464A-9C9A-9834FCE58AA4}" srcOrd="8" destOrd="0" presId="urn:microsoft.com/office/officeart/2005/8/layout/hChevron3"/>
    <dgm:cxn modelId="{23F01D7A-8349-D040-93A5-33742DA43675}" type="presParOf" srcId="{6123D26A-1D1A-BC48-971E-16126B3BB0C8}" destId="{BD92E120-97F7-524C-8FF3-095789CB1601}" srcOrd="9" destOrd="0" presId="urn:microsoft.com/office/officeart/2005/8/layout/hChevron3"/>
    <dgm:cxn modelId="{E0150881-D2B3-9240-B7F3-2A156D093C13}" type="presParOf" srcId="{6123D26A-1D1A-BC48-971E-16126B3BB0C8}" destId="{6F8229BC-5BBF-4540-91BD-D7A48D9B1CEB}" srcOrd="10" destOrd="0" presId="urn:microsoft.com/office/officeart/2005/8/layout/hChevron3"/>
    <dgm:cxn modelId="{AC3EA3D5-3265-254B-BE7F-FA3373E4DEC9}" type="presParOf" srcId="{6123D26A-1D1A-BC48-971E-16126B3BB0C8}" destId="{B7B60EA4-4243-C241-A02D-F97314727AA5}" srcOrd="11" destOrd="0" presId="urn:microsoft.com/office/officeart/2005/8/layout/hChevron3"/>
    <dgm:cxn modelId="{60900B45-10F0-1846-9336-BA4C7FB48234}" type="presParOf" srcId="{6123D26A-1D1A-BC48-971E-16126B3BB0C8}" destId="{4B72EF36-F9FB-924C-9AD2-759B52548D1D}" srcOrd="12" destOrd="0" presId="urn:microsoft.com/office/officeart/2005/8/layout/hChevron3"/>
    <dgm:cxn modelId="{4F8C4923-F835-FB4F-920F-6937E19CFEAE}" type="presParOf" srcId="{6123D26A-1D1A-BC48-971E-16126B3BB0C8}" destId="{0747ECE1-CCCD-0349-9D6E-0B39025D68C2}" srcOrd="13" destOrd="0" presId="urn:microsoft.com/office/officeart/2005/8/layout/hChevron3"/>
    <dgm:cxn modelId="{0FB9558D-96F4-C941-9C00-13AA3452596F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(0) __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(1) __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r>
            <a:rPr lang="en-US" dirty="0" smtClean="0"/>
            <a:t>(2) 2</a:t>
          </a:r>
          <a:endParaRPr lang="en-US" b="1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dirty="0" smtClean="0"/>
            <a:t>(3) __</a:t>
          </a:r>
          <a:endParaRPr lang="en-US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dirty="0" smtClean="0"/>
            <a:t>(4) __</a:t>
          </a:r>
          <a:endParaRPr lang="en-US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dirty="0" smtClean="0"/>
            <a:t>(5) </a:t>
          </a:r>
          <a:r>
            <a:rPr lang="en-US" b="1" dirty="0" smtClean="0"/>
            <a:t>15</a:t>
          </a:r>
          <a:endParaRPr lang="en-US" b="1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r>
            <a:rPr lang="en-US" dirty="0" smtClean="0"/>
            <a:t>(6) __</a:t>
          </a:r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(7</a:t>
          </a:r>
          <a:r>
            <a:rPr lang="en-US" smtClean="0"/>
            <a:t>) 7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D68EDA-51DD-5747-9FB4-0987D4A2DB5C}" type="presOf" srcId="{68C90B0F-1456-C449-8CBF-EAE6B117BA3B}" destId="{4B72EF36-F9FB-924C-9AD2-759B52548D1D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F3CAE560-E6B5-1F45-B811-A7C4ED3FC1CB}" type="presOf" srcId="{E73116C4-747C-8D4A-B258-B6AF36A51E8B}" destId="{153D592E-0822-4441-BBCA-01B49A0F1988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95A57196-0DC4-9A4C-81E9-23CB686118AE}" type="presOf" srcId="{0BC8D67C-EEDB-5945-9834-60347FA84F02}" destId="{53DBA906-52B8-7947-B030-E1195803FA7D}" srcOrd="0" destOrd="0" presId="urn:microsoft.com/office/officeart/2005/8/layout/hChevron3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054DF4A4-3178-D84E-BE1F-7481490C3E55}" type="presOf" srcId="{E8E8063F-766B-B246-AB4F-3A92D2AA9C08}" destId="{1156244A-45D4-464A-9C9A-9834FCE58AA4}" srcOrd="0" destOrd="0" presId="urn:microsoft.com/office/officeart/2005/8/layout/hChevron3"/>
    <dgm:cxn modelId="{A7BC79CD-159B-7944-871A-5FF301F15CA0}" type="presOf" srcId="{88FF39CF-BE4B-D849-9914-347525B3461B}" destId="{6F8229BC-5BBF-4540-91BD-D7A48D9B1CEB}" srcOrd="0" destOrd="0" presId="urn:microsoft.com/office/officeart/2005/8/layout/hChevron3"/>
    <dgm:cxn modelId="{6DFD689A-AC8D-144E-84EE-5220514672C3}" type="presOf" srcId="{E9C356DF-AE61-224A-9398-B1A7511B6424}" destId="{6E0E8024-C9E8-AD4D-8C81-36F3BF2E1C1C}" srcOrd="0" destOrd="0" presId="urn:microsoft.com/office/officeart/2005/8/layout/hChevron3"/>
    <dgm:cxn modelId="{DF82B997-7456-3A43-8A51-5F53F31A37D4}" type="presOf" srcId="{979F04D2-F04B-0648-9172-B9733030EB50}" destId="{16720A70-F83A-5E49-8C9C-0A07C5779D8A}" srcOrd="0" destOrd="0" presId="urn:microsoft.com/office/officeart/2005/8/layout/hChevron3"/>
    <dgm:cxn modelId="{91CDF343-591A-D34A-A64E-57C596763A0C}" type="presOf" srcId="{BF02078D-F8E4-7C41-917D-D3945FCB4BE1}" destId="{BDA08652-DBD9-224E-B192-1DD29343F2A2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3838885C-CE88-7947-B9B1-2300046B8781}" type="presOf" srcId="{3D062520-A3DD-B94E-95EA-EE9222D8F940}" destId="{6123D26A-1D1A-BC48-971E-16126B3BB0C8}" srcOrd="0" destOrd="0" presId="urn:microsoft.com/office/officeart/2005/8/layout/hChevron3"/>
    <dgm:cxn modelId="{CE80CB3B-0F66-B044-A846-0FE4A65EAA3F}" type="presParOf" srcId="{6123D26A-1D1A-BC48-971E-16126B3BB0C8}" destId="{6E0E8024-C9E8-AD4D-8C81-36F3BF2E1C1C}" srcOrd="0" destOrd="0" presId="urn:microsoft.com/office/officeart/2005/8/layout/hChevron3"/>
    <dgm:cxn modelId="{8D105025-989D-F84A-B52A-EBB4A8BA78F0}" type="presParOf" srcId="{6123D26A-1D1A-BC48-971E-16126B3BB0C8}" destId="{98F6FFAB-F603-3643-88FF-A2D5D3D83999}" srcOrd="1" destOrd="0" presId="urn:microsoft.com/office/officeart/2005/8/layout/hChevron3"/>
    <dgm:cxn modelId="{7296CCBF-85BD-EB4A-BCA4-63F5E5BE128E}" type="presParOf" srcId="{6123D26A-1D1A-BC48-971E-16126B3BB0C8}" destId="{153D592E-0822-4441-BBCA-01B49A0F1988}" srcOrd="2" destOrd="0" presId="urn:microsoft.com/office/officeart/2005/8/layout/hChevron3"/>
    <dgm:cxn modelId="{258C9170-D273-8544-816E-5AACACD46B02}" type="presParOf" srcId="{6123D26A-1D1A-BC48-971E-16126B3BB0C8}" destId="{7E3DA22D-B89F-B241-9788-06FB3B9FBE3C}" srcOrd="3" destOrd="0" presId="urn:microsoft.com/office/officeart/2005/8/layout/hChevron3"/>
    <dgm:cxn modelId="{76BD7D62-F591-3348-AEB8-309E9E8A1B3D}" type="presParOf" srcId="{6123D26A-1D1A-BC48-971E-16126B3BB0C8}" destId="{BDA08652-DBD9-224E-B192-1DD29343F2A2}" srcOrd="4" destOrd="0" presId="urn:microsoft.com/office/officeart/2005/8/layout/hChevron3"/>
    <dgm:cxn modelId="{6F62A48C-C653-F140-941A-A680A93A821C}" type="presParOf" srcId="{6123D26A-1D1A-BC48-971E-16126B3BB0C8}" destId="{E7131EFB-4F1A-BB46-A2DD-B60B8F5A90AB}" srcOrd="5" destOrd="0" presId="urn:microsoft.com/office/officeart/2005/8/layout/hChevron3"/>
    <dgm:cxn modelId="{9260624D-20FF-8B4E-9EF0-AFA25D0CDA0F}" type="presParOf" srcId="{6123D26A-1D1A-BC48-971E-16126B3BB0C8}" destId="{53DBA906-52B8-7947-B030-E1195803FA7D}" srcOrd="6" destOrd="0" presId="urn:microsoft.com/office/officeart/2005/8/layout/hChevron3"/>
    <dgm:cxn modelId="{F043F659-A859-2C40-B7FB-686A0C075ED5}" type="presParOf" srcId="{6123D26A-1D1A-BC48-971E-16126B3BB0C8}" destId="{23769A1D-2387-5E4F-A98E-19E9E68878BA}" srcOrd="7" destOrd="0" presId="urn:microsoft.com/office/officeart/2005/8/layout/hChevron3"/>
    <dgm:cxn modelId="{7E878C9A-BDCC-074F-94EC-F9711576CBEE}" type="presParOf" srcId="{6123D26A-1D1A-BC48-971E-16126B3BB0C8}" destId="{1156244A-45D4-464A-9C9A-9834FCE58AA4}" srcOrd="8" destOrd="0" presId="urn:microsoft.com/office/officeart/2005/8/layout/hChevron3"/>
    <dgm:cxn modelId="{03B63CC7-DBA2-974F-8197-618C262EB5E9}" type="presParOf" srcId="{6123D26A-1D1A-BC48-971E-16126B3BB0C8}" destId="{BD92E120-97F7-524C-8FF3-095789CB1601}" srcOrd="9" destOrd="0" presId="urn:microsoft.com/office/officeart/2005/8/layout/hChevron3"/>
    <dgm:cxn modelId="{1F263FE0-6FF5-0648-861D-90AA4830BEAA}" type="presParOf" srcId="{6123D26A-1D1A-BC48-971E-16126B3BB0C8}" destId="{6F8229BC-5BBF-4540-91BD-D7A48D9B1CEB}" srcOrd="10" destOrd="0" presId="urn:microsoft.com/office/officeart/2005/8/layout/hChevron3"/>
    <dgm:cxn modelId="{81B44230-A9F6-2647-BD38-4C0F6E2D59C5}" type="presParOf" srcId="{6123D26A-1D1A-BC48-971E-16126B3BB0C8}" destId="{B7B60EA4-4243-C241-A02D-F97314727AA5}" srcOrd="11" destOrd="0" presId="urn:microsoft.com/office/officeart/2005/8/layout/hChevron3"/>
    <dgm:cxn modelId="{2EDEDC41-9AB2-B24D-B68E-A4E034565217}" type="presParOf" srcId="{6123D26A-1D1A-BC48-971E-16126B3BB0C8}" destId="{4B72EF36-F9FB-924C-9AD2-759B52548D1D}" srcOrd="12" destOrd="0" presId="urn:microsoft.com/office/officeart/2005/8/layout/hChevron3"/>
    <dgm:cxn modelId="{B135FEB9-4E94-4041-A327-BF47F1B670B6}" type="presParOf" srcId="{6123D26A-1D1A-BC48-971E-16126B3BB0C8}" destId="{0747ECE1-CCCD-0349-9D6E-0B39025D68C2}" srcOrd="13" destOrd="0" presId="urn:microsoft.com/office/officeart/2005/8/layout/hChevron3"/>
    <dgm:cxn modelId="{F4B1F059-8339-8B44-BF3D-B446A20D151D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062520-A3DD-B94E-95EA-EE9222D8F940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356DF-AE61-224A-9398-B1A7511B6424}">
      <dgm:prSet/>
      <dgm:spPr/>
      <dgm:t>
        <a:bodyPr/>
        <a:lstStyle/>
        <a:p>
          <a:r>
            <a:rPr lang="en-US" dirty="0" smtClean="0"/>
            <a:t>(0) </a:t>
          </a:r>
          <a:r>
            <a:rPr lang="en-US" b="1" dirty="0" smtClean="0"/>
            <a:t>5</a:t>
          </a:r>
          <a:endParaRPr lang="en-US" dirty="0"/>
        </a:p>
      </dgm:t>
    </dgm:pt>
    <dgm:pt modelId="{A269525D-1622-954F-90D2-B449468B1E7D}" type="parTrans" cxnId="{3298A1A5-8190-7E48-8888-785A74B8621E}">
      <dgm:prSet/>
      <dgm:spPr/>
      <dgm:t>
        <a:bodyPr/>
        <a:lstStyle/>
        <a:p>
          <a:endParaRPr lang="en-US"/>
        </a:p>
      </dgm:t>
    </dgm:pt>
    <dgm:pt modelId="{0FB58B14-5AF2-E641-9171-C2C146DBCB42}" type="sibTrans" cxnId="{3298A1A5-8190-7E48-8888-785A74B8621E}">
      <dgm:prSet/>
      <dgm:spPr/>
      <dgm:t>
        <a:bodyPr/>
        <a:lstStyle/>
        <a:p>
          <a:endParaRPr lang="en-US"/>
        </a:p>
      </dgm:t>
    </dgm:pt>
    <dgm:pt modelId="{E73116C4-747C-8D4A-B258-B6AF36A51E8B}">
      <dgm:prSet/>
      <dgm:spPr/>
      <dgm:t>
        <a:bodyPr/>
        <a:lstStyle/>
        <a:p>
          <a:r>
            <a:rPr lang="en-US" dirty="0" smtClean="0"/>
            <a:t>(1) __</a:t>
          </a:r>
          <a:endParaRPr lang="en-US" dirty="0"/>
        </a:p>
      </dgm:t>
    </dgm:pt>
    <dgm:pt modelId="{A4BF155D-808E-D141-BE0F-B512D7E3287F}" type="parTrans" cxnId="{B6204802-2BEA-F544-BB3D-16611C2A2058}">
      <dgm:prSet/>
      <dgm:spPr/>
      <dgm:t>
        <a:bodyPr/>
        <a:lstStyle/>
        <a:p>
          <a:endParaRPr lang="en-US"/>
        </a:p>
      </dgm:t>
    </dgm:pt>
    <dgm:pt modelId="{45FC2E71-9FD6-ED49-9A24-7687DFF9F6C4}" type="sibTrans" cxnId="{B6204802-2BEA-F544-BB3D-16611C2A2058}">
      <dgm:prSet/>
      <dgm:spPr/>
      <dgm:t>
        <a:bodyPr/>
        <a:lstStyle/>
        <a:p>
          <a:endParaRPr lang="en-US"/>
        </a:p>
      </dgm:t>
    </dgm:pt>
    <dgm:pt modelId="{BF02078D-F8E4-7C41-917D-D3945FCB4BE1}">
      <dgm:prSet/>
      <dgm:spPr/>
      <dgm:t>
        <a:bodyPr/>
        <a:lstStyle/>
        <a:p>
          <a:r>
            <a:rPr lang="en-US" dirty="0" smtClean="0"/>
            <a:t>(2) 2</a:t>
          </a:r>
          <a:endParaRPr lang="en-US" b="1" dirty="0"/>
        </a:p>
      </dgm:t>
    </dgm:pt>
    <dgm:pt modelId="{AEA6A6BF-EEBA-EB4C-A3C1-5A9D28C12FCF}" type="parTrans" cxnId="{4B466E4D-B7B9-9D42-B1C9-3E4D964A554D}">
      <dgm:prSet/>
      <dgm:spPr/>
      <dgm:t>
        <a:bodyPr/>
        <a:lstStyle/>
        <a:p>
          <a:endParaRPr lang="en-US"/>
        </a:p>
      </dgm:t>
    </dgm:pt>
    <dgm:pt modelId="{917AC332-222B-CA4B-9C10-D3DAC1889C88}" type="sibTrans" cxnId="{4B466E4D-B7B9-9D42-B1C9-3E4D964A554D}">
      <dgm:prSet/>
      <dgm:spPr/>
      <dgm:t>
        <a:bodyPr/>
        <a:lstStyle/>
        <a:p>
          <a:endParaRPr lang="en-US"/>
        </a:p>
      </dgm:t>
    </dgm:pt>
    <dgm:pt modelId="{0BC8D67C-EEDB-5945-9834-60347FA84F02}">
      <dgm:prSet/>
      <dgm:spPr/>
      <dgm:t>
        <a:bodyPr/>
        <a:lstStyle/>
        <a:p>
          <a:r>
            <a:rPr lang="en-US" dirty="0" smtClean="0"/>
            <a:t>(3) __</a:t>
          </a:r>
          <a:endParaRPr lang="en-US" dirty="0"/>
        </a:p>
      </dgm:t>
    </dgm:pt>
    <dgm:pt modelId="{747E0189-D75D-C54B-9F76-183B31EDD9D5}" type="parTrans" cxnId="{B647FFFA-9D5A-AB44-8327-D1824B077788}">
      <dgm:prSet/>
      <dgm:spPr/>
      <dgm:t>
        <a:bodyPr/>
        <a:lstStyle/>
        <a:p>
          <a:endParaRPr lang="en-US"/>
        </a:p>
      </dgm:t>
    </dgm:pt>
    <dgm:pt modelId="{6D8BB25B-908B-884A-9564-6045F1447212}" type="sibTrans" cxnId="{B647FFFA-9D5A-AB44-8327-D1824B077788}">
      <dgm:prSet/>
      <dgm:spPr/>
      <dgm:t>
        <a:bodyPr/>
        <a:lstStyle/>
        <a:p>
          <a:endParaRPr lang="en-US"/>
        </a:p>
      </dgm:t>
    </dgm:pt>
    <dgm:pt modelId="{E8E8063F-766B-B246-AB4F-3A92D2AA9C08}">
      <dgm:prSet/>
      <dgm:spPr/>
      <dgm:t>
        <a:bodyPr/>
        <a:lstStyle/>
        <a:p>
          <a:r>
            <a:rPr lang="en-US" dirty="0" smtClean="0"/>
            <a:t>(4) __</a:t>
          </a:r>
          <a:endParaRPr lang="en-US" dirty="0"/>
        </a:p>
      </dgm:t>
    </dgm:pt>
    <dgm:pt modelId="{19495088-D687-F647-94FA-F078CA3AFB66}" type="parTrans" cxnId="{CD32564B-7C95-4A48-9307-2204B39672BF}">
      <dgm:prSet/>
      <dgm:spPr/>
      <dgm:t>
        <a:bodyPr/>
        <a:lstStyle/>
        <a:p>
          <a:endParaRPr lang="en-US"/>
        </a:p>
      </dgm:t>
    </dgm:pt>
    <dgm:pt modelId="{4EEECAE0-84A4-AB49-9039-4DB337148771}" type="sibTrans" cxnId="{CD32564B-7C95-4A48-9307-2204B39672BF}">
      <dgm:prSet/>
      <dgm:spPr/>
      <dgm:t>
        <a:bodyPr/>
        <a:lstStyle/>
        <a:p>
          <a:endParaRPr lang="en-US"/>
        </a:p>
      </dgm:t>
    </dgm:pt>
    <dgm:pt modelId="{88FF39CF-BE4B-D849-9914-347525B3461B}">
      <dgm:prSet/>
      <dgm:spPr/>
      <dgm:t>
        <a:bodyPr/>
        <a:lstStyle/>
        <a:p>
          <a:r>
            <a:rPr lang="en-US" dirty="0" smtClean="0"/>
            <a:t>(5) </a:t>
          </a:r>
          <a:r>
            <a:rPr lang="en-US" b="0" dirty="0" smtClean="0"/>
            <a:t>15</a:t>
          </a:r>
          <a:endParaRPr lang="en-US" b="0" dirty="0"/>
        </a:p>
      </dgm:t>
    </dgm:pt>
    <dgm:pt modelId="{EF316991-EF6C-8747-AAFB-06ACD8DC6A8B}" type="parTrans" cxnId="{3F5EC934-38D4-9D48-B54E-F526C21B787F}">
      <dgm:prSet/>
      <dgm:spPr/>
      <dgm:t>
        <a:bodyPr/>
        <a:lstStyle/>
        <a:p>
          <a:endParaRPr lang="en-US"/>
        </a:p>
      </dgm:t>
    </dgm:pt>
    <dgm:pt modelId="{1E49AEC0-E3D2-B94F-9197-EF4B63C49D65}" type="sibTrans" cxnId="{3F5EC934-38D4-9D48-B54E-F526C21B787F}">
      <dgm:prSet/>
      <dgm:spPr/>
      <dgm:t>
        <a:bodyPr/>
        <a:lstStyle/>
        <a:p>
          <a:endParaRPr lang="en-US"/>
        </a:p>
      </dgm:t>
    </dgm:pt>
    <dgm:pt modelId="{68C90B0F-1456-C449-8CBF-EAE6B117BA3B}">
      <dgm:prSet/>
      <dgm:spPr/>
      <dgm:t>
        <a:bodyPr/>
        <a:lstStyle/>
        <a:p>
          <a:r>
            <a:rPr lang="en-US" dirty="0" smtClean="0"/>
            <a:t>(6) __</a:t>
          </a:r>
          <a:endParaRPr lang="en-US" dirty="0"/>
        </a:p>
      </dgm:t>
    </dgm:pt>
    <dgm:pt modelId="{3AC82B5D-814C-914A-BE3D-F44467AC25C7}" type="parTrans" cxnId="{874DDC85-BA3D-7A42-B330-CD7F1410794B}">
      <dgm:prSet/>
      <dgm:spPr/>
      <dgm:t>
        <a:bodyPr/>
        <a:lstStyle/>
        <a:p>
          <a:endParaRPr lang="en-US"/>
        </a:p>
      </dgm:t>
    </dgm:pt>
    <dgm:pt modelId="{889C24B3-BA3E-E342-AA92-504E5894C414}" type="sibTrans" cxnId="{874DDC85-BA3D-7A42-B330-CD7F1410794B}">
      <dgm:prSet/>
      <dgm:spPr/>
      <dgm:t>
        <a:bodyPr/>
        <a:lstStyle/>
        <a:p>
          <a:endParaRPr lang="en-US"/>
        </a:p>
      </dgm:t>
    </dgm:pt>
    <dgm:pt modelId="{979F04D2-F04B-0648-9172-B9733030EB50}">
      <dgm:prSet/>
      <dgm:spPr/>
      <dgm:t>
        <a:bodyPr/>
        <a:lstStyle/>
        <a:p>
          <a:r>
            <a:rPr lang="en-US" dirty="0" smtClean="0"/>
            <a:t>(7</a:t>
          </a:r>
          <a:r>
            <a:rPr lang="en-US" smtClean="0"/>
            <a:t>) 7</a:t>
          </a:r>
          <a:endParaRPr lang="en-US" dirty="0"/>
        </a:p>
      </dgm:t>
    </dgm:pt>
    <dgm:pt modelId="{632EB57C-FFEF-6342-8AFA-40818F23BDC7}" type="parTrans" cxnId="{8F3DF273-06F2-D241-859A-CDBD5260C0A2}">
      <dgm:prSet/>
      <dgm:spPr/>
      <dgm:t>
        <a:bodyPr/>
        <a:lstStyle/>
        <a:p>
          <a:endParaRPr lang="en-US"/>
        </a:p>
      </dgm:t>
    </dgm:pt>
    <dgm:pt modelId="{6919D6B3-88CF-9E4C-8C4E-495AE64AF03F}" type="sibTrans" cxnId="{8F3DF273-06F2-D241-859A-CDBD5260C0A2}">
      <dgm:prSet/>
      <dgm:spPr/>
      <dgm:t>
        <a:bodyPr/>
        <a:lstStyle/>
        <a:p>
          <a:endParaRPr lang="en-US"/>
        </a:p>
      </dgm:t>
    </dgm:pt>
    <dgm:pt modelId="{6123D26A-1D1A-BC48-971E-16126B3BB0C8}" type="pres">
      <dgm:prSet presAssocID="{3D062520-A3DD-B94E-95EA-EE9222D8F940}" presName="Name0" presStyleCnt="0">
        <dgm:presLayoutVars>
          <dgm:dir/>
          <dgm:resizeHandles val="exact"/>
        </dgm:presLayoutVars>
      </dgm:prSet>
      <dgm:spPr/>
    </dgm:pt>
    <dgm:pt modelId="{6E0E8024-C9E8-AD4D-8C81-36F3BF2E1C1C}" type="pres">
      <dgm:prSet presAssocID="{E9C356DF-AE61-224A-9398-B1A7511B6424}" presName="parTxOnly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6FFAB-F603-3643-88FF-A2D5D3D83999}" type="pres">
      <dgm:prSet presAssocID="{0FB58B14-5AF2-E641-9171-C2C146DBCB42}" presName="parSpace" presStyleCnt="0"/>
      <dgm:spPr/>
    </dgm:pt>
    <dgm:pt modelId="{153D592E-0822-4441-BBCA-01B49A0F1988}" type="pres">
      <dgm:prSet presAssocID="{E73116C4-747C-8D4A-B258-B6AF36A51E8B}" presName="parTxOnly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DA22D-B89F-B241-9788-06FB3B9FBE3C}" type="pres">
      <dgm:prSet presAssocID="{45FC2E71-9FD6-ED49-9A24-7687DFF9F6C4}" presName="parSpace" presStyleCnt="0"/>
      <dgm:spPr/>
    </dgm:pt>
    <dgm:pt modelId="{BDA08652-DBD9-224E-B192-1DD29343F2A2}" type="pres">
      <dgm:prSet presAssocID="{BF02078D-F8E4-7C41-917D-D3945FCB4BE1}" presName="parTxOnly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31EFB-4F1A-BB46-A2DD-B60B8F5A90AB}" type="pres">
      <dgm:prSet presAssocID="{917AC332-222B-CA4B-9C10-D3DAC1889C88}" presName="parSpace" presStyleCnt="0"/>
      <dgm:spPr/>
    </dgm:pt>
    <dgm:pt modelId="{53DBA906-52B8-7947-B030-E1195803FA7D}" type="pres">
      <dgm:prSet presAssocID="{0BC8D67C-EEDB-5945-9834-60347FA84F02}" presName="parTxOnly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9A1D-2387-5E4F-A98E-19E9E68878BA}" type="pres">
      <dgm:prSet presAssocID="{6D8BB25B-908B-884A-9564-6045F1447212}" presName="parSpace" presStyleCnt="0"/>
      <dgm:spPr/>
    </dgm:pt>
    <dgm:pt modelId="{1156244A-45D4-464A-9C9A-9834FCE58AA4}" type="pres">
      <dgm:prSet presAssocID="{E8E8063F-766B-B246-AB4F-3A92D2AA9C08}" presName="parTxOnly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2E120-97F7-524C-8FF3-095789CB1601}" type="pres">
      <dgm:prSet presAssocID="{4EEECAE0-84A4-AB49-9039-4DB337148771}" presName="parSpace" presStyleCnt="0"/>
      <dgm:spPr/>
    </dgm:pt>
    <dgm:pt modelId="{6F8229BC-5BBF-4540-91BD-D7A48D9B1CEB}" type="pres">
      <dgm:prSet presAssocID="{88FF39CF-BE4B-D849-9914-347525B3461B}" presName="parTxOnly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60EA4-4243-C241-A02D-F97314727AA5}" type="pres">
      <dgm:prSet presAssocID="{1E49AEC0-E3D2-B94F-9197-EF4B63C49D65}" presName="parSpace" presStyleCnt="0"/>
      <dgm:spPr/>
    </dgm:pt>
    <dgm:pt modelId="{4B72EF36-F9FB-924C-9AD2-759B52548D1D}" type="pres">
      <dgm:prSet presAssocID="{68C90B0F-1456-C449-8CBF-EAE6B117BA3B}" presName="parTxOnly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7ECE1-CCCD-0349-9D6E-0B39025D68C2}" type="pres">
      <dgm:prSet presAssocID="{889C24B3-BA3E-E342-AA92-504E5894C414}" presName="parSpace" presStyleCnt="0"/>
      <dgm:spPr/>
    </dgm:pt>
    <dgm:pt modelId="{16720A70-F83A-5E49-8C9C-0A07C5779D8A}" type="pres">
      <dgm:prSet presAssocID="{979F04D2-F04B-0648-9172-B9733030EB50}" presName="parTxOnly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DD335E-7856-7642-A9F9-FCDB7F34B622}" type="presOf" srcId="{68C90B0F-1456-C449-8CBF-EAE6B117BA3B}" destId="{4B72EF36-F9FB-924C-9AD2-759B52548D1D}" srcOrd="0" destOrd="0" presId="urn:microsoft.com/office/officeart/2005/8/layout/hChevron3"/>
    <dgm:cxn modelId="{E29EF9B5-6941-1449-8618-62570EBB4ADD}" type="presOf" srcId="{3D062520-A3DD-B94E-95EA-EE9222D8F940}" destId="{6123D26A-1D1A-BC48-971E-16126B3BB0C8}" srcOrd="0" destOrd="0" presId="urn:microsoft.com/office/officeart/2005/8/layout/hChevron3"/>
    <dgm:cxn modelId="{369E4BDD-A935-8F44-A3CD-A22581A194E7}" type="presOf" srcId="{BF02078D-F8E4-7C41-917D-D3945FCB4BE1}" destId="{BDA08652-DBD9-224E-B192-1DD29343F2A2}" srcOrd="0" destOrd="0" presId="urn:microsoft.com/office/officeart/2005/8/layout/hChevron3"/>
    <dgm:cxn modelId="{4B466E4D-B7B9-9D42-B1C9-3E4D964A554D}" srcId="{3D062520-A3DD-B94E-95EA-EE9222D8F940}" destId="{BF02078D-F8E4-7C41-917D-D3945FCB4BE1}" srcOrd="2" destOrd="0" parTransId="{AEA6A6BF-EEBA-EB4C-A3C1-5A9D28C12FCF}" sibTransId="{917AC332-222B-CA4B-9C10-D3DAC1889C88}"/>
    <dgm:cxn modelId="{86F0832A-0ABE-7E46-BC4B-8744D9A2E90A}" type="presOf" srcId="{E73116C4-747C-8D4A-B258-B6AF36A51E8B}" destId="{153D592E-0822-4441-BBCA-01B49A0F1988}" srcOrd="0" destOrd="0" presId="urn:microsoft.com/office/officeart/2005/8/layout/hChevron3"/>
    <dgm:cxn modelId="{3298A1A5-8190-7E48-8888-785A74B8621E}" srcId="{3D062520-A3DD-B94E-95EA-EE9222D8F940}" destId="{E9C356DF-AE61-224A-9398-B1A7511B6424}" srcOrd="0" destOrd="0" parTransId="{A269525D-1622-954F-90D2-B449468B1E7D}" sibTransId="{0FB58B14-5AF2-E641-9171-C2C146DBCB42}"/>
    <dgm:cxn modelId="{B6204802-2BEA-F544-BB3D-16611C2A2058}" srcId="{3D062520-A3DD-B94E-95EA-EE9222D8F940}" destId="{E73116C4-747C-8D4A-B258-B6AF36A51E8B}" srcOrd="1" destOrd="0" parTransId="{A4BF155D-808E-D141-BE0F-B512D7E3287F}" sibTransId="{45FC2E71-9FD6-ED49-9A24-7687DFF9F6C4}"/>
    <dgm:cxn modelId="{8F3DF273-06F2-D241-859A-CDBD5260C0A2}" srcId="{3D062520-A3DD-B94E-95EA-EE9222D8F940}" destId="{979F04D2-F04B-0648-9172-B9733030EB50}" srcOrd="7" destOrd="0" parTransId="{632EB57C-FFEF-6342-8AFA-40818F23BDC7}" sibTransId="{6919D6B3-88CF-9E4C-8C4E-495AE64AF03F}"/>
    <dgm:cxn modelId="{28E9FD82-420A-7246-933F-2EABCCA7F952}" type="presOf" srcId="{979F04D2-F04B-0648-9172-B9733030EB50}" destId="{16720A70-F83A-5E49-8C9C-0A07C5779D8A}" srcOrd="0" destOrd="0" presId="urn:microsoft.com/office/officeart/2005/8/layout/hChevron3"/>
    <dgm:cxn modelId="{AFFB4AB7-FEA2-8046-B3C1-DF96114FAE61}" type="presOf" srcId="{E9C356DF-AE61-224A-9398-B1A7511B6424}" destId="{6E0E8024-C9E8-AD4D-8C81-36F3BF2E1C1C}" srcOrd="0" destOrd="0" presId="urn:microsoft.com/office/officeart/2005/8/layout/hChevron3"/>
    <dgm:cxn modelId="{CD32564B-7C95-4A48-9307-2204B39672BF}" srcId="{3D062520-A3DD-B94E-95EA-EE9222D8F940}" destId="{E8E8063F-766B-B246-AB4F-3A92D2AA9C08}" srcOrd="4" destOrd="0" parTransId="{19495088-D687-F647-94FA-F078CA3AFB66}" sibTransId="{4EEECAE0-84A4-AB49-9039-4DB337148771}"/>
    <dgm:cxn modelId="{B647FFFA-9D5A-AB44-8327-D1824B077788}" srcId="{3D062520-A3DD-B94E-95EA-EE9222D8F940}" destId="{0BC8D67C-EEDB-5945-9834-60347FA84F02}" srcOrd="3" destOrd="0" parTransId="{747E0189-D75D-C54B-9F76-183B31EDD9D5}" sibTransId="{6D8BB25B-908B-884A-9564-6045F1447212}"/>
    <dgm:cxn modelId="{3D489E8F-B74C-F14F-A038-A8D4A7BC233B}" type="presOf" srcId="{0BC8D67C-EEDB-5945-9834-60347FA84F02}" destId="{53DBA906-52B8-7947-B030-E1195803FA7D}" srcOrd="0" destOrd="0" presId="urn:microsoft.com/office/officeart/2005/8/layout/hChevron3"/>
    <dgm:cxn modelId="{E57B355C-A3C6-7443-AC19-2FA47CAC1B0E}" type="presOf" srcId="{E8E8063F-766B-B246-AB4F-3A92D2AA9C08}" destId="{1156244A-45D4-464A-9C9A-9834FCE58AA4}" srcOrd="0" destOrd="0" presId="urn:microsoft.com/office/officeart/2005/8/layout/hChevron3"/>
    <dgm:cxn modelId="{874DDC85-BA3D-7A42-B330-CD7F1410794B}" srcId="{3D062520-A3DD-B94E-95EA-EE9222D8F940}" destId="{68C90B0F-1456-C449-8CBF-EAE6B117BA3B}" srcOrd="6" destOrd="0" parTransId="{3AC82B5D-814C-914A-BE3D-F44467AC25C7}" sibTransId="{889C24B3-BA3E-E342-AA92-504E5894C414}"/>
    <dgm:cxn modelId="{BD543649-1705-7E44-8B18-AC35BEFDF329}" type="presOf" srcId="{88FF39CF-BE4B-D849-9914-347525B3461B}" destId="{6F8229BC-5BBF-4540-91BD-D7A48D9B1CEB}" srcOrd="0" destOrd="0" presId="urn:microsoft.com/office/officeart/2005/8/layout/hChevron3"/>
    <dgm:cxn modelId="{3F5EC934-38D4-9D48-B54E-F526C21B787F}" srcId="{3D062520-A3DD-B94E-95EA-EE9222D8F940}" destId="{88FF39CF-BE4B-D849-9914-347525B3461B}" srcOrd="5" destOrd="0" parTransId="{EF316991-EF6C-8747-AAFB-06ACD8DC6A8B}" sibTransId="{1E49AEC0-E3D2-B94F-9197-EF4B63C49D65}"/>
    <dgm:cxn modelId="{549419B7-758F-5E4F-85F6-3A799FFC4655}" type="presParOf" srcId="{6123D26A-1D1A-BC48-971E-16126B3BB0C8}" destId="{6E0E8024-C9E8-AD4D-8C81-36F3BF2E1C1C}" srcOrd="0" destOrd="0" presId="urn:microsoft.com/office/officeart/2005/8/layout/hChevron3"/>
    <dgm:cxn modelId="{93FC665C-E5CF-F647-B07E-808E5E140698}" type="presParOf" srcId="{6123D26A-1D1A-BC48-971E-16126B3BB0C8}" destId="{98F6FFAB-F603-3643-88FF-A2D5D3D83999}" srcOrd="1" destOrd="0" presId="urn:microsoft.com/office/officeart/2005/8/layout/hChevron3"/>
    <dgm:cxn modelId="{BE582EE6-1EBF-3844-9E23-D2733776C8F5}" type="presParOf" srcId="{6123D26A-1D1A-BC48-971E-16126B3BB0C8}" destId="{153D592E-0822-4441-BBCA-01B49A0F1988}" srcOrd="2" destOrd="0" presId="urn:microsoft.com/office/officeart/2005/8/layout/hChevron3"/>
    <dgm:cxn modelId="{8C45FC2B-DF74-BF4C-8944-731C035C2A22}" type="presParOf" srcId="{6123D26A-1D1A-BC48-971E-16126B3BB0C8}" destId="{7E3DA22D-B89F-B241-9788-06FB3B9FBE3C}" srcOrd="3" destOrd="0" presId="urn:microsoft.com/office/officeart/2005/8/layout/hChevron3"/>
    <dgm:cxn modelId="{C40BD81A-7E33-7E40-9A11-AAF60ACF4A8F}" type="presParOf" srcId="{6123D26A-1D1A-BC48-971E-16126B3BB0C8}" destId="{BDA08652-DBD9-224E-B192-1DD29343F2A2}" srcOrd="4" destOrd="0" presId="urn:microsoft.com/office/officeart/2005/8/layout/hChevron3"/>
    <dgm:cxn modelId="{C234D4D4-06B4-EE46-B817-4B3EF87CADF9}" type="presParOf" srcId="{6123D26A-1D1A-BC48-971E-16126B3BB0C8}" destId="{E7131EFB-4F1A-BB46-A2DD-B60B8F5A90AB}" srcOrd="5" destOrd="0" presId="urn:microsoft.com/office/officeart/2005/8/layout/hChevron3"/>
    <dgm:cxn modelId="{DD8DDB6A-6B9B-AE4A-BEB8-FA3240DAD16B}" type="presParOf" srcId="{6123D26A-1D1A-BC48-971E-16126B3BB0C8}" destId="{53DBA906-52B8-7947-B030-E1195803FA7D}" srcOrd="6" destOrd="0" presId="urn:microsoft.com/office/officeart/2005/8/layout/hChevron3"/>
    <dgm:cxn modelId="{1CFB80F7-FC14-8A4E-BBF0-55C50D223D1D}" type="presParOf" srcId="{6123D26A-1D1A-BC48-971E-16126B3BB0C8}" destId="{23769A1D-2387-5E4F-A98E-19E9E68878BA}" srcOrd="7" destOrd="0" presId="urn:microsoft.com/office/officeart/2005/8/layout/hChevron3"/>
    <dgm:cxn modelId="{F4BFA328-8AD9-0A4A-ADEA-7EEA1EB4FCC1}" type="presParOf" srcId="{6123D26A-1D1A-BC48-971E-16126B3BB0C8}" destId="{1156244A-45D4-464A-9C9A-9834FCE58AA4}" srcOrd="8" destOrd="0" presId="urn:microsoft.com/office/officeart/2005/8/layout/hChevron3"/>
    <dgm:cxn modelId="{F7A4DD4D-7531-BA40-B1CB-63ABF0E58263}" type="presParOf" srcId="{6123D26A-1D1A-BC48-971E-16126B3BB0C8}" destId="{BD92E120-97F7-524C-8FF3-095789CB1601}" srcOrd="9" destOrd="0" presId="urn:microsoft.com/office/officeart/2005/8/layout/hChevron3"/>
    <dgm:cxn modelId="{C9849D89-2F20-A147-A745-C681A2FE4647}" type="presParOf" srcId="{6123D26A-1D1A-BC48-971E-16126B3BB0C8}" destId="{6F8229BC-5BBF-4540-91BD-D7A48D9B1CEB}" srcOrd="10" destOrd="0" presId="urn:microsoft.com/office/officeart/2005/8/layout/hChevron3"/>
    <dgm:cxn modelId="{332B406B-0A3B-274B-A578-3612381DE1BF}" type="presParOf" srcId="{6123D26A-1D1A-BC48-971E-16126B3BB0C8}" destId="{B7B60EA4-4243-C241-A02D-F97314727AA5}" srcOrd="11" destOrd="0" presId="urn:microsoft.com/office/officeart/2005/8/layout/hChevron3"/>
    <dgm:cxn modelId="{2130570F-684A-C54A-B2E4-3FFC148AAE84}" type="presParOf" srcId="{6123D26A-1D1A-BC48-971E-16126B3BB0C8}" destId="{4B72EF36-F9FB-924C-9AD2-759B52548D1D}" srcOrd="12" destOrd="0" presId="urn:microsoft.com/office/officeart/2005/8/layout/hChevron3"/>
    <dgm:cxn modelId="{F81D3040-E08A-8842-9B99-8BB2CCB5B126}" type="presParOf" srcId="{6123D26A-1D1A-BC48-971E-16126B3BB0C8}" destId="{0747ECE1-CCCD-0349-9D6E-0B39025D68C2}" srcOrd="13" destOrd="0" presId="urn:microsoft.com/office/officeart/2005/8/layout/hChevron3"/>
    <dgm:cxn modelId="{87B7F4DA-C679-BC4E-836F-A1A637E82170}" type="presParOf" srcId="{6123D26A-1D1A-BC48-971E-16126B3BB0C8}" destId="{16720A70-F83A-5E49-8C9C-0A07C5779D8A}" srcOrd="1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FBA6-655A-3C4A-897D-5C9A4BAD3BCF}">
      <dsp:nvSpPr>
        <dsp:cNvPr id="0" name=""/>
        <dsp:cNvSpPr/>
      </dsp:nvSpPr>
      <dsp:spPr>
        <a:xfrm>
          <a:off x="6007597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79124-577A-5944-9322-7D5C817933DF}">
      <dsp:nvSpPr>
        <dsp:cNvPr id="0" name=""/>
        <dsp:cNvSpPr/>
      </dsp:nvSpPr>
      <dsp:spPr>
        <a:xfrm>
          <a:off x="5221908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07BA-2826-DE4E-A1D7-ECA3FEF686F3}">
      <dsp:nvSpPr>
        <dsp:cNvPr id="0" name=""/>
        <dsp:cNvSpPr/>
      </dsp:nvSpPr>
      <dsp:spPr>
        <a:xfrm>
          <a:off x="4436218" y="817848"/>
          <a:ext cx="157137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1571379" y="254813"/>
              </a:lnTo>
              <a:lnTo>
                <a:pt x="1571379" y="373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E1282-3001-B04C-9A16-6A60D37C19D4}">
      <dsp:nvSpPr>
        <dsp:cNvPr id="0" name=""/>
        <dsp:cNvSpPr/>
      </dsp:nvSpPr>
      <dsp:spPr>
        <a:xfrm>
          <a:off x="2864839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03DD3-7FB7-8546-9940-2B2F0DC6F5A7}">
      <dsp:nvSpPr>
        <dsp:cNvPr id="0" name=""/>
        <dsp:cNvSpPr/>
      </dsp:nvSpPr>
      <dsp:spPr>
        <a:xfrm>
          <a:off x="2079149" y="3198487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813"/>
              </a:lnTo>
              <a:lnTo>
                <a:pt x="785689" y="254813"/>
              </a:lnTo>
              <a:lnTo>
                <a:pt x="785689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BAE0E-07BC-A245-87B7-F8B6562DD0D1}">
      <dsp:nvSpPr>
        <dsp:cNvPr id="0" name=""/>
        <dsp:cNvSpPr/>
      </dsp:nvSpPr>
      <dsp:spPr>
        <a:xfrm>
          <a:off x="1293459" y="3198487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43600-3551-3546-B5C2-F04E47DADF28}">
      <dsp:nvSpPr>
        <dsp:cNvPr id="0" name=""/>
        <dsp:cNvSpPr/>
      </dsp:nvSpPr>
      <dsp:spPr>
        <a:xfrm>
          <a:off x="2079149" y="2008168"/>
          <a:ext cx="785689" cy="373916"/>
        </a:xfrm>
        <a:custGeom>
          <a:avLst/>
          <a:gdLst/>
          <a:ahLst/>
          <a:cxnLst/>
          <a:rect l="0" t="0" r="0" b="0"/>
          <a:pathLst>
            <a:path>
              <a:moveTo>
                <a:pt x="785689" y="0"/>
              </a:moveTo>
              <a:lnTo>
                <a:pt x="78568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D35EB-15B8-1440-AE3C-3751D804A669}">
      <dsp:nvSpPr>
        <dsp:cNvPr id="0" name=""/>
        <dsp:cNvSpPr/>
      </dsp:nvSpPr>
      <dsp:spPr>
        <a:xfrm>
          <a:off x="2864839" y="817848"/>
          <a:ext cx="1571379" cy="373916"/>
        </a:xfrm>
        <a:custGeom>
          <a:avLst/>
          <a:gdLst/>
          <a:ahLst/>
          <a:cxnLst/>
          <a:rect l="0" t="0" r="0" b="0"/>
          <a:pathLst>
            <a:path>
              <a:moveTo>
                <a:pt x="1571379" y="0"/>
              </a:moveTo>
              <a:lnTo>
                <a:pt x="1571379" y="254813"/>
              </a:lnTo>
              <a:lnTo>
                <a:pt x="0" y="254813"/>
              </a:lnTo>
              <a:lnTo>
                <a:pt x="0" y="373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DAFAD-0585-7A4B-BCCE-75DB7E410A7F}">
      <dsp:nvSpPr>
        <dsp:cNvPr id="0" name=""/>
        <dsp:cNvSpPr/>
      </dsp:nvSpPr>
      <dsp:spPr>
        <a:xfrm>
          <a:off x="3793381" y="1445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F3DC4-3E80-2443-A015-9FA1AF769271}">
      <dsp:nvSpPr>
        <dsp:cNvPr id="0" name=""/>
        <dsp:cNvSpPr/>
      </dsp:nvSpPr>
      <dsp:spPr>
        <a:xfrm>
          <a:off x="3936234" y="13715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60</a:t>
          </a:r>
          <a:endParaRPr lang="en-US" sz="3500" kern="1200" dirty="0"/>
        </a:p>
      </dsp:txBody>
      <dsp:txXfrm>
        <a:off x="3960146" y="161067"/>
        <a:ext cx="1237850" cy="768579"/>
      </dsp:txXfrm>
    </dsp:sp>
    <dsp:sp modelId="{67F9AF64-EEF6-414D-8F5D-89EEBA7EA3E8}">
      <dsp:nvSpPr>
        <dsp:cNvPr id="0" name=""/>
        <dsp:cNvSpPr/>
      </dsp:nvSpPr>
      <dsp:spPr>
        <a:xfrm>
          <a:off x="2222002" y="119176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A7441-09AA-A54A-85D8-24ED5A3055BF}">
      <dsp:nvSpPr>
        <dsp:cNvPr id="0" name=""/>
        <dsp:cNvSpPr/>
      </dsp:nvSpPr>
      <dsp:spPr>
        <a:xfrm>
          <a:off x="2364854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40</a:t>
          </a:r>
          <a:endParaRPr lang="en-US" sz="3500" kern="1200" dirty="0"/>
        </a:p>
      </dsp:txBody>
      <dsp:txXfrm>
        <a:off x="2388766" y="1351387"/>
        <a:ext cx="1237850" cy="768579"/>
      </dsp:txXfrm>
    </dsp:sp>
    <dsp:sp modelId="{E456097C-ABB2-CF41-B746-BE7546872694}">
      <dsp:nvSpPr>
        <dsp:cNvPr id="0" name=""/>
        <dsp:cNvSpPr/>
      </dsp:nvSpPr>
      <dsp:spPr>
        <a:xfrm>
          <a:off x="1436312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7C34A-B886-8944-90C8-79790ED6D668}">
      <dsp:nvSpPr>
        <dsp:cNvPr id="0" name=""/>
        <dsp:cNvSpPr/>
      </dsp:nvSpPr>
      <dsp:spPr>
        <a:xfrm>
          <a:off x="1579165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25</a:t>
          </a:r>
          <a:endParaRPr lang="en-US" sz="3500" kern="1200" dirty="0"/>
        </a:p>
      </dsp:txBody>
      <dsp:txXfrm>
        <a:off x="1603077" y="2541706"/>
        <a:ext cx="1237850" cy="768579"/>
      </dsp:txXfrm>
    </dsp:sp>
    <dsp:sp modelId="{FA1B4499-6797-4A4F-9308-B8B38C5908C5}">
      <dsp:nvSpPr>
        <dsp:cNvPr id="0" name=""/>
        <dsp:cNvSpPr/>
      </dsp:nvSpPr>
      <dsp:spPr>
        <a:xfrm>
          <a:off x="650622" y="357240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2AB77-7C4C-AC4E-BC27-C2F8FFBC8000}">
      <dsp:nvSpPr>
        <dsp:cNvPr id="0" name=""/>
        <dsp:cNvSpPr/>
      </dsp:nvSpPr>
      <dsp:spPr>
        <a:xfrm>
          <a:off x="793475" y="370811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4</a:t>
          </a:r>
          <a:endParaRPr lang="en-US" sz="3500" kern="1200" dirty="0"/>
        </a:p>
      </dsp:txBody>
      <dsp:txXfrm>
        <a:off x="817387" y="3732026"/>
        <a:ext cx="1237850" cy="768579"/>
      </dsp:txXfrm>
    </dsp:sp>
    <dsp:sp modelId="{BFB2BDCC-8194-4745-BD7B-EECC63F54E96}">
      <dsp:nvSpPr>
        <dsp:cNvPr id="0" name=""/>
        <dsp:cNvSpPr/>
      </dsp:nvSpPr>
      <dsp:spPr>
        <a:xfrm>
          <a:off x="2222002" y="3572404"/>
          <a:ext cx="1285674" cy="816403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FCB3C-A189-1345-B9D8-11D74898C16F}">
      <dsp:nvSpPr>
        <dsp:cNvPr id="0" name=""/>
        <dsp:cNvSpPr/>
      </dsp:nvSpPr>
      <dsp:spPr>
        <a:xfrm>
          <a:off x="2364854" y="3708114"/>
          <a:ext cx="1285674" cy="816403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2388766" y="3732026"/>
        <a:ext cx="1237850" cy="768579"/>
      </dsp:txXfrm>
    </dsp:sp>
    <dsp:sp modelId="{BE09FE42-0F93-C14D-ABDD-324AAEDC3DCA}">
      <dsp:nvSpPr>
        <dsp:cNvPr id="0" name=""/>
        <dsp:cNvSpPr/>
      </dsp:nvSpPr>
      <dsp:spPr>
        <a:xfrm>
          <a:off x="3007691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EFA63-F58F-D741-AB10-907F4802E6D5}">
      <dsp:nvSpPr>
        <dsp:cNvPr id="0" name=""/>
        <dsp:cNvSpPr/>
      </dsp:nvSpPr>
      <dsp:spPr>
        <a:xfrm>
          <a:off x="3150544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0</a:t>
          </a:r>
          <a:endParaRPr lang="en-US" sz="3500" kern="1200" dirty="0"/>
        </a:p>
      </dsp:txBody>
      <dsp:txXfrm>
        <a:off x="3174456" y="2541706"/>
        <a:ext cx="1237850" cy="768579"/>
      </dsp:txXfrm>
    </dsp:sp>
    <dsp:sp modelId="{EBAB359A-BB27-A34E-9B77-37C5E7F47BBB}">
      <dsp:nvSpPr>
        <dsp:cNvPr id="0" name=""/>
        <dsp:cNvSpPr/>
      </dsp:nvSpPr>
      <dsp:spPr>
        <a:xfrm>
          <a:off x="5364760" y="119176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54BAC-D715-F44E-9A80-80ACE1E99160}">
      <dsp:nvSpPr>
        <dsp:cNvPr id="0" name=""/>
        <dsp:cNvSpPr/>
      </dsp:nvSpPr>
      <dsp:spPr>
        <a:xfrm>
          <a:off x="5507613" y="1327475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10</a:t>
          </a:r>
          <a:endParaRPr lang="en-US" sz="3500" kern="1200" dirty="0"/>
        </a:p>
      </dsp:txBody>
      <dsp:txXfrm>
        <a:off x="5531525" y="1351387"/>
        <a:ext cx="1237850" cy="768579"/>
      </dsp:txXfrm>
    </dsp:sp>
    <dsp:sp modelId="{21A36F7A-E4D4-F34E-9089-5E7B2FBE160A}">
      <dsp:nvSpPr>
        <dsp:cNvPr id="0" name=""/>
        <dsp:cNvSpPr/>
      </dsp:nvSpPr>
      <dsp:spPr>
        <a:xfrm>
          <a:off x="4579071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18602-6FFF-4446-98FF-F748E628537B}">
      <dsp:nvSpPr>
        <dsp:cNvPr id="0" name=""/>
        <dsp:cNvSpPr/>
      </dsp:nvSpPr>
      <dsp:spPr>
        <a:xfrm>
          <a:off x="4721923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3</a:t>
          </a:r>
          <a:endParaRPr lang="en-US" sz="3500" kern="1200" dirty="0"/>
        </a:p>
      </dsp:txBody>
      <dsp:txXfrm>
        <a:off x="4745835" y="2541706"/>
        <a:ext cx="1237850" cy="768579"/>
      </dsp:txXfrm>
    </dsp:sp>
    <dsp:sp modelId="{496E6EE9-4124-A24E-A00A-31696D877187}">
      <dsp:nvSpPr>
        <dsp:cNvPr id="0" name=""/>
        <dsp:cNvSpPr/>
      </dsp:nvSpPr>
      <dsp:spPr>
        <a:xfrm>
          <a:off x="6150450" y="2382084"/>
          <a:ext cx="1285674" cy="81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A800E-5E72-EC40-AE35-9E841CA91F3C}">
      <dsp:nvSpPr>
        <dsp:cNvPr id="0" name=""/>
        <dsp:cNvSpPr/>
      </dsp:nvSpPr>
      <dsp:spPr>
        <a:xfrm>
          <a:off x="6293303" y="2517794"/>
          <a:ext cx="1285674" cy="81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1</a:t>
          </a:r>
          <a:endParaRPr lang="en-US" sz="3500" kern="1200" dirty="0"/>
        </a:p>
      </dsp:txBody>
      <dsp:txXfrm>
        <a:off x="6317215" y="2541706"/>
        <a:ext cx="1237850" cy="7685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(0) 5</a:t>
          </a:r>
          <a:endParaRPr lang="en-US" sz="21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(1) __</a:t>
          </a:r>
          <a:endParaRPr lang="en-US" sz="21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(2) 2</a:t>
          </a:r>
          <a:endParaRPr lang="en-US" sz="2100" b="1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(3) __</a:t>
          </a:r>
          <a:endParaRPr lang="en-US" sz="210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(4) </a:t>
          </a:r>
          <a:r>
            <a:rPr lang="en-US" sz="2100" b="1" kern="1200" dirty="0" smtClean="0"/>
            <a:t>12</a:t>
          </a:r>
          <a:endParaRPr lang="en-US" sz="2100" b="1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(5) </a:t>
          </a:r>
          <a:r>
            <a:rPr lang="en-US" sz="2100" b="0" kern="1200" dirty="0" smtClean="0"/>
            <a:t>15</a:t>
          </a:r>
          <a:endParaRPr lang="en-US" sz="21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(6) __</a:t>
          </a:r>
          <a:endParaRPr lang="en-US" sz="21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(7</a:t>
          </a:r>
          <a:r>
            <a:rPr lang="en-US" sz="2100" kern="1200" smtClean="0"/>
            <a:t>) 7</a:t>
          </a:r>
          <a:endParaRPr lang="en-US" sz="2100" kern="1200" dirty="0"/>
        </a:p>
      </dsp:txBody>
      <dsp:txXfrm>
        <a:off x="7229028" y="2013843"/>
        <a:ext cx="747415" cy="4982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(0) 5</a:t>
          </a:r>
          <a:endParaRPr lang="en-US" sz="21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(1) __</a:t>
          </a:r>
          <a:endParaRPr lang="en-US" sz="21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(2) 2</a:t>
          </a:r>
          <a:endParaRPr lang="en-US" sz="2100" b="1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(3) </a:t>
          </a:r>
          <a:r>
            <a:rPr lang="en-US" sz="2100" b="1" kern="1200" dirty="0" smtClean="0"/>
            <a:t>4</a:t>
          </a:r>
          <a:endParaRPr lang="en-US" sz="2100" b="1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(4) </a:t>
          </a:r>
          <a:r>
            <a:rPr lang="en-US" sz="2100" b="0" kern="1200" dirty="0" smtClean="0"/>
            <a:t>12</a:t>
          </a:r>
          <a:endParaRPr lang="en-US" sz="2100" b="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(5) </a:t>
          </a:r>
          <a:r>
            <a:rPr lang="en-US" sz="2100" b="0" kern="1200" dirty="0" smtClean="0"/>
            <a:t>15</a:t>
          </a:r>
          <a:endParaRPr lang="en-US" sz="21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(6) __</a:t>
          </a:r>
          <a:endParaRPr lang="en-US" sz="21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(7</a:t>
          </a:r>
          <a:r>
            <a:rPr lang="en-US" sz="2100" kern="1200" smtClean="0"/>
            <a:t>) 7</a:t>
          </a:r>
          <a:endParaRPr lang="en-US" sz="2100" kern="1200" dirty="0"/>
        </a:p>
      </dsp:txBody>
      <dsp:txXfrm>
        <a:off x="7229028" y="2013843"/>
        <a:ext cx="747415" cy="4982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5</a:t>
          </a:r>
          <a:endParaRPr lang="en-US" sz="25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</a:t>
          </a:r>
          <a:endParaRPr lang="en-US" sz="2500" b="1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4</a:t>
          </a:r>
          <a:endParaRPr lang="en-US" sz="2500" b="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12</a:t>
          </a:r>
          <a:endParaRPr lang="en-US" sz="2500" b="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15</a:t>
          </a:r>
          <a:endParaRPr lang="en-US" sz="25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7</a:t>
          </a:r>
          <a:endParaRPr lang="en-US" sz="2500" kern="1200" dirty="0"/>
        </a:p>
      </dsp:txBody>
      <dsp:txXfrm>
        <a:off x="7229028" y="2013843"/>
        <a:ext cx="747415" cy="4982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370596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8</a:t>
          </a:r>
          <a:endParaRPr lang="en-US" sz="2500" kern="1200" dirty="0"/>
        </a:p>
      </dsp:txBody>
      <dsp:txXfrm>
        <a:off x="4018" y="370596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370596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7</a:t>
          </a:r>
          <a:endParaRPr lang="en-US" sz="2500" kern="1200" dirty="0"/>
        </a:p>
      </dsp:txBody>
      <dsp:txXfrm>
        <a:off x="1249709" y="370596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370596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10</a:t>
          </a:r>
          <a:endParaRPr lang="en-US" sz="2500" b="0" kern="1200" dirty="0"/>
        </a:p>
      </dsp:txBody>
      <dsp:txXfrm>
        <a:off x="2246262" y="370596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370596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</a:t>
          </a:r>
          <a:endParaRPr lang="en-US" sz="2500" b="0" kern="1200" dirty="0"/>
        </a:p>
      </dsp:txBody>
      <dsp:txXfrm>
        <a:off x="3242815" y="370596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370596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12</a:t>
          </a:r>
          <a:endParaRPr lang="en-US" sz="2500" b="0" kern="1200" dirty="0"/>
        </a:p>
      </dsp:txBody>
      <dsp:txXfrm>
        <a:off x="4239368" y="370596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370596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2</a:t>
          </a:r>
          <a:endParaRPr lang="en-US" sz="2500" b="0" kern="1200" dirty="0"/>
        </a:p>
      </dsp:txBody>
      <dsp:txXfrm>
        <a:off x="5235921" y="370596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370596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14</a:t>
          </a:r>
          <a:endParaRPr lang="en-US" sz="2500" kern="1200" dirty="0"/>
        </a:p>
      </dsp:txBody>
      <dsp:txXfrm>
        <a:off x="6232475" y="370596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370596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</a:t>
          </a:r>
          <a:endParaRPr lang="en-US" sz="2500" kern="1200" dirty="0"/>
        </a:p>
      </dsp:txBody>
      <dsp:txXfrm>
        <a:off x="7229028" y="370596"/>
        <a:ext cx="747415" cy="4982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8</a:t>
          </a:r>
          <a:endParaRPr lang="en-US" sz="25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7</a:t>
          </a:r>
          <a:endParaRPr lang="en-US" sz="25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b="0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</a:t>
          </a:r>
          <a:endParaRPr lang="en-US" sz="2500" b="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12</a:t>
          </a:r>
          <a:endParaRPr lang="en-US" sz="2500" b="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2</a:t>
          </a:r>
          <a:endParaRPr lang="en-US" sz="25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</a:t>
          </a:r>
          <a:endParaRPr lang="en-US" sz="2500" kern="1200" dirty="0"/>
        </a:p>
      </dsp:txBody>
      <dsp:txXfrm>
        <a:off x="7229028" y="2013843"/>
        <a:ext cx="747415" cy="4982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8</a:t>
          </a:r>
          <a:endParaRPr lang="en-US" sz="25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7</a:t>
          </a:r>
          <a:endParaRPr lang="en-US" sz="25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b="0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</a:t>
          </a:r>
          <a:endParaRPr lang="en-US" sz="2500" b="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12</a:t>
          </a:r>
          <a:endParaRPr lang="en-US" sz="2500" b="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2</a:t>
          </a:r>
          <a:endParaRPr lang="en-US" sz="25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</a:t>
          </a:r>
          <a:endParaRPr lang="en-US" sz="2500" kern="1200" dirty="0"/>
        </a:p>
      </dsp:txBody>
      <dsp:txXfrm>
        <a:off x="7229028" y="2013843"/>
        <a:ext cx="747415" cy="4982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8</a:t>
          </a:r>
          <a:endParaRPr lang="en-US" sz="25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7</a:t>
          </a:r>
          <a:endParaRPr lang="en-US" sz="25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b="0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</a:t>
          </a:r>
          <a:endParaRPr lang="en-US" sz="2500" b="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12</a:t>
          </a:r>
          <a:endParaRPr lang="en-US" sz="2500" b="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2</a:t>
          </a:r>
          <a:endParaRPr lang="en-US" sz="25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</a:t>
          </a:r>
          <a:endParaRPr lang="en-US" sz="2500" kern="1200" dirty="0"/>
        </a:p>
      </dsp:txBody>
      <dsp:txXfrm>
        <a:off x="7229028" y="2013843"/>
        <a:ext cx="747415" cy="49827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8</a:t>
          </a:r>
          <a:endParaRPr lang="en-US" sz="25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7</a:t>
          </a:r>
          <a:endParaRPr lang="en-US" sz="25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b="0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</a:t>
          </a:r>
          <a:endParaRPr lang="en-US" sz="2500" b="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12</a:t>
          </a:r>
          <a:endParaRPr lang="en-US" sz="2500" b="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2</a:t>
          </a:r>
          <a:endParaRPr lang="en-US" sz="25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</a:t>
          </a:r>
          <a:endParaRPr lang="en-US" sz="2500" kern="1200" dirty="0"/>
        </a:p>
      </dsp:txBody>
      <dsp:txXfrm>
        <a:off x="7229028" y="2013843"/>
        <a:ext cx="747415" cy="49827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8</a:t>
          </a:r>
          <a:endParaRPr lang="en-US" sz="25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7</a:t>
          </a:r>
          <a:endParaRPr lang="en-US" sz="25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b="0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</a:t>
          </a:r>
          <a:endParaRPr lang="en-US" sz="2500" b="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12</a:t>
          </a:r>
          <a:endParaRPr lang="en-US" sz="2500" b="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2</a:t>
          </a:r>
          <a:endParaRPr lang="en-US" sz="25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</a:t>
          </a:r>
          <a:endParaRPr lang="en-US" sz="2500" kern="1200" dirty="0"/>
        </a:p>
      </dsp:txBody>
      <dsp:txXfrm>
        <a:off x="7229028" y="2013843"/>
        <a:ext cx="747415" cy="49827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8</a:t>
          </a:r>
          <a:endParaRPr lang="en-US" sz="25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7</a:t>
          </a:r>
          <a:endParaRPr lang="en-US" sz="25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b="0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</a:t>
          </a:r>
          <a:endParaRPr lang="en-US" sz="2500" b="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12</a:t>
          </a:r>
          <a:endParaRPr lang="en-US" sz="2500" b="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2</a:t>
          </a:r>
          <a:endParaRPr lang="en-US" sz="25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</a:t>
          </a:r>
          <a:endParaRPr lang="en-US" sz="2500" kern="1200" dirty="0"/>
        </a:p>
      </dsp:txBody>
      <dsp:txXfrm>
        <a:off x="7229028" y="2013843"/>
        <a:ext cx="747415" cy="498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FBA6-655A-3C4A-897D-5C9A4BAD3BCF}">
      <dsp:nvSpPr>
        <dsp:cNvPr id="0" name=""/>
        <dsp:cNvSpPr/>
      </dsp:nvSpPr>
      <dsp:spPr>
        <a:xfrm>
          <a:off x="6123176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79124-577A-5944-9322-7D5C817933DF}">
      <dsp:nvSpPr>
        <dsp:cNvPr id="0" name=""/>
        <dsp:cNvSpPr/>
      </dsp:nvSpPr>
      <dsp:spPr>
        <a:xfrm>
          <a:off x="5071169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07BA-2826-DE4E-A1D7-ECA3FEF686F3}">
      <dsp:nvSpPr>
        <dsp:cNvPr id="0" name=""/>
        <dsp:cNvSpPr/>
      </dsp:nvSpPr>
      <dsp:spPr>
        <a:xfrm>
          <a:off x="4019163" y="112490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104012" y="341184"/>
              </a:lnTo>
              <a:lnTo>
                <a:pt x="2104012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E1282-3001-B04C-9A16-6A60D37C19D4}">
      <dsp:nvSpPr>
        <dsp:cNvPr id="0" name=""/>
        <dsp:cNvSpPr/>
      </dsp:nvSpPr>
      <dsp:spPr>
        <a:xfrm>
          <a:off x="1915150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43600-3551-3546-B5C2-F04E47DADF28}">
      <dsp:nvSpPr>
        <dsp:cNvPr id="0" name=""/>
        <dsp:cNvSpPr/>
      </dsp:nvSpPr>
      <dsp:spPr>
        <a:xfrm>
          <a:off x="863143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D35EB-15B8-1440-AE3C-3751D804A669}">
      <dsp:nvSpPr>
        <dsp:cNvPr id="0" name=""/>
        <dsp:cNvSpPr/>
      </dsp:nvSpPr>
      <dsp:spPr>
        <a:xfrm>
          <a:off x="1915150" y="112490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DAFAD-0585-7A4B-BCCE-75DB7E410A7F}">
      <dsp:nvSpPr>
        <dsp:cNvPr id="0" name=""/>
        <dsp:cNvSpPr/>
      </dsp:nvSpPr>
      <dsp:spPr>
        <a:xfrm>
          <a:off x="3158430" y="3177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F3DC4-3E80-2443-A015-9FA1AF769271}">
      <dsp:nvSpPr>
        <dsp:cNvPr id="0" name=""/>
        <dsp:cNvSpPr/>
      </dsp:nvSpPr>
      <dsp:spPr>
        <a:xfrm>
          <a:off x="3349704" y="21348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40</a:t>
          </a:r>
          <a:endParaRPr lang="en-US" sz="4700" kern="1200" dirty="0"/>
        </a:p>
      </dsp:txBody>
      <dsp:txXfrm>
        <a:off x="3381721" y="245498"/>
        <a:ext cx="1657431" cy="1029096"/>
      </dsp:txXfrm>
    </dsp:sp>
    <dsp:sp modelId="{67F9AF64-EEF6-414D-8F5D-89EEBA7EA3E8}">
      <dsp:nvSpPr>
        <dsp:cNvPr id="0" name=""/>
        <dsp:cNvSpPr/>
      </dsp:nvSpPr>
      <dsp:spPr>
        <a:xfrm>
          <a:off x="1054417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A7441-09AA-A54A-85D8-24ED5A3055BF}">
      <dsp:nvSpPr>
        <dsp:cNvPr id="0" name=""/>
        <dsp:cNvSpPr/>
      </dsp:nvSpPr>
      <dsp:spPr>
        <a:xfrm>
          <a:off x="1245691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25</a:t>
          </a:r>
          <a:endParaRPr lang="en-US" sz="4700" kern="1200" dirty="0"/>
        </a:p>
      </dsp:txBody>
      <dsp:txXfrm>
        <a:off x="1277708" y="1839288"/>
        <a:ext cx="1657431" cy="1029096"/>
      </dsp:txXfrm>
    </dsp:sp>
    <dsp:sp modelId="{E456097C-ABB2-CF41-B746-BE7546872694}">
      <dsp:nvSpPr>
        <dsp:cNvPr id="0" name=""/>
        <dsp:cNvSpPr/>
      </dsp:nvSpPr>
      <dsp:spPr>
        <a:xfrm>
          <a:off x="2411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7C34A-B886-8944-90C8-79790ED6D668}">
      <dsp:nvSpPr>
        <dsp:cNvPr id="0" name=""/>
        <dsp:cNvSpPr/>
      </dsp:nvSpPr>
      <dsp:spPr>
        <a:xfrm>
          <a:off x="193684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4</a:t>
          </a:r>
          <a:endParaRPr lang="en-US" sz="4700" kern="1200" dirty="0"/>
        </a:p>
      </dsp:txBody>
      <dsp:txXfrm>
        <a:off x="225701" y="3433078"/>
        <a:ext cx="1657431" cy="1029096"/>
      </dsp:txXfrm>
    </dsp:sp>
    <dsp:sp modelId="{BE09FE42-0F93-C14D-ABDD-324AAEDC3DCA}">
      <dsp:nvSpPr>
        <dsp:cNvPr id="0" name=""/>
        <dsp:cNvSpPr/>
      </dsp:nvSpPr>
      <dsp:spPr>
        <a:xfrm>
          <a:off x="2106423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EFA63-F58F-D741-AB10-907F4802E6D5}">
      <dsp:nvSpPr>
        <dsp:cNvPr id="0" name=""/>
        <dsp:cNvSpPr/>
      </dsp:nvSpPr>
      <dsp:spPr>
        <a:xfrm>
          <a:off x="2297697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0</a:t>
          </a:r>
          <a:endParaRPr lang="en-US" sz="4700" kern="1200" dirty="0"/>
        </a:p>
      </dsp:txBody>
      <dsp:txXfrm>
        <a:off x="2329714" y="3433078"/>
        <a:ext cx="1657431" cy="1029096"/>
      </dsp:txXfrm>
    </dsp:sp>
    <dsp:sp modelId="{EBAB359A-BB27-A34E-9B77-37C5E7F47BBB}">
      <dsp:nvSpPr>
        <dsp:cNvPr id="0" name=""/>
        <dsp:cNvSpPr/>
      </dsp:nvSpPr>
      <dsp:spPr>
        <a:xfrm>
          <a:off x="5262443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54BAC-D715-F44E-9A80-80ACE1E99160}">
      <dsp:nvSpPr>
        <dsp:cNvPr id="0" name=""/>
        <dsp:cNvSpPr/>
      </dsp:nvSpPr>
      <dsp:spPr>
        <a:xfrm>
          <a:off x="5453717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10</a:t>
          </a:r>
          <a:endParaRPr lang="en-US" sz="4700" kern="1200" dirty="0"/>
        </a:p>
      </dsp:txBody>
      <dsp:txXfrm>
        <a:off x="5485734" y="1839288"/>
        <a:ext cx="1657431" cy="1029096"/>
      </dsp:txXfrm>
    </dsp:sp>
    <dsp:sp modelId="{21A36F7A-E4D4-F34E-9089-5E7B2FBE160A}">
      <dsp:nvSpPr>
        <dsp:cNvPr id="0" name=""/>
        <dsp:cNvSpPr/>
      </dsp:nvSpPr>
      <dsp:spPr>
        <a:xfrm>
          <a:off x="4210436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18602-6FFF-4446-98FF-F748E628537B}">
      <dsp:nvSpPr>
        <dsp:cNvPr id="0" name=""/>
        <dsp:cNvSpPr/>
      </dsp:nvSpPr>
      <dsp:spPr>
        <a:xfrm>
          <a:off x="4401710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</a:t>
          </a:r>
          <a:endParaRPr lang="en-US" sz="4700" kern="1200" dirty="0"/>
        </a:p>
      </dsp:txBody>
      <dsp:txXfrm>
        <a:off x="4433727" y="3433078"/>
        <a:ext cx="1657431" cy="1029096"/>
      </dsp:txXfrm>
    </dsp:sp>
    <dsp:sp modelId="{496E6EE9-4124-A24E-A00A-31696D877187}">
      <dsp:nvSpPr>
        <dsp:cNvPr id="0" name=""/>
        <dsp:cNvSpPr/>
      </dsp:nvSpPr>
      <dsp:spPr>
        <a:xfrm>
          <a:off x="6314449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A800E-5E72-EC40-AE35-9E841CA91F3C}">
      <dsp:nvSpPr>
        <dsp:cNvPr id="0" name=""/>
        <dsp:cNvSpPr/>
      </dsp:nvSpPr>
      <dsp:spPr>
        <a:xfrm>
          <a:off x="6505723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1</a:t>
          </a:r>
          <a:endParaRPr lang="en-US" sz="4700" kern="1200" dirty="0"/>
        </a:p>
      </dsp:txBody>
      <dsp:txXfrm>
        <a:off x="6537740" y="3433078"/>
        <a:ext cx="1657431" cy="102909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8</a:t>
          </a:r>
          <a:endParaRPr lang="en-US" sz="25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7</a:t>
          </a:r>
          <a:endParaRPr lang="en-US" sz="25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b="0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</a:t>
          </a:r>
          <a:endParaRPr lang="en-US" sz="2500" b="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12</a:t>
          </a:r>
          <a:endParaRPr lang="en-US" sz="2500" b="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2</a:t>
          </a:r>
          <a:endParaRPr lang="en-US" sz="25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</a:t>
          </a:r>
          <a:endParaRPr lang="en-US" sz="2500" kern="1200" dirty="0"/>
        </a:p>
      </dsp:txBody>
      <dsp:txXfrm>
        <a:off x="7229028" y="2013843"/>
        <a:ext cx="747415" cy="498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722C-88BF-E748-B27D-76D36D1E5A99}">
      <dsp:nvSpPr>
        <dsp:cNvPr id="0" name=""/>
        <dsp:cNvSpPr/>
      </dsp:nvSpPr>
      <dsp:spPr>
        <a:xfrm>
          <a:off x="6123176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79124-577A-5944-9322-7D5C817933DF}">
      <dsp:nvSpPr>
        <dsp:cNvPr id="0" name=""/>
        <dsp:cNvSpPr/>
      </dsp:nvSpPr>
      <dsp:spPr>
        <a:xfrm>
          <a:off x="5071169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807BA-2826-DE4E-A1D7-ECA3FEF686F3}">
      <dsp:nvSpPr>
        <dsp:cNvPr id="0" name=""/>
        <dsp:cNvSpPr/>
      </dsp:nvSpPr>
      <dsp:spPr>
        <a:xfrm>
          <a:off x="4019163" y="112490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104012" y="341184"/>
              </a:lnTo>
              <a:lnTo>
                <a:pt x="2104012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E1282-3001-B04C-9A16-6A60D37C19D4}">
      <dsp:nvSpPr>
        <dsp:cNvPr id="0" name=""/>
        <dsp:cNvSpPr/>
      </dsp:nvSpPr>
      <dsp:spPr>
        <a:xfrm>
          <a:off x="1915150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43600-3551-3546-B5C2-F04E47DADF28}">
      <dsp:nvSpPr>
        <dsp:cNvPr id="0" name=""/>
        <dsp:cNvSpPr/>
      </dsp:nvSpPr>
      <dsp:spPr>
        <a:xfrm>
          <a:off x="863143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D35EB-15B8-1440-AE3C-3751D804A669}">
      <dsp:nvSpPr>
        <dsp:cNvPr id="0" name=""/>
        <dsp:cNvSpPr/>
      </dsp:nvSpPr>
      <dsp:spPr>
        <a:xfrm>
          <a:off x="1915150" y="1124901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DAFAD-0585-7A4B-BCCE-75DB7E410A7F}">
      <dsp:nvSpPr>
        <dsp:cNvPr id="0" name=""/>
        <dsp:cNvSpPr/>
      </dsp:nvSpPr>
      <dsp:spPr>
        <a:xfrm>
          <a:off x="3158430" y="3177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F3DC4-3E80-2443-A015-9FA1AF769271}">
      <dsp:nvSpPr>
        <dsp:cNvPr id="0" name=""/>
        <dsp:cNvSpPr/>
      </dsp:nvSpPr>
      <dsp:spPr>
        <a:xfrm>
          <a:off x="3349704" y="21348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25</a:t>
          </a:r>
          <a:endParaRPr lang="en-US" sz="4700" kern="1200" dirty="0"/>
        </a:p>
      </dsp:txBody>
      <dsp:txXfrm>
        <a:off x="3381721" y="245498"/>
        <a:ext cx="1657431" cy="1029096"/>
      </dsp:txXfrm>
    </dsp:sp>
    <dsp:sp modelId="{67F9AF64-EEF6-414D-8F5D-89EEBA7EA3E8}">
      <dsp:nvSpPr>
        <dsp:cNvPr id="0" name=""/>
        <dsp:cNvSpPr/>
      </dsp:nvSpPr>
      <dsp:spPr>
        <a:xfrm>
          <a:off x="1054417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A7441-09AA-A54A-85D8-24ED5A3055BF}">
      <dsp:nvSpPr>
        <dsp:cNvPr id="0" name=""/>
        <dsp:cNvSpPr/>
      </dsp:nvSpPr>
      <dsp:spPr>
        <a:xfrm>
          <a:off x="1245691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4</a:t>
          </a:r>
          <a:endParaRPr lang="en-US" sz="4700" kern="1200" dirty="0"/>
        </a:p>
      </dsp:txBody>
      <dsp:txXfrm>
        <a:off x="1277708" y="1839288"/>
        <a:ext cx="1657431" cy="1029096"/>
      </dsp:txXfrm>
    </dsp:sp>
    <dsp:sp modelId="{E456097C-ABB2-CF41-B746-BE7546872694}">
      <dsp:nvSpPr>
        <dsp:cNvPr id="0" name=""/>
        <dsp:cNvSpPr/>
      </dsp:nvSpPr>
      <dsp:spPr>
        <a:xfrm>
          <a:off x="2411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7C34A-B886-8944-90C8-79790ED6D668}">
      <dsp:nvSpPr>
        <dsp:cNvPr id="0" name=""/>
        <dsp:cNvSpPr/>
      </dsp:nvSpPr>
      <dsp:spPr>
        <a:xfrm>
          <a:off x="193684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1</a:t>
          </a:r>
          <a:endParaRPr lang="en-US" sz="4700" kern="1200" dirty="0"/>
        </a:p>
      </dsp:txBody>
      <dsp:txXfrm>
        <a:off x="225701" y="3433078"/>
        <a:ext cx="1657431" cy="1029096"/>
      </dsp:txXfrm>
    </dsp:sp>
    <dsp:sp modelId="{BE09FE42-0F93-C14D-ABDD-324AAEDC3DCA}">
      <dsp:nvSpPr>
        <dsp:cNvPr id="0" name=""/>
        <dsp:cNvSpPr/>
      </dsp:nvSpPr>
      <dsp:spPr>
        <a:xfrm>
          <a:off x="2106423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EFA63-F58F-D741-AB10-907F4802E6D5}">
      <dsp:nvSpPr>
        <dsp:cNvPr id="0" name=""/>
        <dsp:cNvSpPr/>
      </dsp:nvSpPr>
      <dsp:spPr>
        <a:xfrm>
          <a:off x="2297697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0</a:t>
          </a:r>
          <a:endParaRPr lang="en-US" sz="4700" kern="1200" dirty="0"/>
        </a:p>
      </dsp:txBody>
      <dsp:txXfrm>
        <a:off x="2329714" y="3433078"/>
        <a:ext cx="1657431" cy="1029096"/>
      </dsp:txXfrm>
    </dsp:sp>
    <dsp:sp modelId="{EBAB359A-BB27-A34E-9B77-37C5E7F47BBB}">
      <dsp:nvSpPr>
        <dsp:cNvPr id="0" name=""/>
        <dsp:cNvSpPr/>
      </dsp:nvSpPr>
      <dsp:spPr>
        <a:xfrm>
          <a:off x="5262443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54BAC-D715-F44E-9A80-80ACE1E99160}">
      <dsp:nvSpPr>
        <dsp:cNvPr id="0" name=""/>
        <dsp:cNvSpPr/>
      </dsp:nvSpPr>
      <dsp:spPr>
        <a:xfrm>
          <a:off x="5453717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10</a:t>
          </a:r>
          <a:endParaRPr lang="en-US" sz="4700" kern="1200" dirty="0"/>
        </a:p>
      </dsp:txBody>
      <dsp:txXfrm>
        <a:off x="5485734" y="1839288"/>
        <a:ext cx="1657431" cy="1029096"/>
      </dsp:txXfrm>
    </dsp:sp>
    <dsp:sp modelId="{21A36F7A-E4D4-F34E-9089-5E7B2FBE160A}">
      <dsp:nvSpPr>
        <dsp:cNvPr id="0" name=""/>
        <dsp:cNvSpPr/>
      </dsp:nvSpPr>
      <dsp:spPr>
        <a:xfrm>
          <a:off x="4210436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18602-6FFF-4446-98FF-F748E628537B}">
      <dsp:nvSpPr>
        <dsp:cNvPr id="0" name=""/>
        <dsp:cNvSpPr/>
      </dsp:nvSpPr>
      <dsp:spPr>
        <a:xfrm>
          <a:off x="4401710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3</a:t>
          </a:r>
          <a:endParaRPr lang="en-US" sz="4700" kern="1200" dirty="0"/>
        </a:p>
      </dsp:txBody>
      <dsp:txXfrm>
        <a:off x="4433727" y="3433078"/>
        <a:ext cx="1657431" cy="1029096"/>
      </dsp:txXfrm>
    </dsp:sp>
    <dsp:sp modelId="{FF86AE39-ED2C-C24D-AD44-77BAE8E2E0EE}">
      <dsp:nvSpPr>
        <dsp:cNvPr id="0" name=""/>
        <dsp:cNvSpPr/>
      </dsp:nvSpPr>
      <dsp:spPr>
        <a:xfrm>
          <a:off x="6314449" y="3219351"/>
          <a:ext cx="1721465" cy="109313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6F4CD-3426-4B46-87FF-3C8FB47CD926}">
      <dsp:nvSpPr>
        <dsp:cNvPr id="0" name=""/>
        <dsp:cNvSpPr/>
      </dsp:nvSpPr>
      <dsp:spPr>
        <a:xfrm>
          <a:off x="6505723" y="3401061"/>
          <a:ext cx="1721465" cy="109313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/>
        </a:p>
      </dsp:txBody>
      <dsp:txXfrm>
        <a:off x="6537740" y="3433078"/>
        <a:ext cx="1657431" cy="102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807BA-2826-DE4E-A1D7-ECA3FEF686F3}">
      <dsp:nvSpPr>
        <dsp:cNvPr id="0" name=""/>
        <dsp:cNvSpPr/>
      </dsp:nvSpPr>
      <dsp:spPr>
        <a:xfrm>
          <a:off x="4551043" y="1109360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E1282-3001-B04C-9A16-6A60D37C19D4}">
      <dsp:nvSpPr>
        <dsp:cNvPr id="0" name=""/>
        <dsp:cNvSpPr/>
      </dsp:nvSpPr>
      <dsp:spPr>
        <a:xfrm>
          <a:off x="3484671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43600-3551-3546-B5C2-F04E47DADF28}">
      <dsp:nvSpPr>
        <dsp:cNvPr id="0" name=""/>
        <dsp:cNvSpPr/>
      </dsp:nvSpPr>
      <dsp:spPr>
        <a:xfrm>
          <a:off x="2418298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D35EB-15B8-1440-AE3C-3751D804A669}">
      <dsp:nvSpPr>
        <dsp:cNvPr id="0" name=""/>
        <dsp:cNvSpPr/>
      </dsp:nvSpPr>
      <dsp:spPr>
        <a:xfrm>
          <a:off x="3484671" y="1109360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DAFAD-0585-7A4B-BCCE-75DB7E410A7F}">
      <dsp:nvSpPr>
        <dsp:cNvPr id="0" name=""/>
        <dsp:cNvSpPr/>
      </dsp:nvSpPr>
      <dsp:spPr>
        <a:xfrm>
          <a:off x="3678556" y="1303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F3DC4-3E80-2443-A015-9FA1AF769271}">
      <dsp:nvSpPr>
        <dsp:cNvPr id="0" name=""/>
        <dsp:cNvSpPr/>
      </dsp:nvSpPr>
      <dsp:spPr>
        <a:xfrm>
          <a:off x="3872442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10</a:t>
          </a:r>
          <a:endParaRPr lang="en-US" sz="4800" kern="1200" dirty="0"/>
        </a:p>
      </dsp:txBody>
      <dsp:txXfrm>
        <a:off x="3904896" y="217948"/>
        <a:ext cx="1680064" cy="1043149"/>
      </dsp:txXfrm>
    </dsp:sp>
    <dsp:sp modelId="{67F9AF64-EEF6-414D-8F5D-89EEBA7EA3E8}">
      <dsp:nvSpPr>
        <dsp:cNvPr id="0" name=""/>
        <dsp:cNvSpPr/>
      </dsp:nvSpPr>
      <dsp:spPr>
        <a:xfrm>
          <a:off x="2612184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A7441-09AA-A54A-85D8-24ED5A3055BF}">
      <dsp:nvSpPr>
        <dsp:cNvPr id="0" name=""/>
        <dsp:cNvSpPr/>
      </dsp:nvSpPr>
      <dsp:spPr>
        <a:xfrm>
          <a:off x="2806070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4</a:t>
          </a:r>
          <a:endParaRPr lang="en-US" sz="4800" kern="1200" dirty="0"/>
        </a:p>
      </dsp:txBody>
      <dsp:txXfrm>
        <a:off x="2838524" y="1833502"/>
        <a:ext cx="1680064" cy="1043149"/>
      </dsp:txXfrm>
    </dsp:sp>
    <dsp:sp modelId="{E456097C-ABB2-CF41-B746-BE7546872694}">
      <dsp:nvSpPr>
        <dsp:cNvPr id="0" name=""/>
        <dsp:cNvSpPr/>
      </dsp:nvSpPr>
      <dsp:spPr>
        <a:xfrm>
          <a:off x="1545812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7C34A-B886-8944-90C8-79790ED6D668}">
      <dsp:nvSpPr>
        <dsp:cNvPr id="0" name=""/>
        <dsp:cNvSpPr/>
      </dsp:nvSpPr>
      <dsp:spPr>
        <a:xfrm>
          <a:off x="1739698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1</a:t>
          </a:r>
          <a:endParaRPr lang="en-US" sz="4800" kern="1200" dirty="0"/>
        </a:p>
      </dsp:txBody>
      <dsp:txXfrm>
        <a:off x="1772152" y="3449056"/>
        <a:ext cx="1680064" cy="1043149"/>
      </dsp:txXfrm>
    </dsp:sp>
    <dsp:sp modelId="{BE09FE42-0F93-C14D-ABDD-324AAEDC3DCA}">
      <dsp:nvSpPr>
        <dsp:cNvPr id="0" name=""/>
        <dsp:cNvSpPr/>
      </dsp:nvSpPr>
      <dsp:spPr>
        <a:xfrm>
          <a:off x="3678556" y="3232410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EFA63-F58F-D741-AB10-907F4802E6D5}">
      <dsp:nvSpPr>
        <dsp:cNvPr id="0" name=""/>
        <dsp:cNvSpPr/>
      </dsp:nvSpPr>
      <dsp:spPr>
        <a:xfrm>
          <a:off x="3872442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0</a:t>
          </a:r>
          <a:endParaRPr lang="en-US" sz="4800" kern="1200" dirty="0"/>
        </a:p>
      </dsp:txBody>
      <dsp:txXfrm>
        <a:off x="3904896" y="3449056"/>
        <a:ext cx="1680064" cy="1043149"/>
      </dsp:txXfrm>
    </dsp:sp>
    <dsp:sp modelId="{EBAB359A-BB27-A34E-9B77-37C5E7F47BBB}">
      <dsp:nvSpPr>
        <dsp:cNvPr id="0" name=""/>
        <dsp:cNvSpPr/>
      </dsp:nvSpPr>
      <dsp:spPr>
        <a:xfrm>
          <a:off x="4744928" y="1616856"/>
          <a:ext cx="1744972" cy="1108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54BAC-D715-F44E-9A80-80ACE1E99160}">
      <dsp:nvSpPr>
        <dsp:cNvPr id="0" name=""/>
        <dsp:cNvSpPr/>
      </dsp:nvSpPr>
      <dsp:spPr>
        <a:xfrm>
          <a:off x="4938814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3</a:t>
          </a:r>
          <a:endParaRPr lang="en-US" sz="4800" kern="1200" dirty="0"/>
        </a:p>
      </dsp:txBody>
      <dsp:txXfrm>
        <a:off x="4971268" y="1833502"/>
        <a:ext cx="1680064" cy="1043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1004" y="1871191"/>
          <a:ext cx="1958950" cy="78358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10</a:t>
          </a:r>
          <a:endParaRPr lang="en-US" sz="4000" kern="1200" dirty="0"/>
        </a:p>
      </dsp:txBody>
      <dsp:txXfrm>
        <a:off x="1004" y="1871191"/>
        <a:ext cx="1763055" cy="783580"/>
      </dsp:txXfrm>
    </dsp:sp>
    <dsp:sp modelId="{153D592E-0822-4441-BBCA-01B49A0F1988}">
      <dsp:nvSpPr>
        <dsp:cNvPr id="0" name=""/>
        <dsp:cNvSpPr/>
      </dsp:nvSpPr>
      <dsp:spPr>
        <a:xfrm>
          <a:off x="1568164" y="1871191"/>
          <a:ext cx="1958950" cy="783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4</a:t>
          </a:r>
          <a:endParaRPr lang="en-US" sz="4000" kern="1200" dirty="0"/>
        </a:p>
      </dsp:txBody>
      <dsp:txXfrm>
        <a:off x="1959954" y="1871191"/>
        <a:ext cx="1175370" cy="783580"/>
      </dsp:txXfrm>
    </dsp:sp>
    <dsp:sp modelId="{BDA08652-DBD9-224E-B192-1DD29343F2A2}">
      <dsp:nvSpPr>
        <dsp:cNvPr id="0" name=""/>
        <dsp:cNvSpPr/>
      </dsp:nvSpPr>
      <dsp:spPr>
        <a:xfrm>
          <a:off x="3135324" y="1871191"/>
          <a:ext cx="1958950" cy="783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3</a:t>
          </a:r>
          <a:endParaRPr lang="en-US" sz="4000" kern="1200" dirty="0"/>
        </a:p>
      </dsp:txBody>
      <dsp:txXfrm>
        <a:off x="3527114" y="1871191"/>
        <a:ext cx="1175370" cy="783580"/>
      </dsp:txXfrm>
    </dsp:sp>
    <dsp:sp modelId="{53DBA906-52B8-7947-B030-E1195803FA7D}">
      <dsp:nvSpPr>
        <dsp:cNvPr id="0" name=""/>
        <dsp:cNvSpPr/>
      </dsp:nvSpPr>
      <dsp:spPr>
        <a:xfrm>
          <a:off x="4702485" y="1871191"/>
          <a:ext cx="1958950" cy="783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1</a:t>
          </a:r>
          <a:endParaRPr lang="en-US" sz="4000" kern="1200" dirty="0"/>
        </a:p>
      </dsp:txBody>
      <dsp:txXfrm>
        <a:off x="5094275" y="1871191"/>
        <a:ext cx="1175370" cy="783580"/>
      </dsp:txXfrm>
    </dsp:sp>
    <dsp:sp modelId="{1156244A-45D4-464A-9C9A-9834FCE58AA4}">
      <dsp:nvSpPr>
        <dsp:cNvPr id="0" name=""/>
        <dsp:cNvSpPr/>
      </dsp:nvSpPr>
      <dsp:spPr>
        <a:xfrm>
          <a:off x="6269645" y="1871191"/>
          <a:ext cx="1958950" cy="7835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0</a:t>
          </a:r>
          <a:endParaRPr lang="en-US" sz="4000" kern="1200" dirty="0"/>
        </a:p>
      </dsp:txBody>
      <dsp:txXfrm>
        <a:off x="6661435" y="1871191"/>
        <a:ext cx="1175370" cy="783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(0) __</a:t>
          </a:r>
          <a:endParaRPr lang="en-US" sz="21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(1) __</a:t>
          </a:r>
          <a:endParaRPr lang="en-US" sz="21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(2) __</a:t>
          </a:r>
          <a:endParaRPr lang="en-US" sz="2100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(3) __</a:t>
          </a:r>
          <a:endParaRPr lang="en-US" sz="210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(4) __</a:t>
          </a:r>
          <a:endParaRPr lang="en-US" sz="210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(5) __</a:t>
          </a:r>
          <a:endParaRPr lang="en-US" sz="210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(6) __</a:t>
          </a:r>
          <a:endParaRPr lang="en-US" sz="21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(7) </a:t>
          </a:r>
          <a:r>
            <a:rPr lang="en-US" sz="2100" b="1" kern="1200" dirty="0" smtClean="0"/>
            <a:t>7</a:t>
          </a:r>
          <a:endParaRPr lang="en-US" sz="2100" b="1" kern="1200" dirty="0"/>
        </a:p>
      </dsp:txBody>
      <dsp:txXfrm>
        <a:off x="7229028" y="2013843"/>
        <a:ext cx="747415" cy="498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(0) __</a:t>
          </a:r>
          <a:endParaRPr lang="en-US" sz="21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(1) __</a:t>
          </a:r>
          <a:endParaRPr lang="en-US" sz="21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(2) </a:t>
          </a:r>
          <a:r>
            <a:rPr lang="en-US" sz="2100" b="1" kern="1200" dirty="0" smtClean="0"/>
            <a:t>2</a:t>
          </a:r>
          <a:endParaRPr lang="en-US" sz="2100" b="1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(3) __</a:t>
          </a:r>
          <a:endParaRPr lang="en-US" sz="210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(4) __</a:t>
          </a:r>
          <a:endParaRPr lang="en-US" sz="210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(5) __</a:t>
          </a:r>
          <a:endParaRPr lang="en-US" sz="210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(6) __</a:t>
          </a:r>
          <a:endParaRPr lang="en-US" sz="21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(7</a:t>
          </a:r>
          <a:r>
            <a:rPr lang="en-US" sz="2100" kern="1200" smtClean="0"/>
            <a:t>) 7</a:t>
          </a:r>
          <a:endParaRPr lang="en-US" sz="2100" kern="1200" dirty="0"/>
        </a:p>
      </dsp:txBody>
      <dsp:txXfrm>
        <a:off x="7229028" y="2013843"/>
        <a:ext cx="747415" cy="4982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(0) __</a:t>
          </a:r>
          <a:endParaRPr lang="en-US" sz="21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(1) __</a:t>
          </a:r>
          <a:endParaRPr lang="en-US" sz="21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(2) 2</a:t>
          </a:r>
          <a:endParaRPr lang="en-US" sz="2100" b="1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(3) __</a:t>
          </a:r>
          <a:endParaRPr lang="en-US" sz="210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(4) __</a:t>
          </a:r>
          <a:endParaRPr lang="en-US" sz="210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(5) </a:t>
          </a:r>
          <a:r>
            <a:rPr lang="en-US" sz="2100" b="1" kern="1200" dirty="0" smtClean="0"/>
            <a:t>15</a:t>
          </a:r>
          <a:endParaRPr lang="en-US" sz="2100" b="1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(6) __</a:t>
          </a:r>
          <a:endParaRPr lang="en-US" sz="21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(7</a:t>
          </a:r>
          <a:r>
            <a:rPr lang="en-US" sz="2100" kern="1200" smtClean="0"/>
            <a:t>) 7</a:t>
          </a:r>
          <a:endParaRPr lang="en-US" sz="2100" kern="1200" dirty="0"/>
        </a:p>
      </dsp:txBody>
      <dsp:txXfrm>
        <a:off x="7229028" y="2013843"/>
        <a:ext cx="747415" cy="4982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8024-C9E8-AD4D-8C81-36F3BF2E1C1C}">
      <dsp:nvSpPr>
        <dsp:cNvPr id="0" name=""/>
        <dsp:cNvSpPr/>
      </dsp:nvSpPr>
      <dsp:spPr>
        <a:xfrm>
          <a:off x="4018" y="2013843"/>
          <a:ext cx="1245691" cy="49827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(0) </a:t>
          </a:r>
          <a:r>
            <a:rPr lang="en-US" sz="2100" b="1" kern="1200" dirty="0" smtClean="0"/>
            <a:t>5</a:t>
          </a:r>
          <a:endParaRPr lang="en-US" sz="2100" kern="1200" dirty="0"/>
        </a:p>
      </dsp:txBody>
      <dsp:txXfrm>
        <a:off x="4018" y="2013843"/>
        <a:ext cx="1121122" cy="498276"/>
      </dsp:txXfrm>
    </dsp:sp>
    <dsp:sp modelId="{153D592E-0822-4441-BBCA-01B49A0F1988}">
      <dsp:nvSpPr>
        <dsp:cNvPr id="0" name=""/>
        <dsp:cNvSpPr/>
      </dsp:nvSpPr>
      <dsp:spPr>
        <a:xfrm>
          <a:off x="1000571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(1) __</a:t>
          </a:r>
          <a:endParaRPr lang="en-US" sz="2100" kern="1200" dirty="0"/>
        </a:p>
      </dsp:txBody>
      <dsp:txXfrm>
        <a:off x="1249709" y="2013843"/>
        <a:ext cx="747415" cy="498276"/>
      </dsp:txXfrm>
    </dsp:sp>
    <dsp:sp modelId="{BDA08652-DBD9-224E-B192-1DD29343F2A2}">
      <dsp:nvSpPr>
        <dsp:cNvPr id="0" name=""/>
        <dsp:cNvSpPr/>
      </dsp:nvSpPr>
      <dsp:spPr>
        <a:xfrm>
          <a:off x="1997124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(2) 2</a:t>
          </a:r>
          <a:endParaRPr lang="en-US" sz="2100" b="1" kern="1200" dirty="0"/>
        </a:p>
      </dsp:txBody>
      <dsp:txXfrm>
        <a:off x="2246262" y="2013843"/>
        <a:ext cx="747415" cy="498276"/>
      </dsp:txXfrm>
    </dsp:sp>
    <dsp:sp modelId="{53DBA906-52B8-7947-B030-E1195803FA7D}">
      <dsp:nvSpPr>
        <dsp:cNvPr id="0" name=""/>
        <dsp:cNvSpPr/>
      </dsp:nvSpPr>
      <dsp:spPr>
        <a:xfrm>
          <a:off x="299367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(3) __</a:t>
          </a:r>
          <a:endParaRPr lang="en-US" sz="2100" kern="1200" dirty="0"/>
        </a:p>
      </dsp:txBody>
      <dsp:txXfrm>
        <a:off x="3242815" y="2013843"/>
        <a:ext cx="747415" cy="498276"/>
      </dsp:txXfrm>
    </dsp:sp>
    <dsp:sp modelId="{1156244A-45D4-464A-9C9A-9834FCE58AA4}">
      <dsp:nvSpPr>
        <dsp:cNvPr id="0" name=""/>
        <dsp:cNvSpPr/>
      </dsp:nvSpPr>
      <dsp:spPr>
        <a:xfrm>
          <a:off x="399023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(4) __</a:t>
          </a:r>
          <a:endParaRPr lang="en-US" sz="2100" kern="1200" dirty="0"/>
        </a:p>
      </dsp:txBody>
      <dsp:txXfrm>
        <a:off x="4239368" y="2013843"/>
        <a:ext cx="747415" cy="498276"/>
      </dsp:txXfrm>
    </dsp:sp>
    <dsp:sp modelId="{6F8229BC-5BBF-4540-91BD-D7A48D9B1CEB}">
      <dsp:nvSpPr>
        <dsp:cNvPr id="0" name=""/>
        <dsp:cNvSpPr/>
      </dsp:nvSpPr>
      <dsp:spPr>
        <a:xfrm>
          <a:off x="4986783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(5) </a:t>
          </a:r>
          <a:r>
            <a:rPr lang="en-US" sz="2100" b="0" kern="1200" dirty="0" smtClean="0"/>
            <a:t>15</a:t>
          </a:r>
          <a:endParaRPr lang="en-US" sz="2100" b="0" kern="1200" dirty="0"/>
        </a:p>
      </dsp:txBody>
      <dsp:txXfrm>
        <a:off x="5235921" y="2013843"/>
        <a:ext cx="747415" cy="498276"/>
      </dsp:txXfrm>
    </dsp:sp>
    <dsp:sp modelId="{4B72EF36-F9FB-924C-9AD2-759B52548D1D}">
      <dsp:nvSpPr>
        <dsp:cNvPr id="0" name=""/>
        <dsp:cNvSpPr/>
      </dsp:nvSpPr>
      <dsp:spPr>
        <a:xfrm>
          <a:off x="5983337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(6) __</a:t>
          </a:r>
          <a:endParaRPr lang="en-US" sz="2100" kern="1200" dirty="0"/>
        </a:p>
      </dsp:txBody>
      <dsp:txXfrm>
        <a:off x="6232475" y="2013843"/>
        <a:ext cx="747415" cy="498276"/>
      </dsp:txXfrm>
    </dsp:sp>
    <dsp:sp modelId="{16720A70-F83A-5E49-8C9C-0A07C5779D8A}">
      <dsp:nvSpPr>
        <dsp:cNvPr id="0" name=""/>
        <dsp:cNvSpPr/>
      </dsp:nvSpPr>
      <dsp:spPr>
        <a:xfrm>
          <a:off x="6979890" y="2013843"/>
          <a:ext cx="1245691" cy="4982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(7</a:t>
          </a:r>
          <a:r>
            <a:rPr lang="en-US" sz="2100" kern="1200" smtClean="0"/>
            <a:t>) 7</a:t>
          </a:r>
          <a:endParaRPr lang="en-US" sz="2100" kern="1200" dirty="0"/>
        </a:p>
      </dsp:txBody>
      <dsp:txXfrm>
        <a:off x="7229028" y="2013843"/>
        <a:ext cx="747415" cy="498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12/5/13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Summer Final</a:t>
            </a:r>
            <a:br>
              <a:rPr lang="en-US" dirty="0" smtClean="0"/>
            </a:br>
            <a:r>
              <a:rPr lang="en-US" dirty="0" smtClean="0"/>
              <a:t>Solutions to last three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CS24</a:t>
            </a:r>
            <a:r>
              <a:rPr lang="en-US" dirty="0" smtClean="0"/>
              <a:t>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12: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 it might be useful to show the complete contents after each insertion in the event you make a mistake.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12: Insert 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1829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94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12: Insert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1770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49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12: Insert 15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0206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6488289" y="2181306"/>
            <a:ext cx="2198512" cy="980208"/>
          </a:xfrm>
          <a:prstGeom prst="wedgeRoundRectCallout">
            <a:avLst>
              <a:gd name="adj1" fmla="val 4123"/>
              <a:gd name="adj2" fmla="val 934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Initial position occupied, try again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960837" y="2181306"/>
            <a:ext cx="2139209" cy="980208"/>
          </a:xfrm>
          <a:prstGeom prst="wedgeRoundRectCallout">
            <a:avLst>
              <a:gd name="adj1" fmla="val 4123"/>
              <a:gd name="adj2" fmla="val 934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 Second position occupied, try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0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12: Insert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0362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4942144" y="2181306"/>
            <a:ext cx="2198512" cy="980208"/>
          </a:xfrm>
          <a:prstGeom prst="wedgeRoundRectCallout">
            <a:avLst>
              <a:gd name="adj1" fmla="val 4123"/>
              <a:gd name="adj2" fmla="val 934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Initial position occupied, try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2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12: Insert 12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3460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84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12: Insert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640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4031023" y="2181306"/>
            <a:ext cx="2198512" cy="980208"/>
          </a:xfrm>
          <a:prstGeom prst="wedgeRoundRectCallout">
            <a:avLst>
              <a:gd name="adj1" fmla="val 4123"/>
              <a:gd name="adj2" fmla="val 934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Initial position occupied, try again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488288" y="2181306"/>
            <a:ext cx="2198512" cy="980208"/>
          </a:xfrm>
          <a:prstGeom prst="wedgeRoundRectCallout">
            <a:avLst>
              <a:gd name="adj1" fmla="val 17937"/>
              <a:gd name="adj2" fmla="val 934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 Second position occupied, try again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505277" y="2181306"/>
            <a:ext cx="2198512" cy="980208"/>
          </a:xfrm>
          <a:prstGeom prst="wedgeRoundRectCallout">
            <a:avLst>
              <a:gd name="adj1" fmla="val 17937"/>
              <a:gd name="adj2" fmla="val 9348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 Third position occupied, try again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915626" y="4570236"/>
            <a:ext cx="2198512" cy="980208"/>
          </a:xfrm>
          <a:prstGeom prst="wedgeRoundRectCallout">
            <a:avLst>
              <a:gd name="adj1" fmla="val 6006"/>
              <a:gd name="adj2" fmla="val -952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(4) Fourth position occupied, try again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06021" y="4570236"/>
            <a:ext cx="2198512" cy="980208"/>
          </a:xfrm>
          <a:prstGeom prst="wedgeRoundRectCallout">
            <a:avLst>
              <a:gd name="adj1" fmla="val -17855"/>
              <a:gd name="adj2" fmla="val -9665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(5) Fifth position occupied, try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8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12: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5445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38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Assume we have a poorly implemented </a:t>
            </a:r>
            <a:r>
              <a:rPr lang="en-US" b="1" dirty="0" smtClean="0"/>
              <a:t>hash table</a:t>
            </a:r>
            <a:r>
              <a:rPr lang="en-US" dirty="0" smtClean="0"/>
              <a:t> of size 8 with a linear probing constant of 1 that does not properly record deletions. Beginning with the following filled hash table, which elements (numbers) are no longer </a:t>
            </a:r>
            <a:r>
              <a:rPr lang="en-US" i="1" dirty="0" smtClean="0"/>
              <a:t>accessible</a:t>
            </a:r>
            <a:r>
              <a:rPr lang="en-US" dirty="0" smtClean="0"/>
              <a:t> after removing both 10 and 14? Hash function: h(x) = x % 8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76191"/>
              </p:ext>
            </p:extLst>
          </p:nvPr>
        </p:nvGraphicFramePr>
        <p:xfrm>
          <a:off x="609600" y="5039093"/>
          <a:ext cx="8229600" cy="1239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82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13: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elements 10 and 14</a:t>
            </a:r>
          </a:p>
          <a:p>
            <a:r>
              <a:rPr lang="en-US" dirty="0" smtClean="0"/>
              <a:t>For each element test if it’s 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4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 the contents of the array that represents the following </a:t>
            </a:r>
            <a:r>
              <a:rPr lang="en-US" b="1" dirty="0" smtClean="0"/>
              <a:t>max-heap</a:t>
            </a:r>
            <a:r>
              <a:rPr lang="en-US" dirty="0" smtClean="0"/>
              <a:t> after calling </a:t>
            </a:r>
            <a:r>
              <a:rPr lang="en-US" b="1" dirty="0" err="1" smtClean="0"/>
              <a:t>dequeue</a:t>
            </a:r>
            <a:r>
              <a:rPr lang="en-US" dirty="0" smtClean="0"/>
              <a:t> 3 times. The following are the initial contents of the array.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60	40	10	25	0	3	1	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2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13: Remove elements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4176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44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13: contains(8)?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834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457200" y="2099008"/>
            <a:ext cx="2198512" cy="980208"/>
          </a:xfrm>
          <a:prstGeom prst="wedgeRoundRectCallout">
            <a:avLst>
              <a:gd name="adj1" fmla="val -21622"/>
              <a:gd name="adj2" fmla="val 10334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8 % 8 == 0</a:t>
            </a:r>
          </a:p>
          <a:p>
            <a:pPr algn="ctr"/>
            <a:r>
              <a:rPr lang="en-US" dirty="0" smtClean="0"/>
              <a:t>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66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13: contains(7)?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6527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488288" y="2085739"/>
            <a:ext cx="2198512" cy="980208"/>
          </a:xfrm>
          <a:prstGeom prst="wedgeRoundRectCallout">
            <a:avLst>
              <a:gd name="adj1" fmla="val 26099"/>
              <a:gd name="adj2" fmla="val 10475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arenBoth"/>
            </a:pPr>
            <a:r>
              <a:rPr lang="en-US" dirty="0" smtClean="0"/>
              <a:t>7 % 8 == 7</a:t>
            </a:r>
          </a:p>
          <a:p>
            <a:pPr algn="ctr"/>
            <a:r>
              <a:rPr lang="en-US" dirty="0" smtClean="0"/>
              <a:t>occupied -- next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57200" y="2085739"/>
            <a:ext cx="2198512" cy="980208"/>
          </a:xfrm>
          <a:prstGeom prst="wedgeRoundRectCallout">
            <a:avLst>
              <a:gd name="adj1" fmla="val -22251"/>
              <a:gd name="adj2" fmla="val 10334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 (7 + 1) % 8 == 0</a:t>
            </a:r>
          </a:p>
          <a:p>
            <a:pPr algn="ctr"/>
            <a:r>
              <a:rPr lang="en-US" dirty="0" smtClean="0"/>
              <a:t>occupied -- next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4971138"/>
            <a:ext cx="2198512" cy="980208"/>
          </a:xfrm>
          <a:prstGeom prst="wedgeRoundRectCallout">
            <a:avLst>
              <a:gd name="adj1" fmla="val 25471"/>
              <a:gd name="adj2" fmla="val -1360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 (0 + 1) % 8 == 1</a:t>
            </a:r>
          </a:p>
          <a:p>
            <a:pPr algn="ctr"/>
            <a:r>
              <a:rPr lang="en-US" dirty="0" smtClean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24448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13: contains(1)?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6117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457200" y="2085739"/>
            <a:ext cx="2198512" cy="980208"/>
          </a:xfrm>
          <a:prstGeom prst="wedgeRoundRectCallout">
            <a:avLst>
              <a:gd name="adj1" fmla="val 25471"/>
              <a:gd name="adj2" fmla="val 9911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1 % 8 == 1</a:t>
            </a:r>
          </a:p>
          <a:p>
            <a:pPr algn="ctr"/>
            <a:r>
              <a:rPr lang="en-US" dirty="0" smtClean="0"/>
              <a:t>occupied -- next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845443" y="2085739"/>
            <a:ext cx="2198512" cy="980208"/>
          </a:xfrm>
          <a:prstGeom prst="wedgeRoundRectCallout">
            <a:avLst>
              <a:gd name="adj1" fmla="val -36065"/>
              <a:gd name="adj2" fmla="val 10334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 (1 + 1) % 8 == 2</a:t>
            </a:r>
          </a:p>
          <a:p>
            <a:pPr algn="ctr"/>
            <a:r>
              <a:rPr lang="en-US" dirty="0" smtClean="0"/>
              <a:t>unoccupied -- FAIL</a:t>
            </a:r>
          </a:p>
        </p:txBody>
      </p:sp>
    </p:spTree>
    <p:extLst>
      <p:ext uri="{BB962C8B-B14F-4D97-AF65-F5344CB8AC3E}">
        <p14:creationId xmlns:p14="http://schemas.microsoft.com/office/powerpoint/2010/main" val="1607186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13: contains(12)?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126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4833344" y="2085739"/>
            <a:ext cx="2198512" cy="980208"/>
          </a:xfrm>
          <a:prstGeom prst="wedgeRoundRectCallout">
            <a:avLst>
              <a:gd name="adj1" fmla="val -35437"/>
              <a:gd name="adj2" fmla="val 10193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12 % 8 == 4</a:t>
            </a:r>
          </a:p>
          <a:p>
            <a:pPr algn="ctr"/>
            <a:r>
              <a:rPr lang="en-US" dirty="0" smtClean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64124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13: contains(2)?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5379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845443" y="2085739"/>
            <a:ext cx="2198512" cy="980208"/>
          </a:xfrm>
          <a:prstGeom prst="wedgeRoundRectCallout">
            <a:avLst>
              <a:gd name="adj1" fmla="val -36065"/>
              <a:gd name="adj2" fmla="val 10334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2 % 8 == 2</a:t>
            </a:r>
          </a:p>
          <a:p>
            <a:pPr algn="ctr"/>
            <a:r>
              <a:rPr lang="en-US" dirty="0" smtClean="0"/>
              <a:t>unoccupied -- FAIL</a:t>
            </a:r>
          </a:p>
        </p:txBody>
      </p:sp>
    </p:spTree>
    <p:extLst>
      <p:ext uri="{BB962C8B-B14F-4D97-AF65-F5344CB8AC3E}">
        <p14:creationId xmlns:p14="http://schemas.microsoft.com/office/powerpoint/2010/main" val="128572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13: contains(6)?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6368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6488288" y="2085739"/>
            <a:ext cx="2198512" cy="980208"/>
          </a:xfrm>
          <a:prstGeom prst="wedgeRoundRectCallout">
            <a:avLst>
              <a:gd name="adj1" fmla="val -28530"/>
              <a:gd name="adj2" fmla="val 10334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 6 % 8 == 6</a:t>
            </a:r>
          </a:p>
          <a:p>
            <a:pPr algn="ctr"/>
            <a:r>
              <a:rPr lang="en-US" dirty="0" smtClean="0"/>
              <a:t>unoccupied -- FAIL</a:t>
            </a:r>
          </a:p>
        </p:txBody>
      </p:sp>
    </p:spTree>
    <p:extLst>
      <p:ext uri="{BB962C8B-B14F-4D97-AF65-F5344CB8AC3E}">
        <p14:creationId xmlns:p14="http://schemas.microsoft.com/office/powerpoint/2010/main" val="184117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13: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1, 2, and 6 are no longer </a:t>
            </a:r>
            <a:r>
              <a:rPr lang="en-US" dirty="0" err="1" smtClean="0"/>
              <a:t>reachble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4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11: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array into a tree representation</a:t>
            </a:r>
          </a:p>
          <a:p>
            <a:pPr lvl="1"/>
            <a:r>
              <a:rPr lang="en-US" dirty="0" smtClean="0"/>
              <a:t>No required, but makes it more likely for you to receive partial credit if you make a mistake</a:t>
            </a:r>
          </a:p>
          <a:p>
            <a:r>
              <a:rPr lang="en-US" dirty="0" smtClean="0"/>
              <a:t>Show the resulting tree after each removal</a:t>
            </a:r>
          </a:p>
          <a:p>
            <a:r>
              <a:rPr lang="en-US" dirty="0" smtClean="0"/>
              <a:t>Convert the final tree back into the array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11: Initial Heap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5863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692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11: First </a:t>
            </a:r>
            <a:r>
              <a:rPr lang="en-US" dirty="0" err="1" smtClean="0"/>
              <a:t>Dequeue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80661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2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11: Second </a:t>
            </a:r>
            <a:r>
              <a:rPr lang="en-US" dirty="0" err="1" smtClean="0"/>
              <a:t>Dequeue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1857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11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11: Third </a:t>
            </a:r>
            <a:r>
              <a:rPr lang="en-US" dirty="0" err="1" smtClean="0"/>
              <a:t>Dequeue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22293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70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11: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3465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38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 the contents of a </a:t>
            </a:r>
            <a:r>
              <a:rPr lang="en-US" b="1" dirty="0" smtClean="0"/>
              <a:t>hash table</a:t>
            </a:r>
            <a:r>
              <a:rPr lang="en-US" dirty="0" smtClean="0"/>
              <a:t> of size 8 with a linear probing constant of 3 after inserting the following items. Hash function: h(x) = x % 8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7	 2	15	5	12	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1272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2642</TotalTime>
  <Words>821</Words>
  <Application>Microsoft Macintosh PowerPoint</Application>
  <PresentationFormat>On-screen Show (4:3)</PresentationFormat>
  <Paragraphs>206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Black</vt:lpstr>
      <vt:lpstr>Summer Final Solutions to last three problems</vt:lpstr>
      <vt:lpstr>Problem 11</vt:lpstr>
      <vt:lpstr>Problem 11: Suggestions</vt:lpstr>
      <vt:lpstr>Problem 11: Initial Heap</vt:lpstr>
      <vt:lpstr>Problem 11: First Dequeue</vt:lpstr>
      <vt:lpstr>Problem 11: Second Dequeue</vt:lpstr>
      <vt:lpstr>Problem 11: Third Dequeue</vt:lpstr>
      <vt:lpstr>Problem 11: Solution</vt:lpstr>
      <vt:lpstr>Problem 12</vt:lpstr>
      <vt:lpstr>Problem 12: Suggestions</vt:lpstr>
      <vt:lpstr>Problem 12: Insert 7</vt:lpstr>
      <vt:lpstr>Problem 12: Insert 2</vt:lpstr>
      <vt:lpstr>Problem 12: Insert 15</vt:lpstr>
      <vt:lpstr>Problem 12: Insert 5</vt:lpstr>
      <vt:lpstr>Problem 12: Insert 12</vt:lpstr>
      <vt:lpstr>Problem 12: Insert 4</vt:lpstr>
      <vt:lpstr>Problem 12: Solution</vt:lpstr>
      <vt:lpstr>Problem 13</vt:lpstr>
      <vt:lpstr>Problem 13: Suggestions</vt:lpstr>
      <vt:lpstr>Problem 13: Remove elements</vt:lpstr>
      <vt:lpstr>Problem 13: contains(8)?</vt:lpstr>
      <vt:lpstr>Problem 13: contains(7)?</vt:lpstr>
      <vt:lpstr>Problem 13: contains(1)?</vt:lpstr>
      <vt:lpstr>Problem 13: contains(12)?</vt:lpstr>
      <vt:lpstr>Problem 13: contains(2)?</vt:lpstr>
      <vt:lpstr>Problem 13: contains(6)?</vt:lpstr>
      <vt:lpstr>Problem 13: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439</cp:revision>
  <dcterms:created xsi:type="dcterms:W3CDTF">2013-07-02T21:07:29Z</dcterms:created>
  <dcterms:modified xsi:type="dcterms:W3CDTF">2013-12-05T22:22:44Z</dcterms:modified>
</cp:coreProperties>
</file>