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64" r:id="rId2"/>
    <p:sldId id="265" r:id="rId3"/>
    <p:sldId id="286" r:id="rId4"/>
    <p:sldId id="328" r:id="rId5"/>
    <p:sldId id="306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A4162-BE62-AA4A-96CA-98DB3327478E}" type="datetimeFigureOut">
              <a:rPr lang="en-US" smtClean="0"/>
              <a:t>7/22/13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DF8AD-2AA5-D040-A719-CF334E22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00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05B2-77B4-E44B-88E2-8AE15AD85496}" type="datetimeFigureOut">
              <a:rPr lang="en-US" smtClean="0"/>
              <a:t>7/22/13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C+</a:t>
            </a:r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Bryce Boe</a:t>
            </a:r>
          </a:p>
          <a:p>
            <a:r>
              <a:rPr lang="en-US" dirty="0" smtClean="0"/>
              <a:t>2013/07/18</a:t>
            </a:r>
          </a:p>
          <a:p>
            <a:r>
              <a:rPr lang="en-US" dirty="0" smtClean="0"/>
              <a:t>CS24, </a:t>
            </a:r>
            <a:r>
              <a:rPr lang="en-US" dirty="0"/>
              <a:t>Summer </a:t>
            </a:r>
            <a:r>
              <a:rPr lang="en-US" dirty="0" smtClean="0"/>
              <a:t>2013 </a:t>
            </a:r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32947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Instance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methods of a class with the same name, but different parameters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void Date::</a:t>
            </a:r>
            <a:r>
              <a:rPr lang="en-US" dirty="0" err="1" smtClean="0">
                <a:solidFill>
                  <a:srgbClr val="F79646"/>
                </a:solidFill>
              </a:rPr>
              <a:t>update_date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d, </a:t>
            </a:r>
            <a:r>
              <a:rPr lang="en-US" dirty="0" err="1" smtClean="0"/>
              <a:t>int</a:t>
            </a:r>
            <a:r>
              <a:rPr lang="en-US" dirty="0" smtClean="0"/>
              <a:t> m, </a:t>
            </a:r>
            <a:r>
              <a:rPr lang="en-US" dirty="0" err="1" smtClean="0"/>
              <a:t>int</a:t>
            </a:r>
            <a:r>
              <a:rPr lang="en-US" dirty="0" smtClean="0"/>
              <a:t> y) {…}</a:t>
            </a:r>
          </a:p>
          <a:p>
            <a:pPr marL="0" indent="0">
              <a:buNone/>
            </a:pPr>
            <a:r>
              <a:rPr lang="en-US" dirty="0" smtClean="0"/>
              <a:t>void Date::</a:t>
            </a:r>
            <a:r>
              <a:rPr lang="en-US" dirty="0" err="1" smtClean="0">
                <a:solidFill>
                  <a:srgbClr val="F79646"/>
                </a:solidFill>
              </a:rPr>
              <a:t>update_date</a:t>
            </a:r>
            <a:r>
              <a:rPr lang="en-US" dirty="0" smtClean="0"/>
              <a:t>(Date &amp;other) {…}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87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constructor is used to initialize an object</a:t>
            </a:r>
          </a:p>
          <a:p>
            <a:r>
              <a:rPr lang="en-US" dirty="0" smtClean="0"/>
              <a:t>It must:</a:t>
            </a:r>
          </a:p>
          <a:p>
            <a:pPr lvl="1"/>
            <a:r>
              <a:rPr lang="en-US" dirty="0" smtClean="0"/>
              <a:t>Have the same name as the class</a:t>
            </a:r>
          </a:p>
          <a:p>
            <a:pPr lvl="1"/>
            <a:r>
              <a:rPr lang="en-US" dirty="0" smtClean="0"/>
              <a:t>Not return a value</a:t>
            </a:r>
          </a:p>
          <a:p>
            <a:r>
              <a:rPr lang="en-US" dirty="0" smtClean="0"/>
              <a:t>Constructors should be declared public</a:t>
            </a:r>
          </a:p>
          <a:p>
            <a:pPr lvl="1"/>
            <a:r>
              <a:rPr lang="en-US" dirty="0" smtClean="0"/>
              <a:t>To ponder: what does it mean to have a non-public constructor?</a:t>
            </a:r>
          </a:p>
          <a:p>
            <a:r>
              <a:rPr lang="en-US" dirty="0" smtClean="0"/>
              <a:t>Always define a default constructor</a:t>
            </a:r>
          </a:p>
        </p:txBody>
      </p:sp>
    </p:spTree>
    <p:extLst>
      <p:ext uri="{BB962C8B-B14F-4D97-AF65-F5344CB8AC3E}">
        <p14:creationId xmlns:p14="http://schemas.microsoft.com/office/powerpoint/2010/main" val="3435248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 Date {</a:t>
            </a:r>
          </a:p>
          <a:p>
            <a:pPr marL="0" indent="0">
              <a:buNone/>
            </a:pPr>
            <a:r>
              <a:rPr lang="en-US" dirty="0" smtClean="0"/>
              <a:t>  public:</a:t>
            </a:r>
          </a:p>
          <a:p>
            <a:pPr marL="0" indent="0">
              <a:buNone/>
            </a:pPr>
            <a:r>
              <a:rPr lang="en-US" dirty="0" smtClean="0"/>
              <a:t>    Date(</a:t>
            </a:r>
            <a:r>
              <a:rPr lang="en-US" dirty="0" err="1" smtClean="0"/>
              <a:t>int</a:t>
            </a:r>
            <a:r>
              <a:rPr lang="en-US" dirty="0" smtClean="0"/>
              <a:t> d, </a:t>
            </a:r>
            <a:r>
              <a:rPr lang="en-US" dirty="0" err="1" smtClean="0"/>
              <a:t>int</a:t>
            </a:r>
            <a:r>
              <a:rPr lang="en-US" dirty="0" smtClean="0"/>
              <a:t> m, </a:t>
            </a:r>
            <a:r>
              <a:rPr lang="en-US" dirty="0" err="1" smtClean="0"/>
              <a:t>int</a:t>
            </a:r>
            <a:r>
              <a:rPr lang="en-US" dirty="0" smtClean="0"/>
              <a:t> y);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Date();  // default constructor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private: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day, month, year;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25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initialize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constructor declaration (implementation)</a:t>
            </a:r>
            <a:endParaRPr lang="en-US" dirty="0"/>
          </a:p>
          <a:p>
            <a:r>
              <a:rPr lang="en-US" dirty="0" smtClean="0"/>
              <a:t>Method 1: Initialize in the constructor initialization section</a:t>
            </a:r>
          </a:p>
          <a:p>
            <a:pPr marL="0" indent="0">
              <a:buNone/>
            </a:pPr>
            <a:r>
              <a:rPr lang="en-US" dirty="0" smtClean="0"/>
              <a:t>Date::Date() : day(0), month(0), year(0) {}</a:t>
            </a:r>
          </a:p>
          <a:p>
            <a:r>
              <a:rPr lang="en-US" dirty="0" smtClean="0"/>
              <a:t>Method 2: In the method body</a:t>
            </a:r>
          </a:p>
          <a:p>
            <a:pPr marL="0" indent="0">
              <a:buNone/>
            </a:pPr>
            <a:r>
              <a:rPr lang="en-US" dirty="0" smtClean="0"/>
              <a:t>Date::Date()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day = 0; month = 0; year = 0; }</a:t>
            </a:r>
          </a:p>
        </p:txBody>
      </p:sp>
    </p:spTree>
    <p:extLst>
      <p:ext uri="{BB962C8B-B14F-4D97-AF65-F5344CB8AC3E}">
        <p14:creationId xmlns:p14="http://schemas.microsoft.com/office/powerpoint/2010/main" val="35696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Constructor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Date a (10, 10, 11);  </a:t>
            </a:r>
            <a:r>
              <a:rPr lang="en-US" dirty="0" smtClean="0">
                <a:solidFill>
                  <a:srgbClr val="F79646"/>
                </a:solidFill>
              </a:rPr>
              <a:t>// use the 3 </a:t>
            </a:r>
            <a:r>
              <a:rPr lang="en-US" dirty="0" err="1" smtClean="0">
                <a:solidFill>
                  <a:srgbClr val="F79646"/>
                </a:solidFill>
              </a:rPr>
              <a:t>param</a:t>
            </a:r>
            <a:r>
              <a:rPr lang="en-US" dirty="0" smtClean="0">
                <a:solidFill>
                  <a:srgbClr val="F79646"/>
                </a:solidFill>
              </a:rPr>
              <a:t> constructor</a:t>
            </a:r>
          </a:p>
          <a:p>
            <a:pPr marL="0" indent="0">
              <a:buNone/>
            </a:pPr>
            <a:r>
              <a:rPr lang="en-US" dirty="0" smtClean="0"/>
              <a:t>Date b;  </a:t>
            </a:r>
            <a:r>
              <a:rPr lang="en-US" dirty="0" smtClean="0">
                <a:solidFill>
                  <a:srgbClr val="F79646"/>
                </a:solidFill>
              </a:rPr>
              <a:t>// correct use of default constructor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trike="sngStrike" dirty="0" smtClean="0"/>
              <a:t>Date c(); </a:t>
            </a:r>
            <a:r>
              <a:rPr lang="en-US" dirty="0"/>
              <a:t> </a:t>
            </a:r>
            <a:r>
              <a:rPr lang="en-US" dirty="0" smtClean="0">
                <a:solidFill>
                  <a:srgbClr val="F79646"/>
                </a:solidFill>
              </a:rPr>
              <a:t>// incorrect use of default constructor</a:t>
            </a:r>
          </a:p>
          <a:p>
            <a:pPr marL="0" indent="0">
              <a:buNone/>
            </a:pP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 smtClean="0">
                <a:solidFill>
                  <a:srgbClr val="F79646"/>
                </a:solidFill>
              </a:rPr>
              <a:t>              // This is actually a function definition</a:t>
            </a:r>
          </a:p>
          <a:p>
            <a:pPr marL="0" indent="0">
              <a:buNone/>
            </a:pPr>
            <a:endParaRPr lang="en-US" dirty="0">
              <a:solidFill>
                <a:srgbClr val="F79646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Date d = Date();</a:t>
            </a:r>
            <a:r>
              <a:rPr lang="en-US" dirty="0" smtClean="0">
                <a:solidFill>
                  <a:srgbClr val="F79646"/>
                </a:solidFill>
              </a:rPr>
              <a:t> // valid, but inefficient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1714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 instance that is not bound to a variable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Date d = Date()</a:t>
            </a:r>
            <a:r>
              <a:rPr lang="en-US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In the above example there are actually two instances of class Date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The first is represented by d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The second is the anonymous instance represented by Date()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The assignment operator is used to transfer information from the anonymous instance to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8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 Example from Tuesday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&lt;In class completion of converting </a:t>
            </a:r>
            <a:r>
              <a:rPr lang="en-US" dirty="0" err="1" smtClean="0"/>
              <a:t>struct</a:t>
            </a:r>
            <a:r>
              <a:rPr lang="en-US" dirty="0" smtClean="0"/>
              <a:t> Date to class Date (</a:t>
            </a:r>
            <a:r>
              <a:rPr lang="en-US" dirty="0" err="1" smtClean="0"/>
              <a:t>encapsulation.cpp</a:t>
            </a:r>
            <a:r>
              <a:rPr lang="en-US" dirty="0" smtClean="0"/>
              <a:t>)&gt;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4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1 Review</a:t>
            </a:r>
          </a:p>
          <a:p>
            <a:r>
              <a:rPr lang="en-US" dirty="0" smtClean="0"/>
              <a:t>Finish C++ </a:t>
            </a:r>
            <a:r>
              <a:rPr lang="en-US" dirty="0" smtClean="0"/>
              <a:t>Introduction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378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 Review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43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&lt;In class explanation of sample code&gt;</a:t>
            </a:r>
          </a:p>
          <a:p>
            <a:pPr lvl="1"/>
            <a:r>
              <a:rPr lang="en-US" dirty="0" smtClean="0"/>
              <a:t>Solution will NOT be posted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4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Introduction Continued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52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Declaring member (instance) variables as private, why?</a:t>
            </a:r>
          </a:p>
          <a:p>
            <a:pPr lvl="1"/>
            <a:r>
              <a:rPr lang="en-US" dirty="0" smtClean="0"/>
              <a:t>Assists in separation of implementation and interface</a:t>
            </a:r>
          </a:p>
          <a:p>
            <a:pPr lvl="1"/>
            <a:r>
              <a:rPr lang="en-US" dirty="0" smtClean="0"/>
              <a:t>Allows for input validation and state consistency</a:t>
            </a:r>
          </a:p>
        </p:txBody>
      </p:sp>
    </p:spTree>
    <p:extLst>
      <p:ext uri="{BB962C8B-B14F-4D97-AF65-F5344CB8AC3E}">
        <p14:creationId xmlns:p14="http://schemas.microsoft.com/office/powerpoint/2010/main" val="3500035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Private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class Date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day;        // this section is private by default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month;  // though you should be explicit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79646"/>
                </a:solidFill>
              </a:rPr>
              <a:t>public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void </a:t>
            </a:r>
            <a:r>
              <a:rPr lang="en-US" dirty="0" err="1" smtClean="0"/>
              <a:t>output_date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79646"/>
                </a:solidFill>
              </a:rPr>
              <a:t>private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year;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94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Accessor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called getters</a:t>
            </a:r>
          </a:p>
          <a:p>
            <a:r>
              <a:rPr lang="en-US" dirty="0" smtClean="0"/>
              <a:t>Instance methods that return some data to indicate the state of the instance</a:t>
            </a:r>
          </a:p>
          <a:p>
            <a:r>
              <a:rPr lang="en-US" dirty="0" smtClean="0"/>
              <a:t>Typically prefixed with </a:t>
            </a:r>
            <a:r>
              <a:rPr lang="en-US" dirty="0" smtClean="0">
                <a:solidFill>
                  <a:srgbClr val="F79646"/>
                </a:solidFill>
              </a:rPr>
              <a:t>get_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Date::</a:t>
            </a:r>
            <a:r>
              <a:rPr lang="en-US" dirty="0" err="1" smtClean="0"/>
              <a:t>get_day</a:t>
            </a:r>
            <a:r>
              <a:rPr lang="en-US" dirty="0" smtClean="0"/>
              <a:t>() { return day; }</a:t>
            </a:r>
          </a:p>
        </p:txBody>
      </p:sp>
    </p:spTree>
    <p:extLst>
      <p:ext uri="{BB962C8B-B14F-4D97-AF65-F5344CB8AC3E}">
        <p14:creationId xmlns:p14="http://schemas.microsoft.com/office/powerpoint/2010/main" val="1824378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Mutator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called setters</a:t>
            </a:r>
          </a:p>
          <a:p>
            <a:r>
              <a:rPr lang="en-US" dirty="0" smtClean="0"/>
              <a:t>Instance methods that update or modify the state of the instance</a:t>
            </a:r>
          </a:p>
          <a:p>
            <a:r>
              <a:rPr lang="en-US" dirty="0" smtClean="0"/>
              <a:t>Typically prefixed with </a:t>
            </a:r>
            <a:r>
              <a:rPr lang="en-US" dirty="0" smtClean="0">
                <a:solidFill>
                  <a:srgbClr val="F79646"/>
                </a:solidFill>
              </a:rPr>
              <a:t>set_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void Date::</a:t>
            </a:r>
            <a:r>
              <a:rPr lang="en-US" dirty="0" err="1" smtClean="0"/>
              <a:t>set_day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) { day = d;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7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906</TotalTime>
  <Words>543</Words>
  <Application>Microsoft Macintosh PowerPoint</Application>
  <PresentationFormat>On-screen Show (4:3)</PresentationFormat>
  <Paragraphs>82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Black</vt:lpstr>
      <vt:lpstr>More C++</vt:lpstr>
      <vt:lpstr>Outline</vt:lpstr>
      <vt:lpstr>Project 1 Review</vt:lpstr>
      <vt:lpstr>Sample Solution</vt:lpstr>
      <vt:lpstr>C++ Introduction Continued</vt:lpstr>
      <vt:lpstr>Data Hiding</vt:lpstr>
      <vt:lpstr>Declaring Private attributes</vt:lpstr>
      <vt:lpstr>Accessor methods</vt:lpstr>
      <vt:lpstr>Mutator methods</vt:lpstr>
      <vt:lpstr>Overloading Instance Methods</vt:lpstr>
      <vt:lpstr>Class Constructors</vt:lpstr>
      <vt:lpstr>Example</vt:lpstr>
      <vt:lpstr>Two ways to initialize variables</vt:lpstr>
      <vt:lpstr>Example Constructor Usage</vt:lpstr>
      <vt:lpstr>Anonymous Instances</vt:lpstr>
      <vt:lpstr>Finish Example from Tuesday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PRACTICES</dc:title>
  <dc:creator>-</dc:creator>
  <cp:lastModifiedBy>-</cp:lastModifiedBy>
  <cp:revision>151</cp:revision>
  <dcterms:created xsi:type="dcterms:W3CDTF">2013-07-02T21:07:29Z</dcterms:created>
  <dcterms:modified xsi:type="dcterms:W3CDTF">2013-07-22T23:24:46Z</dcterms:modified>
</cp:coreProperties>
</file>