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64" r:id="rId2"/>
    <p:sldId id="265" r:id="rId3"/>
    <p:sldId id="266" r:id="rId4"/>
    <p:sldId id="267" r:id="rId5"/>
    <p:sldId id="269" r:id="rId6"/>
    <p:sldId id="270" r:id="rId7"/>
    <p:sldId id="271" r:id="rId8"/>
    <p:sldId id="272" r:id="rId9"/>
    <p:sldId id="268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6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0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A4162-BE62-AA4A-96CA-98DB3327478E}" type="datetimeFigureOut">
              <a:rPr lang="en-US" smtClean="0"/>
              <a:t>8/20/13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DF8AD-2AA5-D040-A719-CF334E22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00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8/20/13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505B2-77B4-E44B-88E2-8AE15AD85496}" type="datetimeFigureOut">
              <a:rPr lang="en-US" smtClean="0"/>
              <a:t>8/20/13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Template Library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Bryce Boe</a:t>
            </a:r>
          </a:p>
          <a:p>
            <a:r>
              <a:rPr lang="en-US" dirty="0" smtClean="0"/>
              <a:t>2013/08/20</a:t>
            </a:r>
          </a:p>
          <a:p>
            <a:r>
              <a:rPr lang="en-US" dirty="0" smtClean="0"/>
              <a:t>CS24, </a:t>
            </a:r>
            <a:r>
              <a:rPr lang="en-US" dirty="0"/>
              <a:t>Summer </a:t>
            </a:r>
            <a:r>
              <a:rPr lang="en-US" dirty="0" smtClean="0"/>
              <a:t>2013 </a:t>
            </a:r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32947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Standard Template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</a:p>
          <a:p>
            <a:r>
              <a:rPr lang="en-US" dirty="0" smtClean="0"/>
              <a:t>vector</a:t>
            </a:r>
          </a:p>
          <a:p>
            <a:r>
              <a:rPr lang="en-US" dirty="0" smtClean="0"/>
              <a:t>queue</a:t>
            </a:r>
          </a:p>
          <a:p>
            <a:r>
              <a:rPr lang="en-US" dirty="0" err="1" smtClean="0"/>
              <a:t>unordered_map</a:t>
            </a:r>
            <a:r>
              <a:rPr lang="en-US" dirty="0" smtClean="0"/>
              <a:t> (tomorrow’s 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7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7 Solution</a:t>
            </a:r>
          </a:p>
          <a:p>
            <a:r>
              <a:rPr lang="en-US" dirty="0" smtClean="0"/>
              <a:t>Project 2 Solution</a:t>
            </a:r>
          </a:p>
          <a:p>
            <a:r>
              <a:rPr lang="en-US" dirty="0"/>
              <a:t>Project 3 </a:t>
            </a:r>
            <a:r>
              <a:rPr lang="en-US" dirty="0" smtClean="0"/>
              <a:t>Overview</a:t>
            </a:r>
          </a:p>
          <a:p>
            <a:r>
              <a:rPr lang="en-US" dirty="0" smtClean="0"/>
              <a:t>Extra Credit Assignment</a:t>
            </a:r>
          </a:p>
          <a:p>
            <a:r>
              <a:rPr lang="en-US" dirty="0" smtClean="0"/>
              <a:t>C++ Standard Template Library (STL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378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Verify whether or not an array is in heap-order</a:t>
            </a:r>
          </a:p>
          <a:p>
            <a:r>
              <a:rPr lang="en-US" dirty="0" smtClean="0"/>
              <a:t>Idea 1: For each node verify its children (if present) are not larger</a:t>
            </a:r>
          </a:p>
          <a:p>
            <a:r>
              <a:rPr lang="en-US" dirty="0" smtClean="0"/>
              <a:t>Idea 2: For each node verify its parent is not smaller</a:t>
            </a:r>
          </a:p>
          <a:p>
            <a:r>
              <a:rPr lang="en-US" dirty="0" smtClean="0"/>
              <a:t>&lt;In class look at my solution&gt;</a:t>
            </a:r>
          </a:p>
        </p:txBody>
      </p:sp>
    </p:spTree>
    <p:extLst>
      <p:ext uri="{BB962C8B-B14F-4D97-AF65-F5344CB8AC3E}">
        <p14:creationId xmlns:p14="http://schemas.microsoft.com/office/powerpoint/2010/main" val="604009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2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&lt;In class look at my solution&gt;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541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3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Concept: Hospital emergency room log</a:t>
            </a:r>
          </a:p>
          <a:p>
            <a:r>
              <a:rPr lang="en-US" dirty="0" smtClean="0"/>
              <a:t>Logs when (1) patients arrive, (2) patients are visited by a doctor, and (3) when patients leave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63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# Priorities</a:t>
            </a:r>
          </a:p>
          <a:p>
            <a:pPr marL="0" indent="0">
              <a:buNone/>
            </a:pPr>
            <a:r>
              <a:rPr lang="en-US" dirty="0" smtClean="0"/>
              <a:t>01 Cough</a:t>
            </a:r>
          </a:p>
          <a:p>
            <a:pPr marL="0" indent="0">
              <a:buNone/>
            </a:pPr>
            <a:r>
              <a:rPr lang="en-US" dirty="0" smtClean="0"/>
              <a:t>10 Bleeding</a:t>
            </a:r>
          </a:p>
          <a:p>
            <a:pPr marL="0" indent="0">
              <a:buNone/>
            </a:pPr>
            <a:r>
              <a:rPr lang="en-US" dirty="0" smtClean="0"/>
              <a:t># Doctors</a:t>
            </a:r>
          </a:p>
          <a:p>
            <a:pPr marL="0" indent="0">
              <a:buNone/>
            </a:pPr>
            <a:r>
              <a:rPr lang="en-US" dirty="0" smtClean="0"/>
              <a:t>Dr. Doctor</a:t>
            </a:r>
          </a:p>
          <a:p>
            <a:pPr marL="0" indent="0">
              <a:buNone/>
            </a:pPr>
            <a:r>
              <a:rPr lang="en-US" dirty="0" smtClean="0"/>
              <a:t># Patient Arrivals</a:t>
            </a:r>
          </a:p>
          <a:p>
            <a:pPr marL="0" indent="0">
              <a:buNone/>
            </a:pPr>
            <a:r>
              <a:rPr lang="en-US" dirty="0" smtClean="0"/>
              <a:t>08:00 “Patient A” “Head ache” 25</a:t>
            </a:r>
          </a:p>
          <a:p>
            <a:pPr marL="0" indent="0">
              <a:buNone/>
            </a:pPr>
            <a:r>
              <a:rPr lang="en-US" dirty="0" smtClean="0"/>
              <a:t>08:00 “Patient B” “Bleeding” 60</a:t>
            </a:r>
          </a:p>
        </p:txBody>
      </p:sp>
    </p:spTree>
    <p:extLst>
      <p:ext uri="{BB962C8B-B14F-4D97-AF65-F5344CB8AC3E}">
        <p14:creationId xmlns:p14="http://schemas.microsoft.com/office/powerpoint/2010/main" val="325145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08:00 Patient A arrives</a:t>
            </a:r>
          </a:p>
          <a:p>
            <a:pPr marL="0" indent="0">
              <a:buNone/>
            </a:pPr>
            <a:r>
              <a:rPr lang="en-US" dirty="0" smtClean="0"/>
              <a:t>08:00 Patient B arrives</a:t>
            </a:r>
          </a:p>
          <a:p>
            <a:pPr marL="0" indent="0">
              <a:buNone/>
            </a:pPr>
            <a:r>
              <a:rPr lang="en-US" dirty="0" smtClean="0"/>
              <a:t>08:00 Dr. Doctor visits Patient B about Bleeding</a:t>
            </a:r>
          </a:p>
          <a:p>
            <a:pPr marL="0" indent="0">
              <a:buNone/>
            </a:pPr>
            <a:r>
              <a:rPr lang="en-US" dirty="0" smtClean="0"/>
              <a:t>09:00 Patient B departs</a:t>
            </a:r>
          </a:p>
          <a:p>
            <a:pPr marL="0" indent="0">
              <a:buNone/>
            </a:pPr>
            <a:r>
              <a:rPr lang="en-US" dirty="0" smtClean="0"/>
              <a:t>09:00 Dr. Doctor visits Patient A about Head ache</a:t>
            </a:r>
          </a:p>
          <a:p>
            <a:pPr marL="0" indent="0">
              <a:buNone/>
            </a:pPr>
            <a:r>
              <a:rPr lang="en-US" dirty="0" smtClean="0"/>
              <a:t>09:25 Patient A departs</a:t>
            </a:r>
          </a:p>
        </p:txBody>
      </p:sp>
    </p:spTree>
    <p:extLst>
      <p:ext uri="{BB962C8B-B14F-4D97-AF65-F5344CB8AC3E}">
        <p14:creationId xmlns:p14="http://schemas.microsoft.com/office/powerpoint/2010/main" val="3313646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</a:p>
          <a:p>
            <a:pPr lvl="1"/>
            <a:r>
              <a:rPr lang="en-US" dirty="0" smtClean="0"/>
              <a:t>Patient arrivals</a:t>
            </a:r>
          </a:p>
          <a:p>
            <a:pPr lvl="1"/>
            <a:r>
              <a:rPr lang="en-US" dirty="0" smtClean="0"/>
              <a:t>Available doctors</a:t>
            </a:r>
          </a:p>
          <a:p>
            <a:r>
              <a:rPr lang="en-US" dirty="0" err="1" smtClean="0"/>
              <a:t>MaxHeap</a:t>
            </a:r>
            <a:endParaRPr lang="en-US" dirty="0" smtClean="0"/>
          </a:p>
          <a:p>
            <a:pPr lvl="1"/>
            <a:r>
              <a:rPr lang="en-US" dirty="0" smtClean="0"/>
              <a:t>Patients who are waiting to see a doctor</a:t>
            </a:r>
          </a:p>
          <a:p>
            <a:pPr lvl="1"/>
            <a:r>
              <a:rPr lang="en-US" dirty="0" smtClean="0"/>
              <a:t>Patients who are currently seeing a doctor</a:t>
            </a:r>
          </a:p>
          <a:p>
            <a:r>
              <a:rPr lang="en-US" dirty="0" smtClean="0"/>
              <a:t>Hash Table</a:t>
            </a:r>
          </a:p>
          <a:p>
            <a:pPr lvl="1"/>
            <a:r>
              <a:rPr lang="en-US" dirty="0" smtClean="0"/>
              <a:t>Mapping of symptom to priority</a:t>
            </a:r>
          </a:p>
        </p:txBody>
      </p:sp>
    </p:spTree>
    <p:extLst>
      <p:ext uri="{BB962C8B-B14F-4D97-AF65-F5344CB8AC3E}">
        <p14:creationId xmlns:p14="http://schemas.microsoft.com/office/powerpoint/2010/main" val="758926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Credit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1024+ word reflection essay</a:t>
            </a:r>
          </a:p>
          <a:p>
            <a:r>
              <a:rPr lang="en-US" dirty="0" smtClean="0"/>
              <a:t>How has this course made an impact (can be both positive and negative) on you?</a:t>
            </a:r>
          </a:p>
          <a:p>
            <a:r>
              <a:rPr lang="en-US" dirty="0" smtClean="0"/>
              <a:t>Writing about what you directly learned will not be sufficient</a:t>
            </a:r>
          </a:p>
          <a:p>
            <a:r>
              <a:rPr lang="en-US" dirty="0" smtClean="0"/>
              <a:t>Due by class next Tuesday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5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2549</TotalTime>
  <Words>306</Words>
  <Application>Microsoft Macintosh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Black</vt:lpstr>
      <vt:lpstr>Standard Template Library</vt:lpstr>
      <vt:lpstr>Outline</vt:lpstr>
      <vt:lpstr>Lab 7</vt:lpstr>
      <vt:lpstr>Project 2 Solution</vt:lpstr>
      <vt:lpstr>Project 3 Overview</vt:lpstr>
      <vt:lpstr>Input File</vt:lpstr>
      <vt:lpstr>Output File</vt:lpstr>
      <vt:lpstr>Data Structures to Use</vt:lpstr>
      <vt:lpstr>Extra Credit Assignment</vt:lpstr>
      <vt:lpstr>C++ Standard Template Library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PRACTICES</dc:title>
  <dc:creator>-</dc:creator>
  <cp:lastModifiedBy>-</cp:lastModifiedBy>
  <cp:revision>343</cp:revision>
  <dcterms:created xsi:type="dcterms:W3CDTF">2013-07-02T21:07:29Z</dcterms:created>
  <dcterms:modified xsi:type="dcterms:W3CDTF">2013-08-21T02:31:05Z</dcterms:modified>
</cp:coreProperties>
</file>