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64" r:id="rId2"/>
    <p:sldId id="276" r:id="rId3"/>
    <p:sldId id="275" r:id="rId4"/>
    <p:sldId id="277" r:id="rId5"/>
    <p:sldId id="278" r:id="rId6"/>
    <p:sldId id="27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6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0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A4162-BE62-AA4A-96CA-98DB3327478E}" type="datetimeFigureOut">
              <a:rPr lang="en-US" smtClean="0"/>
              <a:t>8/27/13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DF8AD-2AA5-D040-A719-CF334E22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00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505B2-77B4-E44B-88E2-8AE15AD85496}" type="datetimeFigureOut">
              <a:rPr lang="en-US" smtClean="0"/>
              <a:t>8/27/13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Hash 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Bryce Boe</a:t>
            </a:r>
          </a:p>
          <a:p>
            <a:r>
              <a:rPr lang="en-US" dirty="0" smtClean="0"/>
              <a:t>2013/08/20</a:t>
            </a:r>
          </a:p>
          <a:p>
            <a:r>
              <a:rPr lang="en-US" dirty="0" smtClean="0"/>
              <a:t>CS24, </a:t>
            </a:r>
            <a:r>
              <a:rPr lang="en-US" dirty="0"/>
              <a:t>Summer </a:t>
            </a:r>
            <a:r>
              <a:rPr lang="en-US" dirty="0" smtClean="0"/>
              <a:t>2013 </a:t>
            </a:r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32947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8 Solution</a:t>
            </a:r>
          </a:p>
          <a:p>
            <a:r>
              <a:rPr lang="en-US" dirty="0" smtClean="0"/>
              <a:t>Hash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54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ADT that has expected running time of O(1) for all operations</a:t>
            </a:r>
          </a:p>
          <a:p>
            <a:r>
              <a:rPr lang="en-US" dirty="0" smtClean="0"/>
              <a:t>How can we do this?</a:t>
            </a:r>
          </a:p>
          <a:p>
            <a:pPr lvl="1"/>
            <a:r>
              <a:rPr lang="en-US" dirty="0" smtClean="0"/>
              <a:t>Trade space for running time</a:t>
            </a:r>
          </a:p>
        </p:txBody>
      </p:sp>
    </p:spTree>
    <p:extLst>
      <p:ext uri="{BB962C8B-B14F-4D97-AF65-F5344CB8AC3E}">
        <p14:creationId xmlns:p14="http://schemas.microsoft.com/office/powerpoint/2010/main" val="1613236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Converts a key into an index that fits inside of the hash-table array</a:t>
            </a:r>
          </a:p>
          <a:p>
            <a:r>
              <a:rPr lang="en-US" i="1" dirty="0" smtClean="0"/>
              <a:t>Ideally</a:t>
            </a:r>
            <a:r>
              <a:rPr lang="en-US" dirty="0" smtClean="0"/>
              <a:t> should be uniformly distributed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85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should we do when collisions occur?</a:t>
            </a:r>
          </a:p>
          <a:p>
            <a:pPr lvl="1"/>
            <a:r>
              <a:rPr lang="en-US" dirty="0" smtClean="0"/>
              <a:t>Linear Probing</a:t>
            </a:r>
          </a:p>
          <a:p>
            <a:pPr lvl="2"/>
            <a:r>
              <a:rPr lang="en-US" dirty="0" err="1" smtClean="0"/>
              <a:t>new_hash</a:t>
            </a:r>
            <a:r>
              <a:rPr lang="en-US" dirty="0" smtClean="0"/>
              <a:t> = (</a:t>
            </a:r>
            <a:r>
              <a:rPr lang="en-US" dirty="0" err="1" smtClean="0"/>
              <a:t>old_hash</a:t>
            </a:r>
            <a:r>
              <a:rPr lang="en-US" dirty="0" smtClean="0"/>
              <a:t> + c) % </a:t>
            </a:r>
            <a:r>
              <a:rPr lang="en-US" dirty="0" err="1" smtClean="0"/>
              <a:t>max_size</a:t>
            </a:r>
            <a:endParaRPr lang="en-US" dirty="0" smtClean="0"/>
          </a:p>
          <a:p>
            <a:pPr lvl="2"/>
            <a:r>
              <a:rPr lang="en-US" dirty="0" smtClean="0"/>
              <a:t>Can result in clustering, but better </a:t>
            </a:r>
            <a:r>
              <a:rPr lang="en-US" b="1" dirty="0" smtClean="0"/>
              <a:t>locality of reference</a:t>
            </a:r>
          </a:p>
          <a:p>
            <a:pPr lvl="1"/>
            <a:r>
              <a:rPr lang="en-US" dirty="0" smtClean="0"/>
              <a:t>Quadratic Probing</a:t>
            </a:r>
          </a:p>
          <a:p>
            <a:pPr lvl="2"/>
            <a:r>
              <a:rPr lang="en-US" dirty="0" err="1" smtClean="0"/>
              <a:t>new_hash</a:t>
            </a:r>
            <a:r>
              <a:rPr lang="en-US" dirty="0" smtClean="0"/>
              <a:t> = (</a:t>
            </a:r>
            <a:r>
              <a:rPr lang="en-US" dirty="0" err="1" smtClean="0"/>
              <a:t>old_hash</a:t>
            </a:r>
            <a:r>
              <a:rPr lang="en-US" dirty="0" smtClean="0"/>
              <a:t> + c*i</a:t>
            </a:r>
            <a:r>
              <a:rPr lang="en-US" baseline="30000" dirty="0" smtClean="0"/>
              <a:t>2</a:t>
            </a:r>
            <a:r>
              <a:rPr lang="en-US" dirty="0" smtClean="0"/>
              <a:t>) % </a:t>
            </a:r>
            <a:r>
              <a:rPr lang="en-US" dirty="0" err="1" smtClean="0"/>
              <a:t>max_size</a:t>
            </a:r>
            <a:endParaRPr lang="en-US" dirty="0" smtClean="0"/>
          </a:p>
          <a:p>
            <a:pPr lvl="2"/>
            <a:r>
              <a:rPr lang="en-US" dirty="0" smtClean="0"/>
              <a:t>May not examine all buckets</a:t>
            </a:r>
          </a:p>
          <a:p>
            <a:pPr lvl="1"/>
            <a:r>
              <a:rPr lang="en-US" dirty="0" smtClean="0"/>
              <a:t>Buckets and </a:t>
            </a:r>
            <a:r>
              <a:rPr lang="en-US" dirty="0" smtClean="0"/>
              <a:t>chaining</a:t>
            </a:r>
          </a:p>
          <a:p>
            <a:pPr lvl="2"/>
            <a:r>
              <a:rPr lang="en-US" dirty="0" smtClean="0"/>
              <a:t>Store a linked list at each location to store collisions 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6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Deletions and 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handle deletions of </a:t>
            </a:r>
            <a:r>
              <a:rPr lang="en-US" dirty="0" smtClean="0"/>
              <a:t>items when performing probing?</a:t>
            </a:r>
          </a:p>
          <a:p>
            <a:pPr lvl="1"/>
            <a:r>
              <a:rPr lang="en-US" dirty="0" smtClean="0"/>
              <a:t>Mark the “empty” space as deleted</a:t>
            </a:r>
          </a:p>
          <a:p>
            <a:pPr lvl="2"/>
            <a:r>
              <a:rPr lang="en-US" dirty="0" smtClean="0"/>
              <a:t>Frees up the space and does not brea</a:t>
            </a:r>
            <a:r>
              <a:rPr lang="en-US" dirty="0" smtClean="0"/>
              <a:t>k previous entries</a:t>
            </a:r>
          </a:p>
          <a:p>
            <a:pPr lvl="2"/>
            <a:r>
              <a:rPr lang="en-US" dirty="0" smtClean="0"/>
              <a:t>Becomes inefficient overtime</a:t>
            </a:r>
          </a:p>
          <a:p>
            <a:pPr lvl="3"/>
            <a:r>
              <a:rPr lang="en-US" dirty="0" smtClean="0"/>
              <a:t>Acceptable due to re-sizing the </a:t>
            </a:r>
            <a:r>
              <a:rPr lang="en-US" smtClean="0"/>
              <a:t>hash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13499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2729</TotalTime>
  <Words>175</Words>
  <Application>Microsoft Macintosh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Black</vt:lpstr>
      <vt:lpstr>Hash Tables</vt:lpstr>
      <vt:lpstr>Outline</vt:lpstr>
      <vt:lpstr>Hash Tables</vt:lpstr>
      <vt:lpstr>Hash Function</vt:lpstr>
      <vt:lpstr>Collisions</vt:lpstr>
      <vt:lpstr>Deletions and probing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PRACTICES</dc:title>
  <dc:creator>-</dc:creator>
  <cp:lastModifiedBy>-</cp:lastModifiedBy>
  <cp:revision>353</cp:revision>
  <dcterms:created xsi:type="dcterms:W3CDTF">2013-07-02T21:07:29Z</dcterms:created>
  <dcterms:modified xsi:type="dcterms:W3CDTF">2013-08-27T07:56:55Z</dcterms:modified>
</cp:coreProperties>
</file>