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88" r:id="rId4"/>
    <p:sldId id="263" r:id="rId5"/>
    <p:sldId id="298" r:id="rId6"/>
    <p:sldId id="326" r:id="rId7"/>
    <p:sldId id="331" r:id="rId8"/>
    <p:sldId id="327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3" autoAdjust="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2013/10/02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primitive type that stores the address to where the </a:t>
            </a:r>
            <a:r>
              <a:rPr lang="en-US" i="1" dirty="0" smtClean="0"/>
              <a:t>data </a:t>
            </a:r>
            <a:r>
              <a:rPr lang="en-US" dirty="0" smtClean="0"/>
              <a:t>is actually stored in memory</a:t>
            </a:r>
          </a:p>
          <a:p>
            <a:r>
              <a:rPr lang="en-US" dirty="0" smtClean="0"/>
              <a:t>When accessing elements of a </a:t>
            </a:r>
            <a:r>
              <a:rPr lang="en-US" b="1" dirty="0" err="1" smtClean="0"/>
              <a:t>struct</a:t>
            </a:r>
            <a:r>
              <a:rPr lang="en-US" dirty="0" smtClean="0"/>
              <a:t>, use `-&gt;` to automatically dereference the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*p1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Point));</a:t>
            </a:r>
          </a:p>
          <a:p>
            <a:pPr marL="0" indent="0">
              <a:buNone/>
            </a:pPr>
            <a:r>
              <a:rPr lang="en-US" dirty="0"/>
              <a:t>p1-&gt;name = “some name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(*p1).name = “some name”;  /</a:t>
            </a:r>
            <a:r>
              <a:rPr lang="en-US" dirty="0"/>
              <a:t>/ the same as </a:t>
            </a:r>
            <a:r>
              <a:rPr lang="en-US" dirty="0" smtClean="0"/>
              <a:t>above</a:t>
            </a:r>
          </a:p>
          <a:p>
            <a:pPr marL="0" indent="0">
              <a:buNone/>
            </a:pPr>
            <a:r>
              <a:rPr lang="en-US" dirty="0" smtClean="0"/>
              <a:t>free(p1);  // Always free the memory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8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C-strings are an array of characters followed by ‘\0’ (0b0000)</a:t>
            </a:r>
            <a:endParaRPr lang="en-US" dirty="0"/>
          </a:p>
          <a:p>
            <a:r>
              <a:rPr lang="en-US" dirty="0" smtClean="0"/>
              <a:t>char </a:t>
            </a:r>
            <a:r>
              <a:rPr lang="en-US" dirty="0" err="1" smtClean="0"/>
              <a:t>local_string</a:t>
            </a:r>
            <a:r>
              <a:rPr lang="en-US" dirty="0" smtClean="0"/>
              <a:t>[] = “hello world”;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manual_string</a:t>
            </a:r>
            <a:r>
              <a:rPr lang="en-US" dirty="0" smtClean="0"/>
              <a:t>[] = {‘a’, ‘b’, ‘c’, ‘\0’};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not_a_cstring</a:t>
            </a:r>
            <a:r>
              <a:rPr lang="en-US" dirty="0" smtClean="0"/>
              <a:t>[] = {‘x’, ‘y’, ‘z’};</a:t>
            </a:r>
          </a:p>
          <a:p>
            <a:r>
              <a:rPr lang="en-US" dirty="0" smtClean="0"/>
              <a:t>char *</a:t>
            </a:r>
            <a:r>
              <a:rPr lang="en-US" smtClean="0"/>
              <a:t>pointer_string</a:t>
            </a:r>
            <a:r>
              <a:rPr lang="en-US" dirty="0" smtClean="0"/>
              <a:t> = “hello world”;</a:t>
            </a:r>
          </a:p>
        </p:txBody>
      </p:sp>
    </p:spTree>
    <p:extLst>
      <p:ext uri="{BB962C8B-B14F-4D97-AF65-F5344CB8AC3E}">
        <p14:creationId xmlns:p14="http://schemas.microsoft.com/office/powerpoint/2010/main" val="275008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Lab 1</a:t>
            </a:r>
          </a:p>
          <a:p>
            <a:r>
              <a:rPr lang="en-US" dirty="0" smtClean="0"/>
              <a:t>Research consent forms</a:t>
            </a:r>
          </a:p>
          <a:p>
            <a:r>
              <a:rPr lang="en-US" dirty="0" smtClean="0"/>
              <a:t>C 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</a:t>
            </a:r>
            <a:r>
              <a:rPr lang="en-US" i="1" dirty="0" smtClean="0"/>
              <a:t>failure</a:t>
            </a:r>
            <a:r>
              <a:rPr lang="en-US" dirty="0" smtClean="0"/>
              <a:t> testing too late</a:t>
            </a:r>
          </a:p>
          <a:p>
            <a:r>
              <a:rPr lang="en-US" dirty="0" smtClean="0"/>
              <a:t>Not handling the 0 case</a:t>
            </a:r>
          </a:p>
          <a:p>
            <a:r>
              <a:rPr lang="en-US" dirty="0" smtClean="0"/>
              <a:t>Whitespace issues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&lt;In-class review </a:t>
            </a:r>
            <a:r>
              <a:rPr lang="en-US" smtClean="0"/>
              <a:t>of lab 1 solution </a:t>
            </a:r>
            <a:r>
              <a:rPr lang="en-US" dirty="0" smtClean="0"/>
              <a:t>source code&gt;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9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CS16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sizes of the following primitive types (x86– Intel 32 bit)?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void*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r>
              <a:rPr lang="en-US" dirty="0" smtClean="0"/>
              <a:t>char*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3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Reference cs16_review_arrays.c</a:t>
            </a:r>
          </a:p>
          <a:p>
            <a:endParaRPr lang="en-US" dirty="0"/>
          </a:p>
          <a:p>
            <a:r>
              <a:rPr lang="en-US" dirty="0" err="1" smtClean="0"/>
              <a:t>Unitialized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foo[16];</a:t>
            </a:r>
          </a:p>
          <a:p>
            <a:pPr lvl="1"/>
            <a:r>
              <a:rPr lang="en-US" dirty="0" smtClean="0"/>
              <a:t>char bar[1024];</a:t>
            </a:r>
          </a:p>
          <a:p>
            <a:r>
              <a:rPr lang="en-US" dirty="0" smtClean="0"/>
              <a:t>Fully initialized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blah[] = {1, 2, 3, 0xDEADBEEF, 0b1010};</a:t>
            </a:r>
            <a:endParaRPr lang="en-US" dirty="0"/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msg</a:t>
            </a:r>
            <a:r>
              <a:rPr lang="en-US" dirty="0" smtClean="0"/>
              <a:t>[] = “hello world”;</a:t>
            </a:r>
          </a:p>
          <a:p>
            <a:pPr lvl="1"/>
            <a:r>
              <a:rPr lang="en-US" dirty="0" smtClean="0"/>
              <a:t>char other[] = {‘a’, ‘b’, 99, ‘d’, ‘e’};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Structures (</a:t>
            </a:r>
            <a:r>
              <a:rPr lang="en-US" dirty="0" err="1" smtClean="0"/>
              <a:t>struct</a:t>
            </a:r>
            <a:r>
              <a:rPr lang="en-US" dirty="0" smtClean="0"/>
              <a:t> keyword) allows you to define your own types (see cs16_review_struct.c)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Point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marL="0" indent="0">
              <a:buNone/>
            </a:pPr>
            <a:r>
              <a:rPr lang="en-US" dirty="0"/>
              <a:t>  char *name;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p1;  // Uninitialized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p2  = {16, 32, “some point”};  //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2308</TotalTime>
  <Words>390</Words>
  <Application>Microsoft Macintosh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 Review</vt:lpstr>
      <vt:lpstr>Outline</vt:lpstr>
      <vt:lpstr>LAB 1 Review</vt:lpstr>
      <vt:lpstr>Lab 1 Common Problems</vt:lpstr>
      <vt:lpstr>Lab 1 Solution</vt:lpstr>
      <vt:lpstr>CS16 Review</vt:lpstr>
      <vt:lpstr>What are the sizes of the following primitive types (x86– Intel 32 bit)?</vt:lpstr>
      <vt:lpstr>Arrays</vt:lpstr>
      <vt:lpstr>Structures</vt:lpstr>
      <vt:lpstr>Pointers</vt:lpstr>
      <vt:lpstr>C-strings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172</cp:revision>
  <dcterms:created xsi:type="dcterms:W3CDTF">2012-08-06T07:36:45Z</dcterms:created>
  <dcterms:modified xsi:type="dcterms:W3CDTF">2013-10-06T22:59:07Z</dcterms:modified>
</cp:coreProperties>
</file>