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4" r:id="rId2"/>
    <p:sldId id="265" r:id="rId3"/>
    <p:sldId id="286" r:id="rId4"/>
    <p:sldId id="285" r:id="rId5"/>
    <p:sldId id="287" r:id="rId6"/>
    <p:sldId id="268" r:id="rId7"/>
    <p:sldId id="272" r:id="rId8"/>
    <p:sldId id="279" r:id="rId9"/>
    <p:sldId id="280" r:id="rId10"/>
    <p:sldId id="273" r:id="rId11"/>
    <p:sldId id="274" r:id="rId12"/>
    <p:sldId id="278" r:id="rId13"/>
    <p:sldId id="281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F9E4D-7BAF-6941-AAD2-8DFC0253C31D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F664B-7996-2348-9139-ADE8F7EDB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6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contains activation records</a:t>
            </a:r>
          </a:p>
          <a:p>
            <a:r>
              <a:rPr lang="en-US" dirty="0" smtClean="0"/>
              <a:t>Heap contains dynamically</a:t>
            </a:r>
            <a:r>
              <a:rPr lang="en-US" baseline="0" dirty="0" smtClean="0"/>
              <a:t> allocated memory</a:t>
            </a:r>
          </a:p>
          <a:p>
            <a:r>
              <a:rPr lang="en-US" baseline="0" dirty="0" smtClean="0"/>
              <a:t>Code+ contains the program code, static variables, global variables, initialized variable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8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r>
              <a:rPr lang="en-US" baseline="0" dirty="0" smtClean="0"/>
              <a:t> + 64 = 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2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10/10/13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Separate </a:t>
            </a:r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2013/10/09</a:t>
            </a:r>
          </a:p>
          <a:p>
            <a:r>
              <a:rPr lang="en-US" dirty="0" smtClean="0"/>
              <a:t>CS24, Fall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Library Components: Header File (.h)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the </a:t>
            </a:r>
            <a:r>
              <a:rPr lang="en-US" i="1" dirty="0" smtClean="0"/>
              <a:t>interface</a:t>
            </a:r>
            <a:r>
              <a:rPr lang="en-US" dirty="0" smtClean="0"/>
              <a:t> for the module</a:t>
            </a:r>
          </a:p>
          <a:p>
            <a:r>
              <a:rPr lang="en-US" dirty="0" smtClean="0"/>
              <a:t>Defines data structures (e.g., FILE, List, Node)</a:t>
            </a:r>
          </a:p>
          <a:p>
            <a:r>
              <a:rPr lang="en-US" dirty="0" smtClean="0"/>
              <a:t>Declares function prototypes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get_at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List *list, </a:t>
            </a:r>
            <a:r>
              <a:rPr lang="en-US" dirty="0" err="1" smtClean="0"/>
              <a:t>int</a:t>
            </a:r>
            <a:r>
              <a:rPr lang="en-US" dirty="0" smtClean="0"/>
              <a:t> index);</a:t>
            </a:r>
          </a:p>
          <a:p>
            <a:r>
              <a:rPr lang="en-US" dirty="0"/>
              <a:t>Uses macros (#define, #</a:t>
            </a:r>
            <a:r>
              <a:rPr lang="en-US" dirty="0" err="1"/>
              <a:t>ifndef</a:t>
            </a:r>
            <a:r>
              <a:rPr lang="en-US" dirty="0"/>
              <a:t>, #</a:t>
            </a:r>
            <a:r>
              <a:rPr lang="en-US" dirty="0" err="1"/>
              <a:t>endif</a:t>
            </a:r>
            <a:r>
              <a:rPr lang="en-US" dirty="0"/>
              <a:t>) to prevent duplicate declarations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47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Library Components: Implementation File (.c)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the </a:t>
            </a:r>
            <a:r>
              <a:rPr lang="en-US" i="1" dirty="0" smtClean="0"/>
              <a:t>implementation </a:t>
            </a:r>
            <a:r>
              <a:rPr lang="en-US" dirty="0" smtClean="0"/>
              <a:t>for the module</a:t>
            </a:r>
          </a:p>
          <a:p>
            <a:r>
              <a:rPr lang="en-US" dirty="0" smtClean="0"/>
              <a:t>Uses the #include macro to include the associated header</a:t>
            </a:r>
          </a:p>
          <a:p>
            <a:r>
              <a:rPr lang="en-US" dirty="0" smtClean="0"/>
              <a:t>Provides the function definition (i.e., the completed source code)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6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should you never #include a “.c” file?</a:t>
            </a:r>
          </a:p>
          <a:p>
            <a:pPr lvl="1"/>
            <a:r>
              <a:rPr lang="en-US" dirty="0" smtClean="0"/>
              <a:t>Doing so doesn’t allow for </a:t>
            </a:r>
            <a:r>
              <a:rPr lang="en-US" i="1" dirty="0" smtClean="0"/>
              <a:t>separate</a:t>
            </a:r>
            <a:r>
              <a:rPr lang="en-US" dirty="0" smtClean="0"/>
              <a:t> </a:t>
            </a:r>
            <a:r>
              <a:rPr lang="en-US" i="1" dirty="0" smtClean="0"/>
              <a:t>compilation</a:t>
            </a:r>
            <a:endParaRPr lang="en-US" dirty="0" smtClean="0"/>
          </a:p>
          <a:p>
            <a:r>
              <a:rPr lang="en-US" dirty="0" smtClean="0"/>
              <a:t>What is the purpose of the “#</a:t>
            </a:r>
            <a:r>
              <a:rPr lang="en-US" dirty="0" err="1" smtClean="0"/>
              <a:t>ifndef</a:t>
            </a:r>
            <a:r>
              <a:rPr lang="en-US" dirty="0"/>
              <a:t> </a:t>
            </a:r>
            <a:r>
              <a:rPr lang="en-US" dirty="0" smtClean="0"/>
              <a:t>… #define … #</a:t>
            </a:r>
            <a:r>
              <a:rPr lang="en-US" dirty="0" err="1" smtClean="0"/>
              <a:t>endif</a:t>
            </a:r>
            <a:r>
              <a:rPr lang="en-US" dirty="0" smtClean="0"/>
              <a:t>” guard around the content of “.h” files?</a:t>
            </a:r>
          </a:p>
          <a:p>
            <a:pPr lvl="1"/>
            <a:r>
              <a:rPr lang="en-US" dirty="0" smtClean="0"/>
              <a:t>Avoids structures and functions from being declared more than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6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primary purpose of separate compilation?</a:t>
            </a:r>
          </a:p>
          <a:p>
            <a:pPr lvl="1"/>
            <a:r>
              <a:rPr lang="en-US" dirty="0" smtClean="0"/>
              <a:t>To reduce subsequent compilation time by reusing </a:t>
            </a:r>
            <a:r>
              <a:rPr lang="en-US" i="1" dirty="0" smtClean="0"/>
              <a:t>object</a:t>
            </a:r>
            <a:r>
              <a:rPr lang="en-US" dirty="0" smtClean="0"/>
              <a:t>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Monday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reading chapter 1 in the text book (if you haven’t already)</a:t>
            </a:r>
          </a:p>
          <a:p>
            <a:r>
              <a:rPr lang="en-US" dirty="0" smtClean="0"/>
              <a:t>Begin reading chapter 3 (might want skim/read chapter 2) as it’s helpful for project 1</a:t>
            </a:r>
          </a:p>
          <a:p>
            <a:pPr lvl="1"/>
            <a:r>
              <a:rPr lang="en-US" dirty="0" smtClean="0"/>
              <a:t>Note the book uses C++ so (for now) think about how to do similar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83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Monday Review + overflow example</a:t>
            </a:r>
          </a:p>
          <a:p>
            <a:r>
              <a:rPr lang="en-US" dirty="0" smtClean="0"/>
              <a:t>Lab 2 Solution</a:t>
            </a:r>
          </a:p>
          <a:p>
            <a:r>
              <a:rPr lang="en-US" dirty="0" smtClean="0"/>
              <a:t>Libraries and Separate </a:t>
            </a:r>
            <a:r>
              <a:rPr lang="en-US" dirty="0" smtClean="0"/>
              <a:t>Compilation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378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Monday review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2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segments called, and what do they contain?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52577" y="1600200"/>
            <a:ext cx="2586573" cy="4525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52577" y="1610910"/>
            <a:ext cx="2586573" cy="11152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3252577" y="3869903"/>
            <a:ext cx="2586573" cy="11152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3252577" y="5010915"/>
            <a:ext cx="2586573" cy="11152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Up Arrow 7"/>
          <p:cNvSpPr/>
          <p:nvPr/>
        </p:nvSpPr>
        <p:spPr>
          <a:xfrm>
            <a:off x="4367746" y="3869903"/>
            <a:ext cx="371723" cy="38972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367746" y="2354412"/>
            <a:ext cx="371723" cy="3717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47300" y="1565654"/>
            <a:ext cx="1605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0xFFFFFFFF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30681" y="5632232"/>
            <a:ext cx="172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0x00000000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9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Allocation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array_copy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*values, </a:t>
            </a:r>
            <a:r>
              <a:rPr lang="en-US" dirty="0" err="1" smtClean="0"/>
              <a:t>int</a:t>
            </a:r>
            <a:r>
              <a:rPr lang="en-US" dirty="0" smtClean="0"/>
              <a:t> n)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*copy =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* n);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copy[</a:t>
            </a:r>
            <a:r>
              <a:rPr lang="en-US" dirty="0" err="1" smtClean="0"/>
              <a:t>i</a:t>
            </a:r>
            <a:r>
              <a:rPr lang="en-US" dirty="0" smtClean="0"/>
              <a:t>] = values[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double pointless[8];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copy;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What is the size of foo’s simplified activation record?</a:t>
            </a:r>
          </a:p>
          <a:p>
            <a:r>
              <a:rPr lang="en-US" dirty="0" smtClean="0"/>
              <a:t>How much memory is allocated from the heap?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62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and Separate Compilation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86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library</a:t>
            </a:r>
            <a:r>
              <a:rPr lang="en-US" dirty="0" smtClean="0"/>
              <a:t> (also referred to as modules) is a collection of structures and functions that perform some function</a:t>
            </a:r>
          </a:p>
          <a:p>
            <a:pPr lvl="1"/>
            <a:r>
              <a:rPr lang="en-US" dirty="0" err="1" smtClean="0"/>
              <a:t>stdio</a:t>
            </a:r>
            <a:r>
              <a:rPr lang="en-US" dirty="0" smtClean="0"/>
              <a:t>: Provides the FILE </a:t>
            </a:r>
            <a:r>
              <a:rPr lang="en-US" dirty="0" err="1" smtClean="0"/>
              <a:t>struct</a:t>
            </a:r>
            <a:r>
              <a:rPr lang="en-US" dirty="0" smtClean="0"/>
              <a:t> and input and output routines</a:t>
            </a:r>
          </a:p>
          <a:p>
            <a:pPr lvl="1"/>
            <a:r>
              <a:rPr lang="en-US" dirty="0" smtClean="0"/>
              <a:t>list (project 1): Provides a List </a:t>
            </a:r>
            <a:r>
              <a:rPr lang="en-US" dirty="0" err="1" smtClean="0"/>
              <a:t>struct</a:t>
            </a:r>
            <a:r>
              <a:rPr lang="en-US" dirty="0" smtClean="0"/>
              <a:t> and associated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8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 class example using the following files:&gt;</a:t>
            </a:r>
          </a:p>
          <a:p>
            <a:pPr lvl="1"/>
            <a:r>
              <a:rPr lang="en-US" dirty="0" err="1" smtClean="0"/>
              <a:t>pre_library.c</a:t>
            </a:r>
            <a:endParaRPr lang="en-US" dirty="0" smtClean="0"/>
          </a:p>
          <a:p>
            <a:pPr lvl="1"/>
            <a:r>
              <a:rPr lang="en-US" dirty="0" err="1" smtClean="0"/>
              <a:t>library_usage.c</a:t>
            </a:r>
            <a:endParaRPr lang="en-US" dirty="0" smtClean="0"/>
          </a:p>
          <a:p>
            <a:pPr lvl="1"/>
            <a:r>
              <a:rPr lang="en-US" dirty="0" smtClean="0"/>
              <a:t>cs24lib.c and cs24lib.h</a:t>
            </a:r>
          </a:p>
          <a:p>
            <a:pPr lvl="1"/>
            <a:r>
              <a:rPr lang="en-US" dirty="0" smtClean="0"/>
              <a:t>cs24lib_ext.c and cs24lib_ext.h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56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from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re-use functions they need to be in their own files</a:t>
            </a:r>
          </a:p>
          <a:p>
            <a:r>
              <a:rPr lang="en-US" dirty="0" smtClean="0"/>
              <a:t>Use MACRO </a:t>
            </a:r>
            <a:r>
              <a:rPr lang="en-US" dirty="0" smtClean="0"/>
              <a:t>conditionals (</a:t>
            </a:r>
            <a:r>
              <a:rPr lang="en-US" i="1" dirty="0" smtClean="0"/>
              <a:t>#include guard</a:t>
            </a:r>
            <a:r>
              <a:rPr lang="en-US" dirty="0" smtClean="0"/>
              <a:t>) </a:t>
            </a:r>
            <a:r>
              <a:rPr lang="en-US" dirty="0" smtClean="0"/>
              <a:t>to prevent #including the same </a:t>
            </a:r>
            <a:r>
              <a:rPr lang="en-US" i="1" dirty="0" smtClean="0"/>
              <a:t>code</a:t>
            </a:r>
            <a:r>
              <a:rPr lang="en-US" dirty="0" smtClean="0"/>
              <a:t> more than once</a:t>
            </a:r>
          </a:p>
          <a:p>
            <a:r>
              <a:rPr lang="en-US" dirty="0" smtClean="0"/>
              <a:t>Separate structure definitions and function declarations into .h files to support </a:t>
            </a:r>
            <a:r>
              <a:rPr lang="en-US" i="1" dirty="0" smtClean="0"/>
              <a:t>separate compilation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2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480</TotalTime>
  <Words>440</Words>
  <Application>Microsoft Macintosh PowerPoint</Application>
  <PresentationFormat>On-screen Show (4:3)</PresentationFormat>
  <Paragraphs>65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Black</vt:lpstr>
      <vt:lpstr>Separate Compilation</vt:lpstr>
      <vt:lpstr>Outline</vt:lpstr>
      <vt:lpstr>Monday review</vt:lpstr>
      <vt:lpstr>What are the segments called, and what do they contain?</vt:lpstr>
      <vt:lpstr>Memory Allocation Check</vt:lpstr>
      <vt:lpstr>Libraries and Separate Compilation</vt:lpstr>
      <vt:lpstr>What?</vt:lpstr>
      <vt:lpstr>Example</vt:lpstr>
      <vt:lpstr>Notes from the example</vt:lpstr>
      <vt:lpstr>Library Components: Header File (.h)</vt:lpstr>
      <vt:lpstr>Library Components: Implementation File (.c)</vt:lpstr>
      <vt:lpstr>Questions</vt:lpstr>
      <vt:lpstr>Another Question</vt:lpstr>
      <vt:lpstr>For Next Monday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85</cp:revision>
  <dcterms:created xsi:type="dcterms:W3CDTF">2013-07-02T21:07:29Z</dcterms:created>
  <dcterms:modified xsi:type="dcterms:W3CDTF">2013-10-10T17:14:51Z</dcterms:modified>
</cp:coreProperties>
</file>