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65" r:id="rId3"/>
    <p:sldId id="267" r:id="rId4"/>
    <p:sldId id="268" r:id="rId5"/>
    <p:sldId id="272" r:id="rId6"/>
    <p:sldId id="279" r:id="rId7"/>
    <p:sldId id="280" r:id="rId8"/>
    <p:sldId id="273" r:id="rId9"/>
    <p:sldId id="274" r:id="rId10"/>
    <p:sldId id="278" r:id="rId11"/>
    <p:sldId id="281" r:id="rId12"/>
    <p:sldId id="282" r:id="rId13"/>
    <p:sldId id="284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Separate Compilation, Project 1 Array </a:t>
            </a:r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2013/07/09</a:t>
            </a:r>
          </a:p>
          <a:p>
            <a:r>
              <a:rPr lang="en-US" dirty="0" smtClean="0"/>
              <a:t>CS24, </a:t>
            </a:r>
            <a:r>
              <a:rPr lang="en-US" dirty="0"/>
              <a:t>Summer </a:t>
            </a:r>
            <a:r>
              <a:rPr lang="en-US" dirty="0" smtClean="0"/>
              <a:t>2013 </a:t>
            </a: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should you never #include a “.c” file?</a:t>
            </a:r>
          </a:p>
          <a:p>
            <a:pPr lvl="1"/>
            <a:r>
              <a:rPr lang="en-US" dirty="0" smtClean="0"/>
              <a:t>Doing so doesn’t allow for </a:t>
            </a:r>
            <a:r>
              <a:rPr lang="en-US" i="1" dirty="0" smtClean="0"/>
              <a:t>separate</a:t>
            </a:r>
            <a:r>
              <a:rPr lang="en-US" dirty="0" smtClean="0"/>
              <a:t> </a:t>
            </a:r>
            <a:r>
              <a:rPr lang="en-US" i="1" dirty="0" smtClean="0"/>
              <a:t>compilation</a:t>
            </a:r>
            <a:endParaRPr lang="en-US" dirty="0" smtClean="0"/>
          </a:p>
          <a:p>
            <a:r>
              <a:rPr lang="en-US" dirty="0" smtClean="0"/>
              <a:t>What is the purpose of the “#</a:t>
            </a:r>
            <a:r>
              <a:rPr lang="en-US" dirty="0" err="1" smtClean="0"/>
              <a:t>ifndef</a:t>
            </a:r>
            <a:r>
              <a:rPr lang="en-US" dirty="0"/>
              <a:t> </a:t>
            </a:r>
            <a:r>
              <a:rPr lang="en-US" dirty="0" smtClean="0"/>
              <a:t>… #define … #</a:t>
            </a:r>
            <a:r>
              <a:rPr lang="en-US" dirty="0" err="1" smtClean="0"/>
              <a:t>endif</a:t>
            </a:r>
            <a:r>
              <a:rPr lang="en-US" dirty="0" smtClean="0"/>
              <a:t>” guard around the content of “.h” files?</a:t>
            </a:r>
          </a:p>
          <a:p>
            <a:pPr lvl="1"/>
            <a:r>
              <a:rPr lang="en-US" dirty="0" smtClean="0"/>
              <a:t>Avoids structures and functions from being declared more than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6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primary purpose of separate compilation?</a:t>
            </a:r>
          </a:p>
          <a:p>
            <a:pPr lvl="1"/>
            <a:r>
              <a:rPr lang="en-US" dirty="0" smtClean="0"/>
              <a:t>To reduce subsequent compilation time by reusing </a:t>
            </a:r>
            <a:r>
              <a:rPr lang="en-US" i="1" dirty="0" smtClean="0"/>
              <a:t>object</a:t>
            </a:r>
            <a:r>
              <a:rPr lang="en-US" dirty="0" smtClean="0"/>
              <a:t>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Array </a:t>
            </a:r>
            <a:r>
              <a:rPr lang="en-US" dirty="0" err="1" smtClean="0"/>
              <a:t>WalkThrough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4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move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seated is a chunk of memory in the heap</a:t>
            </a:r>
          </a:p>
          <a:p>
            <a:r>
              <a:rPr lang="en-US" dirty="0" smtClean="0"/>
              <a:t>If you are </a:t>
            </a:r>
            <a:r>
              <a:rPr lang="en-US" i="1" dirty="0" smtClean="0"/>
              <a:t>allocated</a:t>
            </a:r>
            <a:r>
              <a:rPr lang="en-US" dirty="0" smtClean="0"/>
              <a:t> we’ll represent that by having you come to the front of the class</a:t>
            </a:r>
          </a:p>
          <a:p>
            <a:r>
              <a:rPr lang="en-US" dirty="0" smtClean="0"/>
              <a:t>If you represent a pointer (or contain a pointer), you should use your hand to point to the address (another person)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8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Array-implementation walk through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List* </a:t>
            </a:r>
            <a:r>
              <a:rPr lang="en-US" dirty="0" err="1" smtClean="0"/>
              <a:t>list_construct</a:t>
            </a:r>
            <a:r>
              <a:rPr lang="en-US" dirty="0" smtClean="0"/>
              <a:t>()</a:t>
            </a:r>
          </a:p>
          <a:p>
            <a:r>
              <a:rPr lang="en-US" dirty="0"/>
              <a:t>void </a:t>
            </a:r>
            <a:r>
              <a:rPr lang="en-US" dirty="0" err="1"/>
              <a:t>list_destruct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List *list</a:t>
            </a:r>
            <a:r>
              <a:rPr lang="en-US" dirty="0" smtClean="0"/>
              <a:t>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list_size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List *list)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list_is_empty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List *list)</a:t>
            </a:r>
          </a:p>
          <a:p>
            <a:r>
              <a:rPr lang="en-US" dirty="0" smtClean="0"/>
              <a:t>char *</a:t>
            </a:r>
            <a:r>
              <a:rPr lang="en-US" dirty="0" err="1" smtClean="0"/>
              <a:t>list_at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List *list, </a:t>
            </a:r>
            <a:r>
              <a:rPr lang="en-US" dirty="0" err="1" smtClean="0"/>
              <a:t>int</a:t>
            </a:r>
            <a:r>
              <a:rPr lang="en-US" dirty="0" smtClean="0"/>
              <a:t> position)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list_push_back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List *list, char *</a:t>
            </a:r>
            <a:r>
              <a:rPr lang="en-US" dirty="0" err="1" smtClean="0"/>
              <a:t>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char *</a:t>
            </a:r>
            <a:r>
              <a:rPr lang="en-US" dirty="0" err="1" smtClean="0"/>
              <a:t>list_remove_at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List *list,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1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</a:t>
            </a:r>
            <a:r>
              <a:rPr lang="en-US" dirty="0" err="1" smtClean="0"/>
              <a:t>copy.c</a:t>
            </a:r>
            <a:endParaRPr lang="en-US" dirty="0" smtClean="0"/>
          </a:p>
          <a:p>
            <a:r>
              <a:rPr lang="en-US" dirty="0" smtClean="0"/>
              <a:t>Libraries and Separate Compilation</a:t>
            </a:r>
          </a:p>
          <a:p>
            <a:r>
              <a:rPr lang="en-US" dirty="0" smtClean="0"/>
              <a:t>Project 1 Array </a:t>
            </a:r>
            <a:r>
              <a:rPr lang="en-US" smtClean="0"/>
              <a:t>Walk Through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378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</a:t>
            </a:r>
            <a:r>
              <a:rPr lang="en-US" dirty="0" err="1" smtClean="0"/>
              <a:t>copy.c</a:t>
            </a:r>
            <a:r>
              <a:rPr lang="en-US" dirty="0" smtClean="0"/>
              <a:t> (File I/O 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 class completion of </a:t>
            </a:r>
            <a:r>
              <a:rPr lang="en-US" dirty="0" err="1" smtClean="0"/>
              <a:t>copy.c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3439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and Separate Compilation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86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library</a:t>
            </a:r>
            <a:r>
              <a:rPr lang="en-US" dirty="0" smtClean="0"/>
              <a:t> (also referred to as modules) is a collection of structures and functions that perform some function</a:t>
            </a:r>
          </a:p>
          <a:p>
            <a:pPr lvl="1"/>
            <a:r>
              <a:rPr lang="en-US" dirty="0" err="1" smtClean="0"/>
              <a:t>stdio</a:t>
            </a:r>
            <a:r>
              <a:rPr lang="en-US" dirty="0" smtClean="0"/>
              <a:t>: Provides the FILE </a:t>
            </a:r>
            <a:r>
              <a:rPr lang="en-US" dirty="0" err="1" smtClean="0"/>
              <a:t>struct</a:t>
            </a:r>
            <a:r>
              <a:rPr lang="en-US" dirty="0" smtClean="0"/>
              <a:t> and input and output routines</a:t>
            </a:r>
          </a:p>
          <a:p>
            <a:pPr lvl="1"/>
            <a:r>
              <a:rPr lang="en-US" dirty="0" smtClean="0"/>
              <a:t>list (project 1): Provides a List </a:t>
            </a:r>
            <a:r>
              <a:rPr lang="en-US" dirty="0" err="1" smtClean="0"/>
              <a:t>struct</a:t>
            </a:r>
            <a:r>
              <a:rPr lang="en-US" dirty="0" smtClean="0"/>
              <a:t> and associated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8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 class example using the following files:&gt;</a:t>
            </a:r>
          </a:p>
          <a:p>
            <a:pPr lvl="1"/>
            <a:r>
              <a:rPr lang="en-US" dirty="0" err="1" smtClean="0"/>
              <a:t>pre_library.c</a:t>
            </a:r>
            <a:endParaRPr lang="en-US" dirty="0" smtClean="0"/>
          </a:p>
          <a:p>
            <a:pPr lvl="1"/>
            <a:r>
              <a:rPr lang="en-US" dirty="0" err="1" smtClean="0"/>
              <a:t>library_usage.c</a:t>
            </a:r>
            <a:endParaRPr lang="en-US" dirty="0" smtClean="0"/>
          </a:p>
          <a:p>
            <a:pPr lvl="1"/>
            <a:r>
              <a:rPr lang="en-US" dirty="0" smtClean="0"/>
              <a:t>cs24lib.c and cs24lib.h</a:t>
            </a:r>
          </a:p>
          <a:p>
            <a:pPr lvl="1"/>
            <a:r>
              <a:rPr lang="en-US" dirty="0" smtClean="0"/>
              <a:t>cs24lib_ext.c and cs24lib_ext.h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56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from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re-use functions they need to be in their own files</a:t>
            </a:r>
          </a:p>
          <a:p>
            <a:r>
              <a:rPr lang="en-US" dirty="0" smtClean="0"/>
              <a:t>Use MACRO conditionals to prevent #including the same </a:t>
            </a:r>
            <a:r>
              <a:rPr lang="en-US" i="1" dirty="0" smtClean="0"/>
              <a:t>code</a:t>
            </a:r>
            <a:r>
              <a:rPr lang="en-US" dirty="0" smtClean="0"/>
              <a:t> more than once</a:t>
            </a:r>
          </a:p>
          <a:p>
            <a:r>
              <a:rPr lang="en-US" dirty="0" smtClean="0"/>
              <a:t>Separate structure definitions and function declarations into .h files to support </a:t>
            </a:r>
            <a:r>
              <a:rPr lang="en-US" i="1" dirty="0" smtClean="0"/>
              <a:t>separate compilation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2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Library Components: Header File (.h)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the </a:t>
            </a:r>
            <a:r>
              <a:rPr lang="en-US" i="1" dirty="0" smtClean="0"/>
              <a:t>interface</a:t>
            </a:r>
            <a:r>
              <a:rPr lang="en-US" dirty="0" smtClean="0"/>
              <a:t> for the module</a:t>
            </a:r>
          </a:p>
          <a:p>
            <a:r>
              <a:rPr lang="en-US" dirty="0" smtClean="0"/>
              <a:t>Defines data structures (e.g., FILE, List, Node)</a:t>
            </a:r>
          </a:p>
          <a:p>
            <a:r>
              <a:rPr lang="en-US" dirty="0" smtClean="0"/>
              <a:t>Declares function prototypes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get_at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List *list, </a:t>
            </a:r>
            <a:r>
              <a:rPr lang="en-US" dirty="0" err="1" smtClean="0"/>
              <a:t>int</a:t>
            </a:r>
            <a:r>
              <a:rPr lang="en-US" dirty="0" smtClean="0"/>
              <a:t> index);</a:t>
            </a:r>
          </a:p>
          <a:p>
            <a:r>
              <a:rPr lang="en-US" dirty="0"/>
              <a:t>Uses macros (#define, #</a:t>
            </a:r>
            <a:r>
              <a:rPr lang="en-US" dirty="0" err="1"/>
              <a:t>ifndef</a:t>
            </a:r>
            <a:r>
              <a:rPr lang="en-US" dirty="0"/>
              <a:t>, #</a:t>
            </a:r>
            <a:r>
              <a:rPr lang="en-US" dirty="0" err="1"/>
              <a:t>endif</a:t>
            </a:r>
            <a:r>
              <a:rPr lang="en-US" dirty="0"/>
              <a:t>) to prevent duplicate declarations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4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Library Components: Implementation File (.c)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the </a:t>
            </a:r>
            <a:r>
              <a:rPr lang="en-US" i="1" dirty="0" smtClean="0"/>
              <a:t>implementation </a:t>
            </a:r>
            <a:r>
              <a:rPr lang="en-US" dirty="0" smtClean="0"/>
              <a:t>for the module</a:t>
            </a:r>
          </a:p>
          <a:p>
            <a:r>
              <a:rPr lang="en-US" dirty="0" smtClean="0"/>
              <a:t>Uses the #include macro to include the associated header</a:t>
            </a:r>
          </a:p>
          <a:p>
            <a:r>
              <a:rPr lang="en-US" dirty="0" smtClean="0"/>
              <a:t>Provides the function definition (i.e., the completed source code)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6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300</TotalTime>
  <Words>470</Words>
  <Application>Microsoft Macintosh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Black</vt:lpstr>
      <vt:lpstr>Separate Compilation, Project 1 Array Walkthrough</vt:lpstr>
      <vt:lpstr>Outline</vt:lpstr>
      <vt:lpstr>Finish copy.c (File I/O example)</vt:lpstr>
      <vt:lpstr>Libraries and Separate Compilation</vt:lpstr>
      <vt:lpstr>What?</vt:lpstr>
      <vt:lpstr>Example</vt:lpstr>
      <vt:lpstr>Notes from the example</vt:lpstr>
      <vt:lpstr>Library Components: Header File (.h)</vt:lpstr>
      <vt:lpstr>Library Components: Implementation File (.c)</vt:lpstr>
      <vt:lpstr>Questions</vt:lpstr>
      <vt:lpstr>Another Question</vt:lpstr>
      <vt:lpstr>Project 1 Array WalkThrough</vt:lpstr>
      <vt:lpstr>Time to move around</vt:lpstr>
      <vt:lpstr>Array-implementation walk through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63</cp:revision>
  <dcterms:created xsi:type="dcterms:W3CDTF">2013-07-02T21:07:29Z</dcterms:created>
  <dcterms:modified xsi:type="dcterms:W3CDTF">2013-07-09T22:41:42Z</dcterms:modified>
</cp:coreProperties>
</file>