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65" r:id="rId3"/>
    <p:sldId id="286" r:id="rId4"/>
    <p:sldId id="278" r:id="rId5"/>
    <p:sldId id="281" r:id="rId6"/>
    <p:sldId id="292" r:id="rId7"/>
    <p:sldId id="293" r:id="rId8"/>
    <p:sldId id="294" r:id="rId9"/>
    <p:sldId id="300" r:id="rId10"/>
    <p:sldId id="295" r:id="rId11"/>
    <p:sldId id="296" r:id="rId12"/>
    <p:sldId id="287" r:id="rId13"/>
    <p:sldId id="297" r:id="rId14"/>
    <p:sldId id="298" r:id="rId15"/>
    <p:sldId id="299" r:id="rId16"/>
    <p:sldId id="288" r:id="rId17"/>
    <p:sldId id="289" r:id="rId18"/>
    <p:sldId id="290" r:id="rId19"/>
    <p:sldId id="291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505B2-77B4-E44B-88E2-8AE15AD85496}" type="datetimeFigureOut">
              <a:rPr lang="en-US" smtClean="0"/>
              <a:t>7/11/13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505B2-77B4-E44B-88E2-8AE15AD85496}" type="datetimeFigureOut">
              <a:rPr lang="en-US" smtClean="0"/>
              <a:t>7/11/13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A98E-37CB-4646-8241-628BDB5D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Linked Structures, Project 1: 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Bryce Boe</a:t>
            </a:r>
          </a:p>
          <a:p>
            <a:r>
              <a:rPr lang="en-US" dirty="0" smtClean="0"/>
              <a:t>2013/07/11</a:t>
            </a:r>
          </a:p>
          <a:p>
            <a:r>
              <a:rPr lang="en-US" dirty="0" smtClean="0"/>
              <a:t>CS24, </a:t>
            </a:r>
            <a:r>
              <a:rPr lang="en-US" dirty="0"/>
              <a:t>Summer </a:t>
            </a:r>
            <a:r>
              <a:rPr lang="en-US" dirty="0" smtClean="0"/>
              <a:t>2013 </a:t>
            </a: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32947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Memory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char </a:t>
            </a:r>
            <a:r>
              <a:rPr lang="en-US" dirty="0" err="1" smtClean="0"/>
              <a:t>msg</a:t>
            </a:r>
            <a:r>
              <a:rPr lang="en-US" dirty="0" smtClean="0"/>
              <a:t>[] = “hello world”</a:t>
            </a:r>
          </a:p>
          <a:p>
            <a:pPr marL="0" indent="0">
              <a:buNone/>
            </a:pPr>
            <a:r>
              <a:rPr lang="en-US" dirty="0" err="1" smtClean="0"/>
              <a:t>list_push_back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Should </a:t>
            </a:r>
            <a:r>
              <a:rPr lang="en-US" dirty="0" err="1" smtClean="0"/>
              <a:t>list_push_back</a:t>
            </a:r>
            <a:r>
              <a:rPr lang="en-US" dirty="0" smtClean="0"/>
              <a:t> make a copy of the string to store in the List?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Should the “user” be responsible for making a copy before calling </a:t>
            </a:r>
            <a:r>
              <a:rPr lang="en-US" dirty="0" err="1" smtClean="0"/>
              <a:t>list_push_back</a:t>
            </a:r>
            <a:r>
              <a:rPr lang="en-US" dirty="0"/>
              <a:t> </a:t>
            </a:r>
            <a:r>
              <a:rPr lang="en-US" dirty="0" smtClean="0"/>
              <a:t>when necessary?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list_push_back</a:t>
            </a:r>
            <a:r>
              <a:rPr lang="en-US" dirty="0" smtClean="0"/>
              <a:t>(</a:t>
            </a:r>
            <a:r>
              <a:rPr lang="en-US" dirty="0" err="1" smtClean="0"/>
              <a:t>strdup</a:t>
            </a:r>
            <a:r>
              <a:rPr lang="en-US" dirty="0" smtClean="0"/>
              <a:t>(</a:t>
            </a:r>
            <a:r>
              <a:rPr lang="en-US" dirty="0" err="1" smtClean="0"/>
              <a:t>msg</a:t>
            </a:r>
            <a:r>
              <a:rPr lang="en-US" dirty="0" smtClean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59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some_pointer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sizeof</a:t>
            </a:r>
            <a:r>
              <a:rPr lang="en-US" dirty="0" smtClean="0"/>
              <a:t> works for static arrays: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nums</a:t>
            </a:r>
            <a:r>
              <a:rPr lang="en-US" dirty="0" smtClean="0"/>
              <a:t>[] = {1, 2, 3, 4, 5}</a:t>
            </a:r>
          </a:p>
          <a:p>
            <a:pPr lvl="1"/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) results in 20 (5 </a:t>
            </a:r>
            <a:r>
              <a:rPr lang="en-US" dirty="0" err="1" smtClean="0"/>
              <a:t>ints</a:t>
            </a:r>
            <a:r>
              <a:rPr lang="en-US" dirty="0" smtClean="0"/>
              <a:t> * 4 bytes)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sizeof</a:t>
            </a:r>
            <a:r>
              <a:rPr lang="en-US" dirty="0" smtClean="0"/>
              <a:t> does not work for pointers (even if they are static arrays in a different scope)</a:t>
            </a:r>
          </a:p>
          <a:p>
            <a:pPr lvl="1"/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nums</a:t>
            </a:r>
            <a:r>
              <a:rPr lang="en-US" dirty="0" smtClean="0"/>
              <a:t> = </a:t>
            </a:r>
            <a:r>
              <a:rPr lang="en-US" dirty="0" err="1" smtClean="0"/>
              <a:t>malloc</a:t>
            </a:r>
            <a:r>
              <a:rPr lang="en-US" dirty="0" smtClean="0"/>
              <a:t>(20);</a:t>
            </a:r>
          </a:p>
          <a:p>
            <a:pPr lvl="1"/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) results in 4 as the size of a pointer is 4 bytes (32 bit architecture)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4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Structures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674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talk about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evaluating data structures and algorithms we often want to consider</a:t>
            </a:r>
            <a:endParaRPr lang="en-US" dirty="0"/>
          </a:p>
          <a:p>
            <a:r>
              <a:rPr lang="en-US" dirty="0" smtClean="0"/>
              <a:t>Time complexity</a:t>
            </a:r>
          </a:p>
          <a:p>
            <a:pPr lvl="1"/>
            <a:r>
              <a:rPr lang="en-US" dirty="0" smtClean="0"/>
              <a:t>How long might an operation take as a function of the input size in the</a:t>
            </a:r>
          </a:p>
          <a:p>
            <a:pPr lvl="2"/>
            <a:r>
              <a:rPr lang="en-US" dirty="0" smtClean="0"/>
              <a:t>worst case, average case, best case</a:t>
            </a:r>
          </a:p>
          <a:p>
            <a:r>
              <a:rPr lang="en-US" dirty="0" smtClean="0"/>
              <a:t>Storage complexity</a:t>
            </a:r>
          </a:p>
          <a:p>
            <a:pPr lvl="1"/>
            <a:r>
              <a:rPr lang="en-US" dirty="0" smtClean="0"/>
              <a:t>How much memory is required to complete an operation</a:t>
            </a:r>
          </a:p>
        </p:txBody>
      </p:sp>
    </p:spTree>
    <p:extLst>
      <p:ext uri="{BB962C8B-B14F-4D97-AF65-F5344CB8AC3E}">
        <p14:creationId xmlns:p14="http://schemas.microsoft.com/office/powerpoint/2010/main" val="11249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O(?) to represent the complexity of an algorithm</a:t>
            </a:r>
          </a:p>
          <a:p>
            <a:r>
              <a:rPr lang="en-US" dirty="0" smtClean="0"/>
              <a:t>O(1) means the operation requires a constant time or space requirement (this is the best)</a:t>
            </a:r>
          </a:p>
          <a:p>
            <a:pPr lvl="1"/>
            <a:r>
              <a:rPr lang="en-US" dirty="0" smtClean="0"/>
              <a:t>Accessing a random element in an array</a:t>
            </a:r>
          </a:p>
          <a:p>
            <a:r>
              <a:rPr lang="en-US" dirty="0" smtClean="0"/>
              <a:t>O(n) means the time (or space) required is linear with respect to the input size</a:t>
            </a:r>
          </a:p>
          <a:p>
            <a:pPr lvl="1"/>
            <a:r>
              <a:rPr lang="en-US" dirty="0" smtClean="0"/>
              <a:t>Copying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90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Ordered Complexities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O(1) – constant time</a:t>
            </a:r>
          </a:p>
          <a:p>
            <a:r>
              <a:rPr lang="en-US" dirty="0" smtClean="0"/>
              <a:t>O(log(n)) – logarithmic time</a:t>
            </a:r>
          </a:p>
          <a:p>
            <a:r>
              <a:rPr lang="en-US" dirty="0" smtClean="0"/>
              <a:t>O(n) – linear time</a:t>
            </a:r>
          </a:p>
          <a:p>
            <a:r>
              <a:rPr lang="en-US" dirty="0" smtClean="0"/>
              <a:t>O(</a:t>
            </a:r>
            <a:r>
              <a:rPr lang="en-US" dirty="0" err="1" smtClean="0"/>
              <a:t>nlog</a:t>
            </a:r>
            <a:r>
              <a:rPr lang="en-US" dirty="0" smtClean="0"/>
              <a:t>(n</a:t>
            </a:r>
            <a:r>
              <a:rPr lang="en-US" dirty="0"/>
              <a:t>)) </a:t>
            </a:r>
            <a:r>
              <a:rPr lang="en-US" dirty="0" smtClean="0"/>
              <a:t>– </a:t>
            </a:r>
            <a:r>
              <a:rPr lang="en-US" dirty="0" err="1" smtClean="0"/>
              <a:t>linearithmic</a:t>
            </a:r>
            <a:r>
              <a:rPr lang="en-US" dirty="0" smtClean="0"/>
              <a:t> time</a:t>
            </a:r>
          </a:p>
          <a:p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– quadratic time</a:t>
            </a:r>
          </a:p>
          <a:p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 – exponential time</a:t>
            </a:r>
          </a:p>
          <a:p>
            <a:r>
              <a:rPr lang="en-US" dirty="0" smtClean="0"/>
              <a:t>O(n!) – factorial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88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wrong with using arrays to store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require continuous chunks of memory</a:t>
            </a:r>
          </a:p>
          <a:p>
            <a:r>
              <a:rPr lang="en-US" dirty="0" smtClean="0"/>
              <a:t>Unless </a:t>
            </a:r>
            <a:r>
              <a:rPr lang="en-US" dirty="0"/>
              <a:t>the array is full, there is </a:t>
            </a:r>
            <a:r>
              <a:rPr lang="en-US" i="1" dirty="0" smtClean="0"/>
              <a:t>wasted </a:t>
            </a:r>
            <a:r>
              <a:rPr lang="en-US" dirty="0" smtClean="0"/>
              <a:t>space </a:t>
            </a:r>
          </a:p>
          <a:p>
            <a:r>
              <a:rPr lang="en-US" dirty="0" smtClean="0"/>
              <a:t>Expanding </a:t>
            </a:r>
            <a:r>
              <a:rPr lang="en-US" dirty="0"/>
              <a:t>the array is typically done by doubling the </a:t>
            </a:r>
            <a:r>
              <a:rPr lang="en-US" dirty="0" smtClean="0"/>
              <a:t>size</a:t>
            </a:r>
            <a:endParaRPr lang="en-US" dirty="0"/>
          </a:p>
          <a:p>
            <a:pPr lvl="1"/>
            <a:r>
              <a:rPr lang="en-US" dirty="0"/>
              <a:t>Worst case time: Have to copy all the existing items: </a:t>
            </a:r>
            <a:r>
              <a:rPr lang="en-US" i="1" dirty="0"/>
              <a:t>BIG-O </a:t>
            </a:r>
            <a:r>
              <a:rPr lang="en-US" dirty="0"/>
              <a:t>O(n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Hint: </a:t>
            </a:r>
            <a:r>
              <a:rPr lang="en-US" dirty="0" err="1" smtClean="0"/>
              <a:t>realloc</a:t>
            </a:r>
            <a:r>
              <a:rPr lang="en-US" dirty="0" smtClean="0"/>
              <a:t> does this for you (think about how </a:t>
            </a:r>
            <a:r>
              <a:rPr lang="en-US" dirty="0" err="1" smtClean="0"/>
              <a:t>realloc</a:t>
            </a:r>
            <a:r>
              <a:rPr lang="en-US" dirty="0" smtClean="0"/>
              <a:t> is implemented)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30079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long does it take?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Appending an item to a non-full array?</a:t>
            </a:r>
          </a:p>
          <a:p>
            <a:r>
              <a:rPr lang="en-US" dirty="0" smtClean="0"/>
              <a:t>Appending an item to a full-array?</a:t>
            </a:r>
          </a:p>
          <a:p>
            <a:r>
              <a:rPr lang="en-US" dirty="0" smtClean="0"/>
              <a:t>Removing an item from the end of the array?</a:t>
            </a:r>
          </a:p>
          <a:p>
            <a:r>
              <a:rPr lang="en-US" dirty="0" smtClean="0"/>
              <a:t>Removing an item from the beginning of the array?</a:t>
            </a:r>
          </a:p>
          <a:p>
            <a:r>
              <a:rPr lang="en-US" dirty="0" smtClean="0"/>
              <a:t>Accessing an element in the middle of the</a:t>
            </a:r>
          </a:p>
        </p:txBody>
      </p:sp>
    </p:spTree>
    <p:extLst>
      <p:ext uri="{BB962C8B-B14F-4D97-AF65-F5344CB8AC3E}">
        <p14:creationId xmlns:p14="http://schemas.microsoft.com/office/powerpoint/2010/main" val="1663458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Single-link </a:t>
            </a:r>
            <a:r>
              <a:rPr lang="en-US" b="1" dirty="0" smtClean="0"/>
              <a:t>Node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_data;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struct</a:t>
            </a:r>
            <a:r>
              <a:rPr lang="en-US" dirty="0" smtClean="0"/>
              <a:t> Node *_next;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22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allocation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initial node</a:t>
            </a:r>
          </a:p>
          <a:p>
            <a:r>
              <a:rPr lang="en-US" dirty="0" smtClean="0"/>
              <a:t>Add another node at the beginning</a:t>
            </a:r>
          </a:p>
          <a:p>
            <a:r>
              <a:rPr lang="en-US" dirty="0" smtClean="0"/>
              <a:t>Add another node at the end</a:t>
            </a:r>
          </a:p>
          <a:p>
            <a:r>
              <a:rPr lang="en-US" dirty="0" smtClean="0"/>
              <a:t>Remove a node at the beginning</a:t>
            </a:r>
          </a:p>
          <a:p>
            <a:r>
              <a:rPr lang="en-US" dirty="0" smtClean="0"/>
              <a:t>Remove a node at the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4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Separate Compilation Review</a:t>
            </a:r>
          </a:p>
          <a:p>
            <a:r>
              <a:rPr lang="en-US" dirty="0" smtClean="0"/>
              <a:t>“Things” from Lab 3</a:t>
            </a:r>
          </a:p>
          <a:p>
            <a:r>
              <a:rPr lang="en-US" dirty="0" smtClean="0"/>
              <a:t>Linked </a:t>
            </a:r>
            <a:r>
              <a:rPr lang="en-US" dirty="0"/>
              <a:t>Structures</a:t>
            </a:r>
          </a:p>
          <a:p>
            <a:r>
              <a:rPr lang="en-US" dirty="0" smtClean="0"/>
              <a:t>Project 1 Linked List Walk Through</a:t>
            </a:r>
          </a:p>
        </p:txBody>
      </p:sp>
    </p:spTree>
    <p:extLst>
      <p:ext uri="{BB962C8B-B14F-4D97-AF65-F5344CB8AC3E}">
        <p14:creationId xmlns:p14="http://schemas.microsoft.com/office/powerpoint/2010/main" val="1303783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1 Linked </a:t>
            </a:r>
            <a:r>
              <a:rPr lang="en-US" dirty="0" err="1" smtClean="0"/>
              <a:t>WalkThrough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45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Linked-implementation walk through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List* </a:t>
            </a:r>
            <a:r>
              <a:rPr lang="en-US" dirty="0" err="1" smtClean="0"/>
              <a:t>list_construct</a:t>
            </a:r>
            <a:r>
              <a:rPr lang="en-US" dirty="0" smtClean="0"/>
              <a:t>()</a:t>
            </a:r>
          </a:p>
          <a:p>
            <a:r>
              <a:rPr lang="en-US" dirty="0"/>
              <a:t>void </a:t>
            </a:r>
            <a:r>
              <a:rPr lang="en-US" dirty="0" err="1"/>
              <a:t>list_destruct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List *list</a:t>
            </a:r>
            <a:r>
              <a:rPr lang="en-US" dirty="0" smtClean="0"/>
              <a:t>)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list_size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list_is_empty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*list)</a:t>
            </a:r>
          </a:p>
          <a:p>
            <a:r>
              <a:rPr lang="en-US" dirty="0" smtClean="0"/>
              <a:t>char *</a:t>
            </a:r>
            <a:r>
              <a:rPr lang="en-US" dirty="0" err="1" smtClean="0"/>
              <a:t>list_at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*list, </a:t>
            </a:r>
            <a:r>
              <a:rPr lang="en-US" dirty="0" err="1" smtClean="0"/>
              <a:t>int</a:t>
            </a:r>
            <a:r>
              <a:rPr lang="en-US" dirty="0" smtClean="0"/>
              <a:t> position)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list_push_back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*list, char *</a:t>
            </a:r>
            <a:r>
              <a:rPr lang="en-US" dirty="0" err="1" smtClean="0"/>
              <a:t>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char *</a:t>
            </a:r>
            <a:r>
              <a:rPr lang="en-US" dirty="0" err="1" smtClean="0"/>
              <a:t>list_remove_at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List *list,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pos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18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Separate Compilation Review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4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should you never #include a “.c” file?</a:t>
            </a:r>
          </a:p>
          <a:p>
            <a:pPr lvl="1"/>
            <a:r>
              <a:rPr lang="en-US" dirty="0" smtClean="0"/>
              <a:t>Doing so doesn’t allow for </a:t>
            </a:r>
            <a:r>
              <a:rPr lang="en-US" i="1" dirty="0" smtClean="0"/>
              <a:t>separate</a:t>
            </a:r>
            <a:r>
              <a:rPr lang="en-US" dirty="0" smtClean="0"/>
              <a:t> </a:t>
            </a:r>
            <a:r>
              <a:rPr lang="en-US" i="1" dirty="0" smtClean="0"/>
              <a:t>compilation</a:t>
            </a:r>
            <a:endParaRPr lang="en-US" dirty="0" smtClean="0"/>
          </a:p>
          <a:p>
            <a:r>
              <a:rPr lang="en-US" dirty="0" smtClean="0"/>
              <a:t>What is the purpose of the “#</a:t>
            </a:r>
            <a:r>
              <a:rPr lang="en-US" dirty="0" err="1" smtClean="0"/>
              <a:t>ifndef</a:t>
            </a:r>
            <a:r>
              <a:rPr lang="en-US" dirty="0"/>
              <a:t> </a:t>
            </a:r>
            <a:r>
              <a:rPr lang="en-US" dirty="0" smtClean="0"/>
              <a:t>… #define … #</a:t>
            </a:r>
            <a:r>
              <a:rPr lang="en-US" dirty="0" err="1" smtClean="0"/>
              <a:t>endif</a:t>
            </a:r>
            <a:r>
              <a:rPr lang="en-US" dirty="0" smtClean="0"/>
              <a:t>” guard around the content of “.h” files?</a:t>
            </a:r>
          </a:p>
          <a:p>
            <a:pPr lvl="1"/>
            <a:r>
              <a:rPr lang="en-US" dirty="0" smtClean="0"/>
              <a:t>Avoids structures and functions from being declared more than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66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primary purpose of separate compilation?</a:t>
            </a:r>
          </a:p>
          <a:p>
            <a:pPr lvl="1"/>
            <a:r>
              <a:rPr lang="en-US" dirty="0" smtClean="0"/>
              <a:t>To reduce subsequent compilation time by reusing </a:t>
            </a:r>
            <a:r>
              <a:rPr lang="en-US" i="1" dirty="0" smtClean="0"/>
              <a:t>object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3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“THINGS” from Lab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48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reduction tip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improve the following</a:t>
            </a:r>
            <a:r>
              <a:rPr lang="en-US" i="1" dirty="0" smtClean="0"/>
              <a:t>?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if (size == 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1;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0;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30597" y="3357829"/>
            <a:ext cx="4656852" cy="11825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return size == 0;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5578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potential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List *list;</a:t>
            </a:r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dirty="0"/>
              <a:t>((list = </a:t>
            </a:r>
            <a:r>
              <a:rPr lang="en-US" dirty="0" err="1" smtClean="0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List))) </a:t>
            </a:r>
            <a:r>
              <a:rPr lang="en-US" dirty="0" smtClean="0"/>
              <a:t>== </a:t>
            </a:r>
            <a:r>
              <a:rPr lang="en-US" dirty="0"/>
              <a:t>NULL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NULL;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dirty="0"/>
              <a:t>((list-&gt;_items = </a:t>
            </a:r>
            <a:r>
              <a:rPr lang="en-US" dirty="0" err="1"/>
              <a:t>malloc</a:t>
            </a:r>
            <a:r>
              <a:rPr lang="en-US" dirty="0"/>
              <a:t>(2*</a:t>
            </a:r>
            <a:r>
              <a:rPr lang="en-US" dirty="0" err="1"/>
              <a:t>sizeof</a:t>
            </a:r>
            <a:r>
              <a:rPr lang="en-US" dirty="0"/>
              <a:t>(char *))) </a:t>
            </a:r>
            <a:r>
              <a:rPr lang="en-US" dirty="0" smtClean="0"/>
              <a:t>== </a:t>
            </a:r>
            <a:r>
              <a:rPr lang="en-US" dirty="0"/>
              <a:t>NULL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NULL;</a:t>
            </a:r>
          </a:p>
          <a:p>
            <a:pPr marL="0" indent="0">
              <a:buNone/>
            </a:pPr>
            <a:r>
              <a:rPr lang="en-US" dirty="0" smtClean="0"/>
              <a:t>list</a:t>
            </a:r>
            <a:r>
              <a:rPr lang="en-US" dirty="0"/>
              <a:t>-&gt;_allocated = 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list</a:t>
            </a:r>
            <a:r>
              <a:rPr lang="en-US" dirty="0"/>
              <a:t>-&gt;_size =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return list;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13057" y="3839603"/>
            <a:ext cx="3240820" cy="14599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Memory leak of the memory assigned to 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019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the potential problem?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struct</a:t>
            </a:r>
            <a:r>
              <a:rPr lang="en-US" dirty="0"/>
              <a:t> List *list;</a:t>
            </a:r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dirty="0"/>
              <a:t>((list = </a:t>
            </a:r>
            <a:r>
              <a:rPr lang="en-US" dirty="0" err="1" smtClean="0"/>
              <a:t>malloc</a:t>
            </a:r>
            <a:r>
              <a:rPr lang="en-US" dirty="0"/>
              <a:t>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List))) </a:t>
            </a:r>
            <a:r>
              <a:rPr lang="en-US" dirty="0" smtClean="0"/>
              <a:t>== </a:t>
            </a:r>
            <a:r>
              <a:rPr lang="en-US" dirty="0"/>
              <a:t>NULL</a:t>
            </a:r>
            <a:r>
              <a:rPr lang="en-US" dirty="0" smtClean="0"/>
              <a:t>)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NULL;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</a:t>
            </a:r>
            <a:r>
              <a:rPr lang="en-US" dirty="0"/>
              <a:t>((list-&gt;_items = </a:t>
            </a:r>
            <a:r>
              <a:rPr lang="en-US" dirty="0" err="1"/>
              <a:t>malloc</a:t>
            </a:r>
            <a:r>
              <a:rPr lang="en-US" dirty="0"/>
              <a:t>(2*</a:t>
            </a:r>
            <a:r>
              <a:rPr lang="en-US" dirty="0" err="1"/>
              <a:t>sizeof</a:t>
            </a:r>
            <a:r>
              <a:rPr lang="en-US" dirty="0"/>
              <a:t>(char *))) </a:t>
            </a:r>
            <a:r>
              <a:rPr lang="en-US" dirty="0" smtClean="0"/>
              <a:t>== </a:t>
            </a:r>
            <a:r>
              <a:rPr lang="en-US" dirty="0"/>
              <a:t>NULL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free</a:t>
            </a:r>
            <a:r>
              <a:rPr lang="en-US" smtClean="0"/>
              <a:t>(list)</a:t>
            </a:r>
            <a:r>
              <a:rPr lang="en-US" dirty="0" smtClean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return NULL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list</a:t>
            </a:r>
            <a:r>
              <a:rPr lang="en-US" dirty="0"/>
              <a:t>-&gt;_allocated = 2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list</a:t>
            </a:r>
            <a:r>
              <a:rPr lang="en-US" dirty="0"/>
              <a:t>-&gt;_size = 0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return list;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613057" y="3839603"/>
            <a:ext cx="3240820" cy="14599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Memory leak of the memory assigned to list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390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523</TotalTime>
  <Words>775</Words>
  <Application>Microsoft Macintosh PowerPoint</Application>
  <PresentationFormat>On-screen Show (4:3)</PresentationFormat>
  <Paragraphs>118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Black</vt:lpstr>
      <vt:lpstr>Linked Structures, Project 1: Linked List</vt:lpstr>
      <vt:lpstr>Outline</vt:lpstr>
      <vt:lpstr>Separate Compilation Review</vt:lpstr>
      <vt:lpstr>Questions</vt:lpstr>
      <vt:lpstr>Another Question</vt:lpstr>
      <vt:lpstr>“THINGS” from Lab 3</vt:lpstr>
      <vt:lpstr>Code reduction tip</vt:lpstr>
      <vt:lpstr>What’s the potential problem?</vt:lpstr>
      <vt:lpstr>What’s the potential problem?</vt:lpstr>
      <vt:lpstr>String Memory Question</vt:lpstr>
      <vt:lpstr>sizeof(some_pointer)</vt:lpstr>
      <vt:lpstr>Linked Structures</vt:lpstr>
      <vt:lpstr>Let’s talk about complexity</vt:lpstr>
      <vt:lpstr>big-O Notation</vt:lpstr>
      <vt:lpstr>Common Ordered Complexities</vt:lpstr>
      <vt:lpstr>What’s wrong with using arrays to store data?</vt:lpstr>
      <vt:lpstr>How long does it take?</vt:lpstr>
      <vt:lpstr>Single-link Node structure</vt:lpstr>
      <vt:lpstr>Node allocation walkthrough</vt:lpstr>
      <vt:lpstr>Project 1 Linked WalkThrough</vt:lpstr>
      <vt:lpstr>Linked-implementation walk through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PRACTICES</dc:title>
  <dc:creator>-</dc:creator>
  <cp:lastModifiedBy>-</cp:lastModifiedBy>
  <cp:revision>84</cp:revision>
  <dcterms:created xsi:type="dcterms:W3CDTF">2013-07-02T21:07:29Z</dcterms:created>
  <dcterms:modified xsi:type="dcterms:W3CDTF">2013-07-11T19:45:26Z</dcterms:modified>
</cp:coreProperties>
</file>