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7/23/13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2013/07</a:t>
            </a:r>
            <a:r>
              <a:rPr lang="en-US" dirty="0" smtClean="0"/>
              <a:t>/</a:t>
            </a:r>
            <a:r>
              <a:rPr lang="en-US" dirty="0" smtClean="0"/>
              <a:t>23</a:t>
            </a:r>
            <a:endParaRPr lang="en-US" dirty="0" smtClean="0"/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</a:p>
          <a:p>
            <a:r>
              <a:rPr lang="en-US" dirty="0" smtClean="0"/>
              <a:t>Data segments</a:t>
            </a:r>
          </a:p>
          <a:p>
            <a:r>
              <a:rPr lang="en-US" dirty="0" smtClean="0"/>
              <a:t>Activation records</a:t>
            </a:r>
          </a:p>
          <a:p>
            <a:pPr lvl="1"/>
            <a:r>
              <a:rPr lang="en-US" dirty="0" smtClean="0"/>
              <a:t>Creating and destroying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Variable 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6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opening, reading, writing, closing</a:t>
            </a:r>
          </a:p>
          <a:p>
            <a:r>
              <a:rPr lang="en-US" dirty="0"/>
              <a:t>Libraries and separate </a:t>
            </a:r>
            <a:r>
              <a:rPr lang="en-US" dirty="0" smtClean="0"/>
              <a:t>compilation</a:t>
            </a:r>
          </a:p>
          <a:p>
            <a:r>
              <a:rPr lang="en-US" dirty="0"/>
              <a:t>Linked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List ADT</a:t>
            </a:r>
          </a:p>
          <a:p>
            <a:pPr lvl="1"/>
            <a:r>
              <a:rPr lang="en-US" dirty="0" smtClean="0"/>
              <a:t>Using the interface to implement new functions</a:t>
            </a:r>
          </a:p>
          <a:p>
            <a:pPr lvl="1"/>
            <a:r>
              <a:rPr lang="en-US" dirty="0" smtClean="0"/>
              <a:t>Tradeoffs between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33059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(big-O)</a:t>
            </a:r>
          </a:p>
          <a:p>
            <a:r>
              <a:rPr lang="en-US" dirty="0" smtClean="0"/>
              <a:t>Classes in C++</a:t>
            </a:r>
          </a:p>
        </p:txBody>
      </p:sp>
    </p:spTree>
    <p:extLst>
      <p:ext uri="{BB962C8B-B14F-4D97-AF65-F5344CB8AC3E}">
        <p14:creationId xmlns:p14="http://schemas.microsoft.com/office/powerpoint/2010/main" val="366188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have the entire class period Thursday for the midterm</a:t>
            </a:r>
          </a:p>
          <a:p>
            <a:r>
              <a:rPr lang="en-US" dirty="0" smtClean="0"/>
              <a:t>No need for anything but a pen or a pencil</a:t>
            </a:r>
          </a:p>
          <a:p>
            <a:pPr lvl="1"/>
            <a:r>
              <a:rPr lang="en-US" dirty="0" smtClean="0"/>
              <a:t>No books, notes, </a:t>
            </a:r>
            <a:r>
              <a:rPr lang="en-US" smtClean="0"/>
              <a:t>electronic devices</a:t>
            </a:r>
            <a:endParaRPr lang="en-US" dirty="0" smtClean="0"/>
          </a:p>
          <a:p>
            <a:r>
              <a:rPr lang="en-US" dirty="0" smtClean="0"/>
              <a:t>You may not resume taking the test if you leave the classroom</a:t>
            </a:r>
          </a:p>
          <a:p>
            <a:r>
              <a:rPr lang="en-US" dirty="0" smtClean="0"/>
              <a:t>Mostly direct response and coding questions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39533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960</TotalTime>
  <Words>120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</vt:lpstr>
      <vt:lpstr>Midterm Review</vt:lpstr>
      <vt:lpstr>Topics</vt:lpstr>
      <vt:lpstr>Topics continued</vt:lpstr>
      <vt:lpstr>Topics continued</vt:lpstr>
      <vt:lpstr>Midterm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159</cp:revision>
  <dcterms:created xsi:type="dcterms:W3CDTF">2013-07-02T21:07:29Z</dcterms:created>
  <dcterms:modified xsi:type="dcterms:W3CDTF">2013-07-23T18:51:37Z</dcterms:modified>
</cp:coreProperties>
</file>