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4" r:id="rId2"/>
    <p:sldId id="265" r:id="rId3"/>
    <p:sldId id="309" r:id="rId4"/>
    <p:sldId id="273" r:id="rId5"/>
    <p:sldId id="275" r:id="rId6"/>
    <p:sldId id="276" r:id="rId7"/>
    <p:sldId id="310" r:id="rId8"/>
    <p:sldId id="307" r:id="rId9"/>
    <p:sldId id="302" r:id="rId10"/>
    <p:sldId id="267" r:id="rId11"/>
    <p:sldId id="304" r:id="rId12"/>
    <p:sldId id="305" r:id="rId13"/>
    <p:sldId id="303" r:id="rId14"/>
    <p:sldId id="308" r:id="rId15"/>
    <p:sldId id="306" r:id="rId16"/>
    <p:sldId id="300" r:id="rId17"/>
    <p:sldId id="290" r:id="rId18"/>
    <p:sldId id="291" r:id="rId19"/>
    <p:sldId id="293" r:id="rId20"/>
    <p:sldId id="295" r:id="rId21"/>
    <p:sldId id="297" r:id="rId22"/>
    <p:sldId id="296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Binary </a:t>
            </a:r>
            <a:r>
              <a:rPr lang="en-US" dirty="0" smtClean="0"/>
              <a:t>Search Trees</a:t>
            </a:r>
            <a:r>
              <a:rPr lang="en-US" dirty="0" smtClean="0"/>
              <a:t>, Project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</a:t>
            </a:r>
            <a:r>
              <a:rPr lang="en-US" dirty="0" smtClean="0"/>
              <a:t>06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-&gt; B - &gt; D -&gt; E -&gt; C -&gt; F -&gt; G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49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-&gt; B -&gt; E -&gt; A -&gt; C -&gt; G -&gt; F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663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-&gt; E -&gt; B -&gt; G -&gt; H -&gt; F -&gt; C -&gt; 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0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be done recursively</a:t>
            </a:r>
          </a:p>
          <a:p>
            <a:r>
              <a:rPr lang="en-US" dirty="0" smtClean="0"/>
              <a:t>Done iteratively with the help of a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(queue lhs before </a:t>
            </a:r>
            <a:r>
              <a:rPr lang="en-US" dirty="0" err="1" smtClean="0"/>
              <a:t>rhs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-&gt; B -&gt; C -&gt; D -&gt; E -&gt; F -&gt; G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traversals will output a sorted version of a binary search tree?</a:t>
            </a:r>
          </a:p>
        </p:txBody>
      </p:sp>
    </p:spTree>
    <p:extLst>
      <p:ext uri="{BB962C8B-B14F-4D97-AF65-F5344CB8AC3E}">
        <p14:creationId xmlns:p14="http://schemas.microsoft.com/office/powerpoint/2010/main" val="136708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Binary </a:t>
            </a:r>
            <a:r>
              <a:rPr lang="en-US" dirty="0" smtClean="0"/>
              <a:t>Search </a:t>
            </a:r>
            <a:r>
              <a:rPr lang="en-US" dirty="0" err="1" smtClean="0"/>
              <a:t>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r>
              <a:rPr lang="en-US" dirty="0" smtClean="0"/>
              <a:t>A binary search tree is a </a:t>
            </a:r>
            <a:r>
              <a:rPr lang="en-US" dirty="0" smtClean="0"/>
              <a:t>tree with the property that the value of all descendants of a node’s left </a:t>
            </a:r>
            <a:r>
              <a:rPr lang="en-US" dirty="0" err="1" smtClean="0"/>
              <a:t>subtree</a:t>
            </a:r>
            <a:r>
              <a:rPr lang="en-US" dirty="0" smtClean="0"/>
              <a:t> are smaller, and the value of all descendants of a node’s right </a:t>
            </a:r>
            <a:r>
              <a:rPr lang="en-US" dirty="0" err="1" smtClean="0"/>
              <a:t>subtree</a:t>
            </a:r>
            <a:r>
              <a:rPr lang="en-US" dirty="0" smtClean="0"/>
              <a:t> are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831" r="-33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57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insert(item</a:t>
            </a:r>
            <a:r>
              <a:rPr lang="en-US" dirty="0" smtClean="0"/>
              <a:t>) – done in Lab 5</a:t>
            </a:r>
            <a:endParaRPr lang="en-US" dirty="0" smtClean="0"/>
          </a:p>
          <a:p>
            <a:pPr lvl="1"/>
            <a:r>
              <a:rPr lang="en-US" dirty="0" smtClean="0"/>
              <a:t>Add an item to the BST</a:t>
            </a:r>
          </a:p>
          <a:p>
            <a:r>
              <a:rPr lang="en-US" dirty="0" smtClean="0"/>
              <a:t>remove(item</a:t>
            </a:r>
            <a:r>
              <a:rPr lang="en-US" dirty="0" smtClean="0"/>
              <a:t>) – to complete in project 2</a:t>
            </a:r>
            <a:endParaRPr lang="en-US" dirty="0" smtClean="0"/>
          </a:p>
          <a:p>
            <a:pPr lvl="1"/>
            <a:r>
              <a:rPr lang="en-US" dirty="0" smtClean="0"/>
              <a:t>Remove an item from the BST</a:t>
            </a:r>
          </a:p>
          <a:p>
            <a:r>
              <a:rPr lang="en-US" dirty="0" smtClean="0"/>
              <a:t>contains(item</a:t>
            </a:r>
            <a:r>
              <a:rPr lang="en-US" dirty="0" smtClean="0"/>
              <a:t>) – done in Lab 5</a:t>
            </a:r>
            <a:endParaRPr lang="en-US" dirty="0" smtClean="0"/>
          </a:p>
          <a:p>
            <a:pPr lvl="1"/>
            <a:r>
              <a:rPr lang="en-US" dirty="0" smtClean="0"/>
              <a:t>Test whether or not the item is in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5 Solution</a:t>
            </a:r>
          </a:p>
          <a:p>
            <a:r>
              <a:rPr lang="en-US" dirty="0"/>
              <a:t>Tree </a:t>
            </a:r>
            <a:r>
              <a:rPr lang="en-US" dirty="0" smtClean="0"/>
              <a:t>Traversals</a:t>
            </a:r>
            <a:endParaRPr lang="en-US" dirty="0" smtClean="0"/>
          </a:p>
          <a:p>
            <a:r>
              <a:rPr lang="en-US" dirty="0" smtClean="0"/>
              <a:t>More Binary </a:t>
            </a:r>
            <a:r>
              <a:rPr lang="en-US" dirty="0" smtClean="0"/>
              <a:t>Search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Virtual Directory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 Recap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G?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3084539" y="5366968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57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B?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1088660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43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the tree?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2026119" y="1814187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1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activation records are created when calling Fibonacci(0)?</a:t>
            </a:r>
          </a:p>
          <a:p>
            <a:r>
              <a:rPr lang="en-US" dirty="0" smtClean="0"/>
              <a:t>Fibonacci(1)?</a:t>
            </a:r>
          </a:p>
          <a:p>
            <a:r>
              <a:rPr lang="en-US" dirty="0" smtClean="0"/>
              <a:t>Fibonacci(2)?</a:t>
            </a:r>
          </a:p>
          <a:p>
            <a:r>
              <a:rPr lang="en-US" dirty="0"/>
              <a:t>Fibonacci</a:t>
            </a:r>
            <a:r>
              <a:rPr lang="en-US" dirty="0" smtClean="0"/>
              <a:t>(3)?</a:t>
            </a:r>
          </a:p>
          <a:p>
            <a:r>
              <a:rPr lang="en-US" dirty="0" smtClean="0"/>
              <a:t>Fibonacci(4)?</a:t>
            </a:r>
          </a:p>
          <a:p>
            <a:r>
              <a:rPr lang="en-US" dirty="0"/>
              <a:t>Fibonacci</a:t>
            </a:r>
            <a:r>
              <a:rPr lang="en-US" dirty="0" smtClean="0"/>
              <a:t>(5)</a:t>
            </a:r>
            <a:r>
              <a:rPr lang="en-US" dirty="0"/>
              <a:t>?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825655" y="2208919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31227" y="2789296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1227" y="3369673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31227" y="3950050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631227" y="4532036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31227" y="5112413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7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Solution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over in class</a:t>
            </a:r>
          </a:p>
          <a:p>
            <a:r>
              <a:rPr lang="en-US" dirty="0" smtClean="0"/>
              <a:t>Make private request for </a:t>
            </a:r>
            <a:r>
              <a:rPr lang="en-US" dirty="0" err="1" smtClean="0"/>
              <a:t>bst.cpp</a:t>
            </a:r>
            <a:r>
              <a:rPr lang="en-US" dirty="0" smtClean="0"/>
              <a:t> if you need a 100% working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done iteratively (with a stack) or recursively</a:t>
            </a:r>
            <a:endParaRPr lang="en-US" dirty="0"/>
          </a:p>
          <a:p>
            <a:r>
              <a:rPr lang="en-US" dirty="0" smtClean="0"/>
              <a:t>Pre-order</a:t>
            </a:r>
          </a:p>
          <a:p>
            <a:pPr lvl="1"/>
            <a:r>
              <a:rPr lang="en-US" i="1" dirty="0" smtClean="0"/>
              <a:t>Process</a:t>
            </a:r>
            <a:r>
              <a:rPr lang="en-US" dirty="0" smtClean="0"/>
              <a:t> the node, </a:t>
            </a:r>
            <a:r>
              <a:rPr lang="en-US" dirty="0" err="1" smtClean="0"/>
              <a:t>recurse</a:t>
            </a:r>
            <a:r>
              <a:rPr lang="en-US" dirty="0" smtClean="0"/>
              <a:t> on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dirty="0" err="1" smtClean="0"/>
              <a:t>recurse</a:t>
            </a:r>
            <a:r>
              <a:rPr lang="en-US" dirty="0" smtClean="0"/>
              <a:t> on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In-order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on the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i="1" dirty="0" smtClean="0"/>
              <a:t>process</a:t>
            </a:r>
            <a:r>
              <a:rPr lang="en-US" dirty="0" smtClean="0"/>
              <a:t> the node, </a:t>
            </a:r>
            <a:r>
              <a:rPr lang="en-US" dirty="0" err="1" smtClean="0"/>
              <a:t>recurse</a:t>
            </a:r>
            <a:r>
              <a:rPr lang="en-US" dirty="0" smtClean="0"/>
              <a:t> on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Post-order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on the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dirty="0" err="1" smtClean="0"/>
              <a:t>recurse</a:t>
            </a:r>
            <a:r>
              <a:rPr lang="en-US" dirty="0" smtClean="0"/>
              <a:t> on the right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i="1" dirty="0" smtClean="0"/>
              <a:t>process</a:t>
            </a:r>
            <a:r>
              <a:rPr lang="en-US" dirty="0" smtClean="0"/>
              <a:t> the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1936</TotalTime>
  <Words>527</Words>
  <Application>Microsoft Macintosh PowerPoint</Application>
  <PresentationFormat>On-screen Show (4:3)</PresentationFormat>
  <Paragraphs>76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More Binary Search Trees, Project 2</vt:lpstr>
      <vt:lpstr>Outline</vt:lpstr>
      <vt:lpstr>Thursday Recap</vt:lpstr>
      <vt:lpstr>What is the depth of G?</vt:lpstr>
      <vt:lpstr>What is the height of B?</vt:lpstr>
      <vt:lpstr>What is the height of the tree?</vt:lpstr>
      <vt:lpstr>Recursion question</vt:lpstr>
      <vt:lpstr>Lab 5 Solution </vt:lpstr>
      <vt:lpstr>Depth-First Tree Traversals</vt:lpstr>
      <vt:lpstr>Pre-Order Traversal</vt:lpstr>
      <vt:lpstr>In-Order Traversal</vt:lpstr>
      <vt:lpstr>Post-Order Traversal</vt:lpstr>
      <vt:lpstr>Breadth-first Traversal</vt:lpstr>
      <vt:lpstr>Breadth-first (queue lhs before rhs)</vt:lpstr>
      <vt:lpstr>Question</vt:lpstr>
      <vt:lpstr>More Binary Search TrEES</vt:lpstr>
      <vt:lpstr>Binary Search Trees</vt:lpstr>
      <vt:lpstr>BST Example</vt:lpstr>
      <vt:lpstr>BST Operations</vt:lpstr>
      <vt:lpstr>BST Remove</vt:lpstr>
      <vt:lpstr>Removing a node with two children</vt:lpstr>
      <vt:lpstr>Removing a node with two children</vt:lpstr>
      <vt:lpstr>Project 2: Virtual Directory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261</cp:revision>
  <dcterms:created xsi:type="dcterms:W3CDTF">2013-07-02T21:07:29Z</dcterms:created>
  <dcterms:modified xsi:type="dcterms:W3CDTF">2013-08-06T21:03:56Z</dcterms:modified>
</cp:coreProperties>
</file>