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64" r:id="rId2"/>
    <p:sldId id="265" r:id="rId3"/>
    <p:sldId id="298" r:id="rId4"/>
    <p:sldId id="299" r:id="rId5"/>
    <p:sldId id="295" r:id="rId6"/>
    <p:sldId id="297" r:id="rId7"/>
    <p:sldId id="29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6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A4162-BE62-AA4A-96CA-98DB3327478E}" type="datetimeFigureOut">
              <a:rPr lang="en-US" smtClean="0"/>
              <a:t>8/13/13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F8AD-2AA5-D040-A719-CF334E22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6 Recap, Sorting, BST Removal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2013/08/</a:t>
            </a:r>
            <a:r>
              <a:rPr lang="en-US" dirty="0" smtClean="0"/>
              <a:t>08</a:t>
            </a:r>
            <a:endParaRPr lang="en-US" dirty="0" smtClean="0"/>
          </a:p>
          <a:p>
            <a:r>
              <a:rPr lang="en-US" dirty="0" smtClean="0"/>
              <a:t>CS24, </a:t>
            </a:r>
            <a:r>
              <a:rPr lang="en-US" dirty="0"/>
              <a:t>Summer </a:t>
            </a:r>
            <a:r>
              <a:rPr lang="en-US" dirty="0" smtClean="0"/>
              <a:t>2013 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6 Recap / Sorting</a:t>
            </a:r>
          </a:p>
          <a:p>
            <a:r>
              <a:rPr lang="en-US" dirty="0" smtClean="0"/>
              <a:t>BST Node Removal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7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Bubble sort</a:t>
            </a:r>
          </a:p>
          <a:p>
            <a:pPr lvl="1"/>
            <a:r>
              <a:rPr lang="en-US" dirty="0"/>
              <a:t>Bubble the largest element to the end in each </a:t>
            </a:r>
            <a:r>
              <a:rPr lang="en-US" dirty="0" smtClean="0"/>
              <a:t>pass</a:t>
            </a:r>
            <a:endParaRPr lang="en-US" dirty="0"/>
          </a:p>
          <a:p>
            <a:r>
              <a:rPr lang="en-US" dirty="0"/>
              <a:t>Insertion sort</a:t>
            </a:r>
          </a:p>
          <a:p>
            <a:pPr lvl="1"/>
            <a:r>
              <a:rPr lang="en-US" dirty="0"/>
              <a:t>Insert the next element into the sorted portion of the list</a:t>
            </a:r>
          </a:p>
          <a:p>
            <a:r>
              <a:rPr lang="en-US" dirty="0"/>
              <a:t>Selection </a:t>
            </a:r>
            <a:r>
              <a:rPr lang="en-US" dirty="0" smtClean="0"/>
              <a:t>sort</a:t>
            </a:r>
          </a:p>
          <a:p>
            <a:pPr lvl="1"/>
            <a:r>
              <a:rPr lang="en-US" dirty="0" smtClean="0"/>
              <a:t>Find the smallest item and put it in its proper location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</a:t>
            </a:r>
            <a:r>
              <a:rPr lang="en-US" dirty="0" err="1" smtClean="0"/>
              <a:t>nlog</a:t>
            </a:r>
            <a:r>
              <a:rPr lang="en-US" dirty="0" smtClean="0"/>
              <a:t>(n)) Sort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</a:p>
          <a:p>
            <a:pPr lvl="1"/>
            <a:r>
              <a:rPr lang="en-US" dirty="0" smtClean="0"/>
              <a:t>Break the problem up until you have 1 or 2 items and put them in order</a:t>
            </a:r>
          </a:p>
          <a:p>
            <a:pPr lvl="1"/>
            <a:r>
              <a:rPr lang="en-US" dirty="0" smtClean="0"/>
              <a:t>Merge the sorted lists O(k) where k is the size of the small lists</a:t>
            </a:r>
          </a:p>
          <a:p>
            <a:pPr lvl="1"/>
            <a:r>
              <a:rPr lang="en-US" dirty="0" smtClean="0"/>
              <a:t>T(n) = 2T(n/2) + O(n)  === O(n*log(n)) (masters theorem)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node has no children simply remove it</a:t>
            </a:r>
          </a:p>
          <a:p>
            <a:r>
              <a:rPr lang="en-US" dirty="0" smtClean="0"/>
              <a:t>If the node has a single child, update its parent pointer to point to its child and remove the node</a:t>
            </a:r>
          </a:p>
        </p:txBody>
      </p:sp>
    </p:spTree>
    <p:extLst>
      <p:ext uri="{BB962C8B-B14F-4D97-AF65-F5344CB8AC3E}">
        <p14:creationId xmlns:p14="http://schemas.microsoft.com/office/powerpoint/2010/main" val="216457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a node with two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the value of the node with the largest value in its left-</a:t>
            </a:r>
            <a:r>
              <a:rPr lang="en-US" dirty="0" err="1" smtClean="0"/>
              <a:t>subtree</a:t>
            </a:r>
            <a:r>
              <a:rPr lang="en-US" dirty="0" smtClean="0"/>
              <a:t> (right-most descendant on the left hand side)</a:t>
            </a:r>
          </a:p>
          <a:p>
            <a:r>
              <a:rPr lang="en-US" dirty="0" smtClean="0"/>
              <a:t>Then repeat the remove procedure to remove the node whose value was used in the replacement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a node with two children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8870" b="-488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378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1949</TotalTime>
  <Words>235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Black</vt:lpstr>
      <vt:lpstr>Lab 6 Recap, Sorting, BST Removal</vt:lpstr>
      <vt:lpstr>Outline</vt:lpstr>
      <vt:lpstr>O(n2) Sorting Algorithms</vt:lpstr>
      <vt:lpstr>O(nlog(n)) Sort Algorithms</vt:lpstr>
      <vt:lpstr>BST Remove</vt:lpstr>
      <vt:lpstr>Removing a node with two children</vt:lpstr>
      <vt:lpstr>Removing a node with two children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268</cp:revision>
  <dcterms:created xsi:type="dcterms:W3CDTF">2013-07-02T21:07:29Z</dcterms:created>
  <dcterms:modified xsi:type="dcterms:W3CDTF">2013-08-13T18:24:23Z</dcterms:modified>
</cp:coreProperties>
</file>