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6" name="PlaceHolder 2"/>
          <p:cNvSpPr>
            <a:spLocks noGrp="1"/>
          </p:cNvSpPr>
          <p:nvPr>
            <p:ph type="body"/>
          </p:nvPr>
        </p:nvSpPr>
        <p:spPr>
          <a:xfrm>
            <a:off x="457200" y="1481400"/>
            <a:ext cx="8229240" cy="2158200"/>
          </a:xfrm>
          <a:prstGeom prst="rect">
            <a:avLst/>
          </a:prstGeom>
        </p:spPr>
        <p:txBody>
          <a:bodyPr bIns="0" lIns="0" rIns="0" tIns="0" wrap="none"/>
          <a:p>
            <a:endParaRPr/>
          </a:p>
        </p:txBody>
      </p:sp>
      <p:sp>
        <p:nvSpPr>
          <p:cNvPr id="37" name="PlaceHolder 3"/>
          <p:cNvSpPr>
            <a:spLocks noGrp="1"/>
          </p:cNvSpPr>
          <p:nvPr>
            <p:ph type="body"/>
          </p:nvPr>
        </p:nvSpPr>
        <p:spPr>
          <a:xfrm>
            <a:off x="457200" y="38448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9"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40" name="PlaceHolder 3"/>
          <p:cNvSpPr>
            <a:spLocks noGrp="1"/>
          </p:cNvSpPr>
          <p:nvPr>
            <p:ph type="body"/>
          </p:nvPr>
        </p:nvSpPr>
        <p:spPr>
          <a:xfrm>
            <a:off x="4673520" y="1481400"/>
            <a:ext cx="4015440" cy="2158200"/>
          </a:xfrm>
          <a:prstGeom prst="rect">
            <a:avLst/>
          </a:prstGeom>
        </p:spPr>
        <p:txBody>
          <a:bodyPr bIns="0" lIns="0" rIns="0" tIns="0" wrap="none"/>
          <a:p>
            <a:endParaRPr/>
          </a:p>
        </p:txBody>
      </p:sp>
      <p:sp>
        <p:nvSpPr>
          <p:cNvPr id="41" name="PlaceHolder 4"/>
          <p:cNvSpPr>
            <a:spLocks noGrp="1"/>
          </p:cNvSpPr>
          <p:nvPr>
            <p:ph type="body"/>
          </p:nvPr>
        </p:nvSpPr>
        <p:spPr>
          <a:xfrm>
            <a:off x="4673520" y="3844800"/>
            <a:ext cx="4015440" cy="2158200"/>
          </a:xfrm>
          <a:prstGeom prst="rect">
            <a:avLst/>
          </a:prstGeom>
        </p:spPr>
        <p:txBody>
          <a:bodyPr bIns="0" lIns="0" rIns="0" tIns="0" wrap="none"/>
          <a:p>
            <a:endParaRPr/>
          </a:p>
        </p:txBody>
      </p:sp>
      <p:sp>
        <p:nvSpPr>
          <p:cNvPr id="42" name="PlaceHolder 5"/>
          <p:cNvSpPr>
            <a:spLocks noGrp="1"/>
          </p:cNvSpPr>
          <p:nvPr>
            <p:ph type="body"/>
          </p:nvPr>
        </p:nvSpPr>
        <p:spPr>
          <a:xfrm>
            <a:off x="457200" y="38448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4"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45" name="PlaceHolder 3"/>
          <p:cNvSpPr>
            <a:spLocks noGrp="1"/>
          </p:cNvSpPr>
          <p:nvPr>
            <p:ph type="body"/>
          </p:nvPr>
        </p:nvSpPr>
        <p:spPr>
          <a:xfrm>
            <a:off x="4673520" y="14814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subTitle"/>
          </p:nvPr>
        </p:nvSpPr>
        <p:spPr>
          <a:xfrm>
            <a:off x="457200" y="14814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8" name="PlaceHolder 2"/>
          <p:cNvSpPr>
            <a:spLocks noGrp="1"/>
          </p:cNvSpPr>
          <p:nvPr>
            <p:ph type="body"/>
          </p:nvPr>
        </p:nvSpPr>
        <p:spPr>
          <a:xfrm>
            <a:off x="457200" y="14814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481400"/>
            <a:ext cx="4015440" cy="4525560"/>
          </a:xfrm>
          <a:prstGeom prst="rect">
            <a:avLst/>
          </a:prstGeom>
        </p:spPr>
        <p:txBody>
          <a:bodyPr bIns="0" lIns="0" rIns="0" tIns="0" wrap="none"/>
          <a:p>
            <a:endParaRPr/>
          </a:p>
        </p:txBody>
      </p:sp>
      <p:sp>
        <p:nvSpPr>
          <p:cNvPr id="61" name="PlaceHolder 3"/>
          <p:cNvSpPr>
            <a:spLocks noGrp="1"/>
          </p:cNvSpPr>
          <p:nvPr>
            <p:ph type="body"/>
          </p:nvPr>
        </p:nvSpPr>
        <p:spPr>
          <a:xfrm>
            <a:off x="4673520" y="14814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74680"/>
            <a:ext cx="8229240" cy="57322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5"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66" name="PlaceHolder 3"/>
          <p:cNvSpPr>
            <a:spLocks noGrp="1"/>
          </p:cNvSpPr>
          <p:nvPr>
            <p:ph type="body"/>
          </p:nvPr>
        </p:nvSpPr>
        <p:spPr>
          <a:xfrm>
            <a:off x="457200" y="3844800"/>
            <a:ext cx="4015440" cy="2158200"/>
          </a:xfrm>
          <a:prstGeom prst="rect">
            <a:avLst/>
          </a:prstGeom>
        </p:spPr>
        <p:txBody>
          <a:bodyPr bIns="0" lIns="0" rIns="0" tIns="0" wrap="none"/>
          <a:p>
            <a:endParaRPr/>
          </a:p>
        </p:txBody>
      </p:sp>
      <p:sp>
        <p:nvSpPr>
          <p:cNvPr id="67" name="PlaceHolder 4"/>
          <p:cNvSpPr>
            <a:spLocks noGrp="1"/>
          </p:cNvSpPr>
          <p:nvPr>
            <p:ph type="body"/>
          </p:nvPr>
        </p:nvSpPr>
        <p:spPr>
          <a:xfrm>
            <a:off x="4673520" y="14814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subTitle"/>
          </p:nvPr>
        </p:nvSpPr>
        <p:spPr>
          <a:xfrm>
            <a:off x="457200" y="14814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481400"/>
            <a:ext cx="4015440" cy="4525560"/>
          </a:xfrm>
          <a:prstGeom prst="rect">
            <a:avLst/>
          </a:prstGeom>
        </p:spPr>
        <p:txBody>
          <a:bodyPr bIns="0" lIns="0" rIns="0" tIns="0" wrap="none"/>
          <a:p>
            <a:endParaRPr/>
          </a:p>
        </p:txBody>
      </p:sp>
      <p:sp>
        <p:nvSpPr>
          <p:cNvPr id="70" name="PlaceHolder 3"/>
          <p:cNvSpPr>
            <a:spLocks noGrp="1"/>
          </p:cNvSpPr>
          <p:nvPr>
            <p:ph type="body"/>
          </p:nvPr>
        </p:nvSpPr>
        <p:spPr>
          <a:xfrm>
            <a:off x="4673520" y="1481400"/>
            <a:ext cx="4015440" cy="2158200"/>
          </a:xfrm>
          <a:prstGeom prst="rect">
            <a:avLst/>
          </a:prstGeom>
        </p:spPr>
        <p:txBody>
          <a:bodyPr bIns="0" lIns="0" rIns="0" tIns="0" wrap="none"/>
          <a:p>
            <a:endParaRPr/>
          </a:p>
        </p:txBody>
      </p:sp>
      <p:sp>
        <p:nvSpPr>
          <p:cNvPr id="71" name="PlaceHolder 4"/>
          <p:cNvSpPr>
            <a:spLocks noGrp="1"/>
          </p:cNvSpPr>
          <p:nvPr>
            <p:ph type="body"/>
          </p:nvPr>
        </p:nvSpPr>
        <p:spPr>
          <a:xfrm>
            <a:off x="4673520" y="38448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3"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74" name="PlaceHolder 3"/>
          <p:cNvSpPr>
            <a:spLocks noGrp="1"/>
          </p:cNvSpPr>
          <p:nvPr>
            <p:ph type="body"/>
          </p:nvPr>
        </p:nvSpPr>
        <p:spPr>
          <a:xfrm>
            <a:off x="4673520" y="1481400"/>
            <a:ext cx="4015440" cy="2158200"/>
          </a:xfrm>
          <a:prstGeom prst="rect">
            <a:avLst/>
          </a:prstGeom>
        </p:spPr>
        <p:txBody>
          <a:bodyPr bIns="0" lIns="0" rIns="0" tIns="0" wrap="none"/>
          <a:p>
            <a:endParaRPr/>
          </a:p>
        </p:txBody>
      </p:sp>
      <p:sp>
        <p:nvSpPr>
          <p:cNvPr id="75" name="PlaceHolder 4"/>
          <p:cNvSpPr>
            <a:spLocks noGrp="1"/>
          </p:cNvSpPr>
          <p:nvPr>
            <p:ph type="body"/>
          </p:nvPr>
        </p:nvSpPr>
        <p:spPr>
          <a:xfrm>
            <a:off x="457200" y="38448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7" name="PlaceHolder 2"/>
          <p:cNvSpPr>
            <a:spLocks noGrp="1"/>
          </p:cNvSpPr>
          <p:nvPr>
            <p:ph type="body"/>
          </p:nvPr>
        </p:nvSpPr>
        <p:spPr>
          <a:xfrm>
            <a:off x="457200" y="1481400"/>
            <a:ext cx="8229240" cy="2158200"/>
          </a:xfrm>
          <a:prstGeom prst="rect">
            <a:avLst/>
          </a:prstGeom>
        </p:spPr>
        <p:txBody>
          <a:bodyPr bIns="0" lIns="0" rIns="0" tIns="0" wrap="none"/>
          <a:p>
            <a:endParaRPr/>
          </a:p>
        </p:txBody>
      </p:sp>
      <p:sp>
        <p:nvSpPr>
          <p:cNvPr id="78" name="PlaceHolder 3"/>
          <p:cNvSpPr>
            <a:spLocks noGrp="1"/>
          </p:cNvSpPr>
          <p:nvPr>
            <p:ph type="body"/>
          </p:nvPr>
        </p:nvSpPr>
        <p:spPr>
          <a:xfrm>
            <a:off x="457200" y="38448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0"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81" name="PlaceHolder 3"/>
          <p:cNvSpPr>
            <a:spLocks noGrp="1"/>
          </p:cNvSpPr>
          <p:nvPr>
            <p:ph type="body"/>
          </p:nvPr>
        </p:nvSpPr>
        <p:spPr>
          <a:xfrm>
            <a:off x="4673520" y="1481400"/>
            <a:ext cx="4015440" cy="2158200"/>
          </a:xfrm>
          <a:prstGeom prst="rect">
            <a:avLst/>
          </a:prstGeom>
        </p:spPr>
        <p:txBody>
          <a:bodyPr bIns="0" lIns="0" rIns="0" tIns="0" wrap="none"/>
          <a:p>
            <a:endParaRPr/>
          </a:p>
        </p:txBody>
      </p:sp>
      <p:sp>
        <p:nvSpPr>
          <p:cNvPr id="82" name="PlaceHolder 4"/>
          <p:cNvSpPr>
            <a:spLocks noGrp="1"/>
          </p:cNvSpPr>
          <p:nvPr>
            <p:ph type="body"/>
          </p:nvPr>
        </p:nvSpPr>
        <p:spPr>
          <a:xfrm>
            <a:off x="4673520" y="3844800"/>
            <a:ext cx="4015440" cy="2158200"/>
          </a:xfrm>
          <a:prstGeom prst="rect">
            <a:avLst/>
          </a:prstGeom>
        </p:spPr>
        <p:txBody>
          <a:bodyPr bIns="0" lIns="0" rIns="0" tIns="0" wrap="none"/>
          <a:p>
            <a:endParaRPr/>
          </a:p>
        </p:txBody>
      </p:sp>
      <p:sp>
        <p:nvSpPr>
          <p:cNvPr id="83" name="PlaceHolder 5"/>
          <p:cNvSpPr>
            <a:spLocks noGrp="1"/>
          </p:cNvSpPr>
          <p:nvPr>
            <p:ph type="body"/>
          </p:nvPr>
        </p:nvSpPr>
        <p:spPr>
          <a:xfrm>
            <a:off x="457200" y="38448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5"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86" name="PlaceHolder 3"/>
          <p:cNvSpPr>
            <a:spLocks noGrp="1"/>
          </p:cNvSpPr>
          <p:nvPr>
            <p:ph type="body"/>
          </p:nvPr>
        </p:nvSpPr>
        <p:spPr>
          <a:xfrm>
            <a:off x="4673520" y="1481400"/>
            <a:ext cx="4015440" cy="2158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7" name="PlaceHolder 2"/>
          <p:cNvSpPr>
            <a:spLocks noGrp="1"/>
          </p:cNvSpPr>
          <p:nvPr>
            <p:ph type="body"/>
          </p:nvPr>
        </p:nvSpPr>
        <p:spPr>
          <a:xfrm>
            <a:off x="457200" y="14814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4814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4814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4680"/>
            <a:ext cx="8229240" cy="57322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4"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25" name="PlaceHolder 3"/>
          <p:cNvSpPr>
            <a:spLocks noGrp="1"/>
          </p:cNvSpPr>
          <p:nvPr>
            <p:ph type="body"/>
          </p:nvPr>
        </p:nvSpPr>
        <p:spPr>
          <a:xfrm>
            <a:off x="457200" y="3844800"/>
            <a:ext cx="4015440" cy="2158200"/>
          </a:xfrm>
          <a:prstGeom prst="rect">
            <a:avLst/>
          </a:prstGeom>
        </p:spPr>
        <p:txBody>
          <a:bodyPr bIns="0" lIns="0" rIns="0" tIns="0" wrap="none"/>
          <a:p>
            <a:endParaRPr/>
          </a:p>
        </p:txBody>
      </p:sp>
      <p:sp>
        <p:nvSpPr>
          <p:cNvPr id="26" name="PlaceHolder 4"/>
          <p:cNvSpPr>
            <a:spLocks noGrp="1"/>
          </p:cNvSpPr>
          <p:nvPr>
            <p:ph type="body"/>
          </p:nvPr>
        </p:nvSpPr>
        <p:spPr>
          <a:xfrm>
            <a:off x="4673520" y="14814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8" name="PlaceHolder 2"/>
          <p:cNvSpPr>
            <a:spLocks noGrp="1"/>
          </p:cNvSpPr>
          <p:nvPr>
            <p:ph type="body"/>
          </p:nvPr>
        </p:nvSpPr>
        <p:spPr>
          <a:xfrm>
            <a:off x="457200" y="1481400"/>
            <a:ext cx="4015440" cy="4525560"/>
          </a:xfrm>
          <a:prstGeom prst="rect">
            <a:avLst/>
          </a:prstGeom>
        </p:spPr>
        <p:txBody>
          <a:bodyPr bIns="0" lIns="0" rIns="0" tIns="0" wrap="none"/>
          <a:p>
            <a:endParaRPr/>
          </a:p>
        </p:txBody>
      </p:sp>
      <p:sp>
        <p:nvSpPr>
          <p:cNvPr id="29" name="PlaceHolder 3"/>
          <p:cNvSpPr>
            <a:spLocks noGrp="1"/>
          </p:cNvSpPr>
          <p:nvPr>
            <p:ph type="body"/>
          </p:nvPr>
        </p:nvSpPr>
        <p:spPr>
          <a:xfrm>
            <a:off x="4673520" y="1481400"/>
            <a:ext cx="4015440" cy="2158200"/>
          </a:xfrm>
          <a:prstGeom prst="rect">
            <a:avLst/>
          </a:prstGeom>
        </p:spPr>
        <p:txBody>
          <a:bodyPr bIns="0" lIns="0" rIns="0" tIns="0" wrap="none"/>
          <a:p>
            <a:endParaRPr/>
          </a:p>
        </p:txBody>
      </p:sp>
      <p:sp>
        <p:nvSpPr>
          <p:cNvPr id="30" name="PlaceHolder 4"/>
          <p:cNvSpPr>
            <a:spLocks noGrp="1"/>
          </p:cNvSpPr>
          <p:nvPr>
            <p:ph type="body"/>
          </p:nvPr>
        </p:nvSpPr>
        <p:spPr>
          <a:xfrm>
            <a:off x="4673520" y="38448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2" name="PlaceHolder 2"/>
          <p:cNvSpPr>
            <a:spLocks noGrp="1"/>
          </p:cNvSpPr>
          <p:nvPr>
            <p:ph type="body"/>
          </p:nvPr>
        </p:nvSpPr>
        <p:spPr>
          <a:xfrm>
            <a:off x="457200" y="1481400"/>
            <a:ext cx="4015440" cy="2158200"/>
          </a:xfrm>
          <a:prstGeom prst="rect">
            <a:avLst/>
          </a:prstGeom>
        </p:spPr>
        <p:txBody>
          <a:bodyPr bIns="0" lIns="0" rIns="0" tIns="0" wrap="none"/>
          <a:p>
            <a:endParaRPr/>
          </a:p>
        </p:txBody>
      </p:sp>
      <p:sp>
        <p:nvSpPr>
          <p:cNvPr id="33" name="PlaceHolder 3"/>
          <p:cNvSpPr>
            <a:spLocks noGrp="1"/>
          </p:cNvSpPr>
          <p:nvPr>
            <p:ph type="body"/>
          </p:nvPr>
        </p:nvSpPr>
        <p:spPr>
          <a:xfrm>
            <a:off x="4673520" y="1481400"/>
            <a:ext cx="4015440" cy="2158200"/>
          </a:xfrm>
          <a:prstGeom prst="rect">
            <a:avLst/>
          </a:prstGeom>
        </p:spPr>
        <p:txBody>
          <a:bodyPr bIns="0" lIns="0" rIns="0" tIns="0" wrap="none"/>
          <a:p>
            <a:endParaRPr/>
          </a:p>
        </p:txBody>
      </p:sp>
      <p:sp>
        <p:nvSpPr>
          <p:cNvPr id="34" name="PlaceHolder 4"/>
          <p:cNvSpPr>
            <a:spLocks noGrp="1"/>
          </p:cNvSpPr>
          <p:nvPr>
            <p:ph type="body"/>
          </p:nvPr>
        </p:nvSpPr>
        <p:spPr>
          <a:xfrm>
            <a:off x="457200" y="38448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99320" y="5945040"/>
            <a:ext cx="4940280" cy="920880"/>
          </a:xfrm>
          <a:prstGeom prst="rect">
            <a:avLst>
              <a:gd fmla="val 0" name="adj1"/>
              <a:gd fmla="val 0" name="adj2"/>
              <a:gd fmla="val 0" name="adj3"/>
              <a:gd fmla="val 0" name="adj4"/>
              <a:gd fmla="val 0" name="adj5"/>
              <a:gd fmla="val 0" name="adj6"/>
              <a:gd fmla="val 0" name="adj7"/>
              <a:gd fmla="val 0" name="adj8"/>
            </a:avLst>
          </a:prstGeom>
          <a:solidFill>
            <a:srgbClr val="9fcbdc"/>
          </a:solidFill>
        </p:spPr>
      </p:sp>
      <p:sp>
        <p:nvSpPr>
          <p:cNvPr id="1" name="CustomShape 2"/>
          <p:cNvSpPr/>
          <p:nvPr/>
        </p:nvSpPr>
        <p:spPr>
          <a:xfrm>
            <a:off x="485640" y="5938920"/>
            <a:ext cx="3690000" cy="933120"/>
          </a:xfrm>
          <a:prstGeom prst="rect">
            <a:avLst>
              <a:gd fmla="val 0" name="adj1"/>
              <a:gd fmla="val 0" name="adj2"/>
              <a:gd fmla="val 0" name="adj3"/>
              <a:gd fmla="val 0" name="adj4"/>
              <a:gd fmla="val 0" name="adj5"/>
              <a:gd fmla="val 0" name="adj6"/>
              <a:gd fmla="val 0" name="adj7"/>
              <a:gd fmla="val 0" name="adj8"/>
            </a:avLst>
          </a:prstGeom>
          <a:solidFill>
            <a:srgbClr val="000000"/>
          </a:solidFill>
        </p:spPr>
      </p:sp>
      <p:sp>
        <p:nvSpPr>
          <p:cNvPr id="2" name="CustomShape 3"/>
          <p:cNvSpPr/>
          <p:nvPr/>
        </p:nvSpPr>
        <p:spPr>
          <a:xfrm>
            <a:off x="-6120" y="5791320"/>
            <a:ext cx="3402000" cy="1080360"/>
          </a:xfrm>
          <a:prstGeom prst="rtTriangle">
            <a:avLst/>
          </a:prstGeom>
          <a:blipFill>
            <a:blip r:embed="rId2"/>
            <a:tile/>
          </a:blipFill>
        </p:spPr>
      </p:sp>
      <p:sp>
        <p:nvSpPr>
          <p:cNvPr id="3" name="Line 4"/>
          <p:cNvSpPr/>
          <p:nvPr/>
        </p:nvSpPr>
        <p:spPr>
          <a:xfrm>
            <a:off x="-9000" y="5787720"/>
            <a:ext cx="3405240" cy="1084320"/>
          </a:xfrm>
          <a:prstGeom prst="line">
            <a:avLst/>
          </a:prstGeom>
          <a:ln w="12240">
            <a:solidFill>
              <a:srgbClr val="196f85"/>
            </a:solidFill>
            <a:miter/>
          </a:ln>
        </p:spPr>
      </p:sp>
      <p:sp>
        <p:nvSpPr>
          <p:cNvPr id="4" name="CustomShape 5"/>
          <p:cNvSpPr/>
          <p:nvPr/>
        </p:nvSpPr>
        <p:spPr>
          <a:xfrm>
            <a:off x="0" y="4664160"/>
            <a:ext cx="9150840" cy="360"/>
          </a:xfrm>
          <a:prstGeom prst="rtTriangle">
            <a:avLst/>
          </a:prstGeom>
          <a:gradFill>
            <a:gsLst>
              <a:gs pos="0">
                <a:srgbClr val="007795"/>
              </a:gs>
              <a:gs pos="50000">
                <a:srgbClr val="4bbade"/>
              </a:gs>
              <a:gs pos="100000">
                <a:srgbClr val="007795"/>
              </a:gs>
            </a:gsLst>
            <a:lin ang="3000000"/>
          </a:gradFill>
        </p:spPr>
      </p:sp>
      <p:sp>
        <p:nvSpPr>
          <p:cNvPr id="5" name="PlaceHolder 6"/>
          <p:cNvSpPr>
            <a:spLocks noGrp="1"/>
          </p:cNvSpPr>
          <p:nvPr>
            <p:ph type="title"/>
          </p:nvPr>
        </p:nvSpPr>
        <p:spPr>
          <a:xfrm>
            <a:off x="685800" y="1752480"/>
            <a:ext cx="7772040" cy="1829520"/>
          </a:xfrm>
          <a:prstGeom prst="rect">
            <a:avLst/>
          </a:prstGeom>
        </p:spPr>
        <p:txBody>
          <a:bodyPr anchor="b" bIns="45000" lIns="90000" rIns="90000" tIns="45000"/>
          <a:p>
            <a:r>
              <a:rPr b="1" lang="en-US" sz="4800">
                <a:solidFill>
                  <a:srgbClr val="464646"/>
                </a:solidFill>
                <a:latin typeface="Lucida Sans Unicode"/>
              </a:rPr>
              <a:t>Click to edit the title text formatClick to edit Master title style</a:t>
            </a:r>
            <a:endParaRPr/>
          </a:p>
        </p:txBody>
      </p:sp>
      <p:sp>
        <p:nvSpPr>
          <p:cNvPr id="6" name="CustomShape 7"/>
          <p:cNvSpPr/>
          <p:nvPr/>
        </p:nvSpPr>
        <p:spPr>
          <a:xfrm>
            <a:off x="1687680" y="4952880"/>
            <a:ext cx="7455960" cy="487800"/>
          </a:xfrm>
          <a:prstGeom prst="rect">
            <a:avLst>
              <a:gd fmla="val 0" name="adj1"/>
              <a:gd fmla="val 0" name="adj2"/>
              <a:gd fmla="val 0" name="adj3"/>
              <a:gd fmla="val 0" name="adj4"/>
              <a:gd fmla="val 0" name="adj5"/>
              <a:gd fmla="val 0" name="adj6"/>
              <a:gd fmla="val 0" name="adj7"/>
              <a:gd fmla="val 0" name="adj8"/>
            </a:avLst>
          </a:prstGeom>
          <a:solidFill>
            <a:srgbClr val="9fcbdc"/>
          </a:solidFill>
        </p:spPr>
      </p:sp>
      <p:sp>
        <p:nvSpPr>
          <p:cNvPr id="7" name="CustomShape 8"/>
          <p:cNvSpPr/>
          <p:nvPr/>
        </p:nvSpPr>
        <p:spPr>
          <a:xfrm>
            <a:off x="35280" y="5237640"/>
            <a:ext cx="9108360" cy="788400"/>
          </a:xfrm>
          <a:prstGeom prst="rect">
            <a:avLst>
              <a:gd fmla="val 0" name="adj1"/>
              <a:gd fmla="val 0" name="adj2"/>
              <a:gd fmla="val 0" name="adj3"/>
              <a:gd fmla="val 0" name="adj4"/>
              <a:gd fmla="val 0" name="adj5"/>
              <a:gd fmla="val 0" name="adj6"/>
              <a:gd fmla="val 0" name="adj7"/>
              <a:gd fmla="val 0" name="adj8"/>
            </a:avLst>
          </a:prstGeom>
          <a:solidFill>
            <a:srgbClr val="000000"/>
          </a:solidFill>
        </p:spPr>
      </p:sp>
      <p:sp>
        <p:nvSpPr>
          <p:cNvPr id="8" name="CustomShape 9"/>
          <p:cNvSpPr/>
          <p:nvPr/>
        </p:nvSpPr>
        <p:spPr>
          <a:xfrm>
            <a:off x="0" y="5001120"/>
            <a:ext cx="9143640" cy="1863720"/>
          </a:xfrm>
          <a:prstGeom prst="rect">
            <a:avLst>
              <a:gd fmla="val 0" name="adj1"/>
              <a:gd fmla="val 0" name="adj2"/>
              <a:gd fmla="val 0" name="adj3"/>
              <a:gd fmla="val 0" name="adj4"/>
              <a:gd fmla="val 0" name="adj5"/>
              <a:gd fmla="val 0" name="adj6"/>
              <a:gd fmla="val 0" name="adj7"/>
              <a:gd fmla="val 0" name="adj8"/>
            </a:avLst>
          </a:prstGeom>
          <a:blipFill>
            <a:blip r:embed="rId3"/>
            <a:tile/>
          </a:blipFill>
        </p:spPr>
      </p:sp>
      <p:sp>
        <p:nvSpPr>
          <p:cNvPr id="9" name="Line 10"/>
          <p:cNvSpPr/>
          <p:nvPr/>
        </p:nvSpPr>
        <p:spPr>
          <a:xfrm>
            <a:off x="-3600" y="4997520"/>
            <a:ext cx="9147600" cy="790200"/>
          </a:xfrm>
          <a:prstGeom prst="line">
            <a:avLst/>
          </a:prstGeom>
          <a:ln w="12240">
            <a:solidFill>
              <a:srgbClr val="196f85"/>
            </a:solidFill>
            <a:miter/>
          </a:ln>
        </p:spPr>
      </p:sp>
      <p:sp>
        <p:nvSpPr>
          <p:cNvPr id="10" name="PlaceHolder 11"/>
          <p:cNvSpPr>
            <a:spLocks noGrp="1"/>
          </p:cNvSpPr>
          <p:nvPr>
            <p:ph type="dt"/>
          </p:nvPr>
        </p:nvSpPr>
        <p:spPr>
          <a:xfrm>
            <a:off x="0" y="0"/>
            <a:ext cx="360" cy="360"/>
          </a:xfrm>
          <a:prstGeom prst="rect">
            <a:avLst/>
          </a:prstGeom>
        </p:spPr>
        <p:txBody>
          <a:bodyPr bIns="45000" lIns="90000" rIns="90000" tIns="45000"/>
          <a:p>
            <a:r>
              <a:rPr lang="en-US">
                <a:solidFill>
                  <a:srgbClr val="ffffff"/>
                </a:solidFill>
                <a:latin typeface="Lucida Sans Unicode"/>
              </a:rPr>
              <a:t>8/13/12</a:t>
            </a:r>
            <a:endParaRPr/>
          </a:p>
        </p:txBody>
      </p:sp>
      <p:sp>
        <p:nvSpPr>
          <p:cNvPr id="11" name="PlaceHolder 12"/>
          <p:cNvSpPr>
            <a:spLocks noGrp="1"/>
          </p:cNvSpPr>
          <p:nvPr>
            <p:ph type="ftr"/>
          </p:nvPr>
        </p:nvSpPr>
        <p:spPr>
          <a:xfrm>
            <a:off x="0" y="0"/>
            <a:ext cx="360" cy="360"/>
          </a:xfrm>
          <a:prstGeom prst="rect">
            <a:avLst/>
          </a:prstGeom>
        </p:spPr>
        <p:txBody>
          <a:bodyPr bIns="45000" lIns="90000" rIns="90000" tIns="45000"/>
          <a:p>
            <a:endParaRPr/>
          </a:p>
        </p:txBody>
      </p:sp>
      <p:sp>
        <p:nvSpPr>
          <p:cNvPr id="12" name="PlaceHolder 13"/>
          <p:cNvSpPr>
            <a:spLocks noGrp="1"/>
          </p:cNvSpPr>
          <p:nvPr>
            <p:ph type="sldNum"/>
          </p:nvPr>
        </p:nvSpPr>
        <p:spPr>
          <a:xfrm>
            <a:off x="0" y="0"/>
            <a:ext cx="360" cy="360"/>
          </a:xfrm>
          <a:prstGeom prst="rect">
            <a:avLst/>
          </a:prstGeom>
        </p:spPr>
        <p:txBody>
          <a:bodyPr bIns="45000" lIns="90000" rIns="90000" tIns="45000"/>
          <a:p>
            <a:fld id="{61C161B1-11A1-41A1-9161-A1F161E151B1}" type="slidenum">
              <a:rPr lang="en-US">
                <a:solidFill>
                  <a:srgbClr val="ffffff"/>
                </a:solidFill>
                <a:latin typeface="Lucida Sans Unicode"/>
              </a:rPr>
              <a:t>&lt;number&gt;</a:t>
            </a:fld>
            <a:endParaRPr/>
          </a:p>
        </p:txBody>
      </p:sp>
      <p:sp>
        <p:nvSpPr>
          <p:cNvPr id="13" name="PlaceHolder 14"/>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99320" y="5945040"/>
            <a:ext cx="4940280" cy="920880"/>
          </a:xfrm>
          <a:prstGeom prst="rect">
            <a:avLst>
              <a:gd fmla="val 0" name="adj1"/>
              <a:gd fmla="val 0" name="adj2"/>
              <a:gd fmla="val 0" name="adj3"/>
              <a:gd fmla="val 0" name="adj4"/>
              <a:gd fmla="val 0" name="adj5"/>
              <a:gd fmla="val 0" name="adj6"/>
              <a:gd fmla="val 0" name="adj7"/>
              <a:gd fmla="val 0" name="adj8"/>
            </a:avLst>
          </a:prstGeom>
          <a:solidFill>
            <a:srgbClr val="9fcbdc"/>
          </a:solidFill>
        </p:spPr>
      </p:sp>
      <p:sp>
        <p:nvSpPr>
          <p:cNvPr id="47" name="CustomShape 2"/>
          <p:cNvSpPr/>
          <p:nvPr/>
        </p:nvSpPr>
        <p:spPr>
          <a:xfrm>
            <a:off x="485640" y="5938920"/>
            <a:ext cx="3690000" cy="933120"/>
          </a:xfrm>
          <a:prstGeom prst="rect">
            <a:avLst>
              <a:gd fmla="val 0" name="adj1"/>
              <a:gd fmla="val 0" name="adj2"/>
              <a:gd fmla="val 0" name="adj3"/>
              <a:gd fmla="val 0" name="adj4"/>
              <a:gd fmla="val 0" name="adj5"/>
              <a:gd fmla="val 0" name="adj6"/>
              <a:gd fmla="val 0" name="adj7"/>
              <a:gd fmla="val 0" name="adj8"/>
            </a:avLst>
          </a:prstGeom>
          <a:solidFill>
            <a:srgbClr val="000000"/>
          </a:solidFill>
        </p:spPr>
      </p:sp>
      <p:sp>
        <p:nvSpPr>
          <p:cNvPr id="48" name="CustomShape 3"/>
          <p:cNvSpPr/>
          <p:nvPr/>
        </p:nvSpPr>
        <p:spPr>
          <a:xfrm>
            <a:off x="-6120" y="5791320"/>
            <a:ext cx="3402000" cy="1080360"/>
          </a:xfrm>
          <a:prstGeom prst="rtTriangle">
            <a:avLst/>
          </a:prstGeom>
          <a:blipFill>
            <a:blip r:embed="rId2"/>
            <a:tile/>
          </a:blipFill>
        </p:spPr>
      </p:sp>
      <p:sp>
        <p:nvSpPr>
          <p:cNvPr id="49" name="Line 4"/>
          <p:cNvSpPr/>
          <p:nvPr/>
        </p:nvSpPr>
        <p:spPr>
          <a:xfrm>
            <a:off x="-9000" y="5787720"/>
            <a:ext cx="3405240" cy="1084320"/>
          </a:xfrm>
          <a:prstGeom prst="line">
            <a:avLst/>
          </a:prstGeom>
          <a:ln w="12240">
            <a:solidFill>
              <a:srgbClr val="196f85"/>
            </a:solidFill>
            <a:miter/>
          </a:ln>
        </p:spPr>
      </p:sp>
      <p:sp>
        <p:nvSpPr>
          <p:cNvPr id="50" name="PlaceHolder 5"/>
          <p:cNvSpPr>
            <a:spLocks noGrp="1"/>
          </p:cNvSpPr>
          <p:nvPr>
            <p:ph type="body"/>
          </p:nvPr>
        </p:nvSpPr>
        <p:spPr>
          <a:xfrm>
            <a:off x="457200" y="1481400"/>
            <a:ext cx="8229240" cy="4525560"/>
          </a:xfrm>
          <a:prstGeom prst="rect">
            <a:avLst/>
          </a:prstGeom>
        </p:spPr>
        <p:txBody>
          <a:bodyPr bIns="45000" lIns="90000" rIns="90000" tIns="45000"/>
          <a:p>
            <a:pPr>
              <a:buSzPct val="45000"/>
              <a:buFont typeface="StarSymbol"/>
              <a:buChar char=""/>
            </a:pPr>
            <a:r>
              <a:rPr lang="en-US">
                <a:solidFill>
                  <a:srgbClr val="000000"/>
                </a:solidFill>
                <a:latin typeface="Lucida Sans Unicode"/>
              </a:rPr>
              <a:t>Click to edit the outline text format</a:t>
            </a:r>
            <a:endParaRPr/>
          </a:p>
          <a:p>
            <a:pPr lvl="1">
              <a:buSzPct val="45000"/>
              <a:buFont typeface="StarSymbol"/>
              <a:buChar char=""/>
            </a:pPr>
            <a:r>
              <a:rPr lang="en-US">
                <a:solidFill>
                  <a:srgbClr val="000000"/>
                </a:solidFill>
                <a:latin typeface="Lucida Sans Unicode"/>
              </a:rPr>
              <a:t>Second Outline Level</a:t>
            </a:r>
            <a:endParaRPr/>
          </a:p>
          <a:p>
            <a:pPr lvl="2">
              <a:buSzPct val="75000"/>
              <a:buFont typeface="StarSymbol"/>
              <a:buChar char=""/>
            </a:pPr>
            <a:r>
              <a:rPr lang="en-US">
                <a:solidFill>
                  <a:srgbClr val="000000"/>
                </a:solidFill>
                <a:latin typeface="Lucida Sans Unicode"/>
              </a:rPr>
              <a:t>Third Outline Level</a:t>
            </a:r>
            <a:endParaRPr/>
          </a:p>
          <a:p>
            <a:pPr lvl="3">
              <a:buSzPct val="45000"/>
              <a:buFont typeface="StarSymbol"/>
              <a:buChar char=""/>
            </a:pPr>
            <a:r>
              <a:rPr lang="en-US">
                <a:solidFill>
                  <a:srgbClr val="000000"/>
                </a:solidFill>
                <a:latin typeface="Lucida Sans Unicode"/>
              </a:rPr>
              <a:t>Fourth Outline Level</a:t>
            </a:r>
            <a:endParaRPr/>
          </a:p>
          <a:p>
            <a:pPr lvl="4">
              <a:buSzPct val="75000"/>
              <a:buFont typeface="StarSymbol"/>
              <a:buChar char=""/>
            </a:pPr>
            <a:r>
              <a:rPr lang="en-US">
                <a:solidFill>
                  <a:srgbClr val="000000"/>
                </a:solidFill>
                <a:latin typeface="Lucida Sans Unicode"/>
              </a:rPr>
              <a:t>Fifth Outline Level</a:t>
            </a:r>
            <a:endParaRPr/>
          </a:p>
          <a:p>
            <a:pPr lvl="5">
              <a:buSzPct val="45000"/>
              <a:buFont typeface="StarSymbol"/>
              <a:buChar char=""/>
            </a:pPr>
            <a:r>
              <a:rPr lang="en-US">
                <a:solidFill>
                  <a:srgbClr val="000000"/>
                </a:solidFill>
                <a:latin typeface="Lucida Sans Unicode"/>
              </a:rPr>
              <a:t>Sixth Outline Level</a:t>
            </a:r>
            <a:endParaRPr/>
          </a:p>
          <a:p>
            <a:pPr lvl="6">
              <a:buSzPct val="45000"/>
              <a:buFont typeface="StarSymbol"/>
              <a:buChar char=""/>
            </a:pPr>
            <a:r>
              <a:rPr lang="en-US">
                <a:solidFill>
                  <a:srgbClr val="000000"/>
                </a:solidFill>
                <a:latin typeface="Lucida Sans Unicode"/>
              </a:rPr>
              <a:t>Seventh Outline Level</a:t>
            </a:r>
            <a:endParaRPr/>
          </a:p>
          <a:p>
            <a:pPr lvl="7">
              <a:buSzPct val="45000"/>
              <a:buFont typeface="StarSymbol"/>
              <a:buChar char=""/>
            </a:pPr>
            <a:r>
              <a:rPr lang="en-US">
                <a:solidFill>
                  <a:srgbClr val="000000"/>
                </a:solidFill>
                <a:latin typeface="Lucida Sans Unicode"/>
              </a:rPr>
              <a:t>Eighth Outline Level</a:t>
            </a:r>
            <a:endParaRPr/>
          </a:p>
          <a:p>
            <a:r>
              <a:rPr lang="en-US">
                <a:solidFill>
                  <a:srgbClr val="000000"/>
                </a:solidFill>
                <a:latin typeface="Lucida Sans Unicode"/>
              </a:rPr>
              <a:t>Ninth Outline LevelClick to edit Master text styles</a:t>
            </a:r>
            <a:endParaRPr/>
          </a:p>
          <a:p>
            <a:r>
              <a:rPr lang="en-US">
                <a:solidFill>
                  <a:srgbClr val="000000"/>
                </a:solidFill>
                <a:latin typeface="Lucida Sans Unicode"/>
              </a:rPr>
              <a:t>Second level</a:t>
            </a:r>
            <a:endParaRPr/>
          </a:p>
          <a:p>
            <a:r>
              <a:rPr lang="en-US">
                <a:solidFill>
                  <a:srgbClr val="000000"/>
                </a:solidFill>
                <a:latin typeface="Lucida Sans Unicode"/>
              </a:rPr>
              <a:t>Third level</a:t>
            </a:r>
            <a:endParaRPr/>
          </a:p>
          <a:p>
            <a:r>
              <a:rPr lang="en-US">
                <a:solidFill>
                  <a:srgbClr val="000000"/>
                </a:solidFill>
                <a:latin typeface="Lucida Sans Unicode"/>
              </a:rPr>
              <a:t>Fourth level</a:t>
            </a:r>
            <a:endParaRPr/>
          </a:p>
          <a:p>
            <a:r>
              <a:rPr lang="en-US">
                <a:solidFill>
                  <a:srgbClr val="000000"/>
                </a:solidFill>
                <a:latin typeface="Lucida Sans Unicode"/>
              </a:rPr>
              <a:t>Fifth level</a:t>
            </a:r>
            <a:endParaRPr/>
          </a:p>
        </p:txBody>
      </p:sp>
      <p:sp>
        <p:nvSpPr>
          <p:cNvPr id="51" name="PlaceHolder 6"/>
          <p:cNvSpPr>
            <a:spLocks noGrp="1"/>
          </p:cNvSpPr>
          <p:nvPr>
            <p:ph type="dt"/>
          </p:nvPr>
        </p:nvSpPr>
        <p:spPr>
          <a:xfrm>
            <a:off x="0" y="0"/>
            <a:ext cx="360" cy="360"/>
          </a:xfrm>
          <a:prstGeom prst="rect">
            <a:avLst/>
          </a:prstGeom>
        </p:spPr>
        <p:txBody>
          <a:bodyPr bIns="45000" lIns="90000" rIns="90000" tIns="45000"/>
          <a:p>
            <a:r>
              <a:rPr lang="en-US">
                <a:solidFill>
                  <a:srgbClr val="000000"/>
                </a:solidFill>
                <a:latin typeface="Lucida Sans Unicode"/>
              </a:rPr>
              <a:t>8/13/12</a:t>
            </a:r>
            <a:endParaRPr/>
          </a:p>
        </p:txBody>
      </p:sp>
      <p:sp>
        <p:nvSpPr>
          <p:cNvPr id="52" name="PlaceHolder 7"/>
          <p:cNvSpPr>
            <a:spLocks noGrp="1"/>
          </p:cNvSpPr>
          <p:nvPr>
            <p:ph type="ftr"/>
          </p:nvPr>
        </p:nvSpPr>
        <p:spPr>
          <a:xfrm>
            <a:off x="0" y="0"/>
            <a:ext cx="360" cy="360"/>
          </a:xfrm>
          <a:prstGeom prst="rect">
            <a:avLst/>
          </a:prstGeom>
        </p:spPr>
        <p:txBody>
          <a:bodyPr bIns="45000" lIns="90000" rIns="90000" tIns="45000"/>
          <a:p>
            <a:endParaRPr/>
          </a:p>
        </p:txBody>
      </p:sp>
      <p:sp>
        <p:nvSpPr>
          <p:cNvPr id="53" name="PlaceHolder 8"/>
          <p:cNvSpPr>
            <a:spLocks noGrp="1"/>
          </p:cNvSpPr>
          <p:nvPr>
            <p:ph type="sldNum"/>
          </p:nvPr>
        </p:nvSpPr>
        <p:spPr>
          <a:xfrm>
            <a:off x="0" y="0"/>
            <a:ext cx="360" cy="360"/>
          </a:xfrm>
          <a:prstGeom prst="rect">
            <a:avLst/>
          </a:prstGeom>
        </p:spPr>
        <p:txBody>
          <a:bodyPr bIns="45000" lIns="90000" rIns="90000" tIns="45000"/>
          <a:p>
            <a:fld id="{F181C1A1-9131-4111-B151-E151B1A15131}" type="slidenum">
              <a:rPr lang="en-US">
                <a:solidFill>
                  <a:srgbClr val="000000"/>
                </a:solidFill>
                <a:latin typeface="Lucida Sans Unicode"/>
              </a:rPr>
              <a:t>&lt;number&gt;</a:t>
            </a:fld>
            <a:endParaRPr/>
          </a:p>
        </p:txBody>
      </p:sp>
      <p:sp>
        <p:nvSpPr>
          <p:cNvPr id="54" name="PlaceHolder 9"/>
          <p:cNvSpPr>
            <a:spLocks noGrp="1"/>
          </p:cNvSpPr>
          <p:nvPr>
            <p:ph type="title"/>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Click to edit the title text formatClick to edit Master title style</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www.algolist.net/Algorithms/Sorting/Bubble_sort" TargetMode="External"/><Relationship Id="rId2" Type="http://schemas.openxmlformats.org/officeDocument/2006/relationships/hyperlink" Target="http://www.algolist.net/Algorithms/Sorting/Bubble_sort"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685800" y="1752480"/>
            <a:ext cx="7772040" cy="1829520"/>
          </a:xfrm>
          <a:prstGeom prst="rect">
            <a:avLst/>
          </a:prstGeom>
        </p:spPr>
        <p:txBody>
          <a:bodyPr anchor="b" bIns="45000" lIns="90000" rIns="90000" tIns="45000"/>
          <a:p>
            <a:r>
              <a:rPr b="1" lang="en-US" sz="4800">
                <a:solidFill>
                  <a:srgbClr val="464646"/>
                </a:solidFill>
                <a:latin typeface="Lucida Sans Unicode"/>
              </a:rPr>
              <a:t>Bubble Sort</a:t>
            </a:r>
            <a:endParaRPr/>
          </a:p>
        </p:txBody>
      </p:sp>
      <p:sp>
        <p:nvSpPr>
          <p:cNvPr id="88" name="TextShape 2"/>
          <p:cNvSpPr txBox="1"/>
          <p:nvPr/>
        </p:nvSpPr>
        <p:spPr>
          <a:xfrm>
            <a:off x="685800" y="3611520"/>
            <a:ext cx="7772040" cy="1199520"/>
          </a:xfrm>
          <a:prstGeom prst="rect">
            <a:avLst/>
          </a:prstGeom>
        </p:spPr>
        <p:txBody>
          <a:bodyPr bIns="45000" lIns="45720" rIns="45720" tIns="45000"/>
          <a:p>
            <a:pPr algn="r"/>
            <a:r>
              <a:rPr lang="en-US" sz="2700">
                <a:solidFill>
                  <a:srgbClr val="464646"/>
                </a:solidFill>
                <a:latin typeface="Lucida Sans Unicode"/>
              </a:rPr>
              <a:t>The basics of a popular sorting algorithm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p:spPr>
        <p:txBody>
          <a:bodyPr bIns="45000" lIns="90000" rIns="90000" tIns="45000"/>
          <a:p>
            <a:endParaRPr/>
          </a:p>
          <a:p>
            <a:pPr>
              <a:buSzPct val="68000"/>
              <a:buFont charset="2" typeface="Wingdings 3"/>
              <a:buChar char=""/>
            </a:pPr>
            <a:r>
              <a:rPr lang="en-US" sz="2700">
                <a:solidFill>
                  <a:srgbClr val="000000"/>
                </a:solidFill>
                <a:latin typeface="Lucida Sans Unicode"/>
              </a:rPr>
              <a:t>Rabbits and Turtles</a:t>
            </a:r>
            <a:endParaRPr/>
          </a:p>
          <a:p>
            <a:endParaRPr/>
          </a:p>
          <a:p>
            <a:pPr>
              <a:buSzPct val="68000"/>
              <a:buFont charset="2" typeface="Wingdings 3"/>
              <a:buChar char=""/>
            </a:pPr>
            <a:r>
              <a:rPr lang="en-US" sz="2700" u="sng">
                <a:solidFill>
                  <a:srgbClr val="ff8119"/>
                </a:solidFill>
                <a:latin typeface="Lucida Sans Unicode"/>
                <a:hlinkClick r:id="rId1"/>
              </a:rPr>
              <a:t>http</a:t>
            </a:r>
            <a:r>
              <a:rPr lang="en-US" sz="2700" u="sng">
                <a:solidFill>
                  <a:srgbClr val="ff8119"/>
                </a:solidFill>
                <a:latin typeface="Lucida Sans Unicode"/>
                <a:hlinkClick r:id="rId2"/>
              </a:rPr>
              <a:t>://www.algolist.net/Algorithms/Sorting/Bubble_sort</a:t>
            </a:r>
            <a:endParaRPr/>
          </a:p>
          <a:p>
            <a:endParaRPr/>
          </a:p>
        </p:txBody>
      </p:sp>
      <p:sp>
        <p:nvSpPr>
          <p:cNvPr id="106"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Examples</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http://www.cs.duke.edu/~ola/papers/bubble.pdf</a:t>
            </a:r>
            <a:endParaRPr/>
          </a:p>
          <a:p>
            <a:endParaRPr/>
          </a:p>
          <a:p>
            <a:pPr>
              <a:buSzPct val="68000"/>
              <a:buFont charset="2" typeface="Wingdings 3"/>
              <a:buChar char=""/>
            </a:pPr>
            <a:r>
              <a:rPr lang="en-US" sz="2700">
                <a:solidFill>
                  <a:srgbClr val="000000"/>
                </a:solidFill>
                <a:latin typeface="Lucida Sans Unicode"/>
              </a:rPr>
              <a:t>https://www.cs.tcd.ie/publications/tech-reports/reports.05/TCD-CS-2005-57.pdf</a:t>
            </a:r>
            <a:endParaRPr/>
          </a:p>
          <a:p>
            <a:endParaRPr/>
          </a:p>
          <a:p>
            <a:pPr>
              <a:buSzPct val="68000"/>
              <a:buFont charset="2" typeface="Wingdings 3"/>
              <a:buChar char=""/>
            </a:pPr>
            <a:r>
              <a:rPr lang="en-US" sz="2700">
                <a:solidFill>
                  <a:srgbClr val="000000"/>
                </a:solidFill>
                <a:latin typeface="Lucida Sans Unicode"/>
              </a:rPr>
              <a:t>http://www.algolist.net/Algorithms/Sorting/Bubble_sort</a:t>
            </a:r>
            <a:endParaRPr/>
          </a:p>
          <a:p>
            <a:endParaRPr/>
          </a:p>
          <a:p>
            <a:endParaRPr/>
          </a:p>
          <a:p>
            <a:endParaRPr/>
          </a:p>
        </p:txBody>
      </p:sp>
      <p:sp>
        <p:nvSpPr>
          <p:cNvPr id="108"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Sources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It is a simple sorting algorithm that works by repeatedly stepping through the list to be sorted, comparing each pair of adjacent items and swapping them if they are in the wrong order.</a:t>
            </a:r>
            <a:endParaRPr/>
          </a:p>
          <a:p>
            <a:pPr>
              <a:buSzPct val="68000"/>
              <a:buFont charset="2" typeface="Wingdings 3"/>
              <a:buChar char=""/>
            </a:pPr>
            <a:r>
              <a:rPr lang="en-US" sz="2700">
                <a:solidFill>
                  <a:srgbClr val="000000"/>
                </a:solidFill>
                <a:latin typeface="Lucida Sans Unicode"/>
              </a:rPr>
              <a:t>The algorithm starts at the beginning of the data set.</a:t>
            </a:r>
            <a:endParaRPr/>
          </a:p>
          <a:p>
            <a:pPr>
              <a:buSzPct val="68000"/>
              <a:buFont charset="2" typeface="Wingdings 3"/>
              <a:buChar char=""/>
            </a:pPr>
            <a:r>
              <a:rPr lang="en-US" sz="2700">
                <a:solidFill>
                  <a:srgbClr val="000000"/>
                </a:solidFill>
                <a:latin typeface="Lucida Sans Unicode"/>
              </a:rPr>
              <a:t>It compares the first two elements, and if the first is greater than the second, it swaps them.</a:t>
            </a:r>
            <a:endParaRPr/>
          </a:p>
        </p:txBody>
      </p:sp>
      <p:sp>
        <p:nvSpPr>
          <p:cNvPr id="90"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How it works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The pass through the list is repeated until no swaps are needed, which indicates that the list is sorted.</a:t>
            </a:r>
            <a:endParaRPr/>
          </a:p>
          <a:p>
            <a:pPr>
              <a:buSzPct val="68000"/>
              <a:buFont charset="2" typeface="Wingdings 3"/>
              <a:buChar char=""/>
            </a:pPr>
            <a:r>
              <a:rPr lang="en-US" sz="2700">
                <a:solidFill>
                  <a:srgbClr val="000000"/>
                </a:solidFill>
                <a:latin typeface="Lucida Sans Unicode"/>
              </a:rPr>
              <a:t> </a:t>
            </a:r>
            <a:r>
              <a:rPr lang="en-US" sz="2700">
                <a:solidFill>
                  <a:srgbClr val="000000"/>
                </a:solidFill>
                <a:latin typeface="Lucida Sans Unicode"/>
              </a:rPr>
              <a:t>The algorithm gets its name from the way smaller elements "bubble" to the top of the list. </a:t>
            </a:r>
            <a:endParaRPr/>
          </a:p>
        </p:txBody>
      </p:sp>
      <p:sp>
        <p:nvSpPr>
          <p:cNvPr id="92"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Continued…</a:t>
            </a:r>
            <a:endParaRPr/>
          </a:p>
        </p:txBody>
      </p:sp>
      <p:pic>
        <p:nvPicPr>
          <p:cNvPr descr="" id="93" name="Picture 2"/>
          <p:cNvPicPr/>
          <p:nvPr/>
        </p:nvPicPr>
        <p:blipFill>
          <a:blip r:embed="rId1"/>
          <a:stretch>
            <a:fillRect/>
          </a:stretch>
        </p:blipFill>
        <p:spPr>
          <a:xfrm>
            <a:off x="4952880" y="3962520"/>
            <a:ext cx="3116880" cy="228564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4" name="Picture 2"/>
          <p:cNvPicPr/>
          <p:nvPr/>
        </p:nvPicPr>
        <p:blipFill>
          <a:blip r:embed="rId1"/>
          <a:stretch>
            <a:fillRect/>
          </a:stretch>
        </p:blipFill>
        <p:spPr>
          <a:xfrm>
            <a:off x="1981080" y="228600"/>
            <a:ext cx="6095520" cy="592416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Because it only uses comparisons to operate on elements, it is a comparison sort. </a:t>
            </a:r>
            <a:endParaRPr/>
          </a:p>
          <a:p>
            <a:pPr>
              <a:buSzPct val="68000"/>
              <a:buFont charset="2" typeface="Wingdings 3"/>
              <a:buChar char=""/>
            </a:pPr>
            <a:r>
              <a:rPr lang="en-US" sz="2700">
                <a:solidFill>
                  <a:srgbClr val="000000"/>
                </a:solidFill>
                <a:latin typeface="Lucida Sans Unicode"/>
              </a:rPr>
              <a:t>Although bubble sort is one of the simplest sorting algorithms to understand and implement, its </a:t>
            </a:r>
            <a:r>
              <a:rPr i="1" lang="en-US" sz="2700">
                <a:solidFill>
                  <a:srgbClr val="000000"/>
                </a:solidFill>
                <a:latin typeface="Lucida Sans Unicode"/>
              </a:rPr>
              <a:t>O(n2)</a:t>
            </a:r>
            <a:r>
              <a:rPr lang="en-US" sz="2700">
                <a:solidFill>
                  <a:srgbClr val="000000"/>
                </a:solidFill>
                <a:latin typeface="Lucida Sans Unicode"/>
              </a:rPr>
              <a:t> complexity means that its efficiency decreases dramatically on lists of more than a small number of elements.</a:t>
            </a:r>
            <a:endParaRPr/>
          </a:p>
        </p:txBody>
      </p:sp>
      <p:sp>
        <p:nvSpPr>
          <p:cNvPr id="96"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Continued…</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Bubble sort has worst-case and average complexity both </a:t>
            </a:r>
            <a:r>
              <a:rPr i="1" lang="en-US" sz="2700">
                <a:solidFill>
                  <a:srgbClr val="000000"/>
                </a:solidFill>
                <a:latin typeface="Lucida Sans Unicode"/>
              </a:rPr>
              <a:t>О</a:t>
            </a:r>
            <a:r>
              <a:rPr lang="en-US" sz="2700">
                <a:solidFill>
                  <a:srgbClr val="000000"/>
                </a:solidFill>
                <a:latin typeface="Lucida Sans Unicode"/>
              </a:rPr>
              <a:t>(</a:t>
            </a:r>
            <a:r>
              <a:rPr i="1" lang="en-US" sz="2700">
                <a:solidFill>
                  <a:srgbClr val="000000"/>
                </a:solidFill>
                <a:latin typeface="Lucida Sans Unicode"/>
              </a:rPr>
              <a:t>n</a:t>
            </a:r>
            <a:r>
              <a:rPr lang="en-US" sz="2700">
                <a:solidFill>
                  <a:srgbClr val="000000"/>
                </a:solidFill>
                <a:latin typeface="Lucida Sans Unicode"/>
              </a:rPr>
              <a:t>2), where </a:t>
            </a:r>
            <a:r>
              <a:rPr i="1" lang="en-US" sz="2700">
                <a:solidFill>
                  <a:srgbClr val="000000"/>
                </a:solidFill>
                <a:latin typeface="Lucida Sans Unicode"/>
              </a:rPr>
              <a:t>n</a:t>
            </a:r>
            <a:r>
              <a:rPr lang="en-US" sz="2700">
                <a:solidFill>
                  <a:srgbClr val="000000"/>
                </a:solidFill>
                <a:latin typeface="Lucida Sans Unicode"/>
              </a:rPr>
              <a:t> is the number of items being sorted. </a:t>
            </a:r>
            <a:endParaRPr/>
          </a:p>
          <a:p>
            <a:pPr>
              <a:buSzPct val="68000"/>
              <a:buFont charset="2" typeface="Wingdings 3"/>
              <a:buChar char=""/>
            </a:pPr>
            <a:r>
              <a:rPr lang="en-US" sz="2700">
                <a:solidFill>
                  <a:srgbClr val="000000"/>
                </a:solidFill>
                <a:latin typeface="Lucida Sans Unicode"/>
              </a:rPr>
              <a:t>There exist many sorting algorithms with substantially better worst-case or average complexity of </a:t>
            </a:r>
            <a:r>
              <a:rPr i="1" lang="en-US" sz="2700">
                <a:solidFill>
                  <a:srgbClr val="000000"/>
                </a:solidFill>
                <a:latin typeface="Lucida Sans Unicode"/>
              </a:rPr>
              <a:t>O</a:t>
            </a:r>
            <a:r>
              <a:rPr lang="en-US" sz="2700">
                <a:solidFill>
                  <a:srgbClr val="000000"/>
                </a:solidFill>
                <a:latin typeface="Lucida Sans Unicode"/>
              </a:rPr>
              <a:t>(</a:t>
            </a:r>
            <a:r>
              <a:rPr i="1" lang="en-US" sz="2700">
                <a:solidFill>
                  <a:srgbClr val="000000"/>
                </a:solidFill>
                <a:latin typeface="Lucida Sans Unicode"/>
              </a:rPr>
              <a:t>n</a:t>
            </a:r>
            <a:r>
              <a:rPr lang="en-US" sz="2700">
                <a:solidFill>
                  <a:srgbClr val="000000"/>
                </a:solidFill>
                <a:latin typeface="Lucida Sans Unicode"/>
              </a:rPr>
              <a:t> log </a:t>
            </a:r>
            <a:r>
              <a:rPr i="1" lang="en-US" sz="2700">
                <a:solidFill>
                  <a:srgbClr val="000000"/>
                </a:solidFill>
                <a:latin typeface="Lucida Sans Unicode"/>
              </a:rPr>
              <a:t>n</a:t>
            </a:r>
            <a:r>
              <a:rPr lang="en-US" sz="2700">
                <a:solidFill>
                  <a:srgbClr val="000000"/>
                </a:solidFill>
                <a:latin typeface="Lucida Sans Unicode"/>
              </a:rPr>
              <a:t>). Even other </a:t>
            </a:r>
            <a:r>
              <a:rPr i="1" lang="en-US" sz="2700">
                <a:solidFill>
                  <a:srgbClr val="000000"/>
                </a:solidFill>
                <a:latin typeface="Lucida Sans Unicode"/>
              </a:rPr>
              <a:t>О</a:t>
            </a:r>
            <a:r>
              <a:rPr lang="en-US" sz="2700">
                <a:solidFill>
                  <a:srgbClr val="000000"/>
                </a:solidFill>
                <a:latin typeface="Lucida Sans Unicode"/>
              </a:rPr>
              <a:t>(</a:t>
            </a:r>
            <a:r>
              <a:rPr i="1" lang="en-US" sz="2700">
                <a:solidFill>
                  <a:srgbClr val="000000"/>
                </a:solidFill>
                <a:latin typeface="Lucida Sans Unicode"/>
              </a:rPr>
              <a:t>n</a:t>
            </a:r>
            <a:r>
              <a:rPr lang="en-US" sz="2700">
                <a:solidFill>
                  <a:srgbClr val="000000"/>
                </a:solidFill>
                <a:latin typeface="Lucida Sans Unicode"/>
              </a:rPr>
              <a:t>2) sorting algorithms, such as insertion sort, tend to have better performance than bubble sort. </a:t>
            </a:r>
            <a:endParaRPr/>
          </a:p>
          <a:p>
            <a:pPr>
              <a:buSzPct val="68000"/>
              <a:buFont charset="2" typeface="Wingdings 3"/>
              <a:buChar char=""/>
            </a:pPr>
            <a:r>
              <a:rPr lang="en-US" sz="2700">
                <a:solidFill>
                  <a:srgbClr val="000000"/>
                </a:solidFill>
                <a:latin typeface="Lucida Sans Unicode"/>
              </a:rPr>
              <a:t>Therefore, bubble sort is not a practical sorting algorithm when </a:t>
            </a:r>
            <a:r>
              <a:rPr i="1" lang="en-US" sz="2700">
                <a:solidFill>
                  <a:srgbClr val="000000"/>
                </a:solidFill>
                <a:latin typeface="Lucida Sans Unicode"/>
              </a:rPr>
              <a:t>n</a:t>
            </a:r>
            <a:r>
              <a:rPr lang="en-US" sz="2700">
                <a:solidFill>
                  <a:srgbClr val="000000"/>
                </a:solidFill>
                <a:latin typeface="Lucida Sans Unicode"/>
              </a:rPr>
              <a:t> is large.</a:t>
            </a:r>
            <a:endParaRPr/>
          </a:p>
        </p:txBody>
      </p:sp>
      <p:sp>
        <p:nvSpPr>
          <p:cNvPr id="98"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Performance</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The only significant advantage that bubble sort has over most other implementations, even quicksort, but not insertion sort, is that the ability to detect that the list is sorted is efficiently built into the algorithm. </a:t>
            </a:r>
            <a:endParaRPr/>
          </a:p>
          <a:p>
            <a:pPr>
              <a:buSzPct val="68000"/>
              <a:buFont charset="2" typeface="Wingdings 3"/>
              <a:buChar char=""/>
            </a:pPr>
            <a:r>
              <a:rPr lang="en-US" sz="2700">
                <a:solidFill>
                  <a:srgbClr val="000000"/>
                </a:solidFill>
                <a:latin typeface="Lucida Sans Unicode"/>
              </a:rPr>
              <a:t>Performance of bubble sort over an already sorted list (best-case) is </a:t>
            </a:r>
            <a:r>
              <a:rPr i="1" lang="en-US" sz="2700">
                <a:solidFill>
                  <a:srgbClr val="000000"/>
                </a:solidFill>
                <a:latin typeface="Lucida Sans Unicode"/>
              </a:rPr>
              <a:t>O</a:t>
            </a:r>
            <a:r>
              <a:rPr lang="en-US" sz="2700">
                <a:solidFill>
                  <a:srgbClr val="000000"/>
                </a:solidFill>
                <a:latin typeface="Lucida Sans Unicode"/>
              </a:rPr>
              <a:t>(</a:t>
            </a:r>
            <a:r>
              <a:rPr i="1" lang="en-US" sz="2700">
                <a:solidFill>
                  <a:srgbClr val="000000"/>
                </a:solidFill>
                <a:latin typeface="Lucida Sans Unicode"/>
              </a:rPr>
              <a:t>n</a:t>
            </a:r>
            <a:r>
              <a:rPr lang="en-US" sz="2700">
                <a:solidFill>
                  <a:srgbClr val="000000"/>
                </a:solidFill>
                <a:latin typeface="Lucida Sans Unicode"/>
              </a:rPr>
              <a:t>).</a:t>
            </a:r>
            <a:endParaRPr/>
          </a:p>
        </p:txBody>
      </p:sp>
      <p:sp>
        <p:nvSpPr>
          <p:cNvPr id="100"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Continued…</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Continued…</a:t>
            </a:r>
            <a:endParaRPr/>
          </a:p>
        </p:txBody>
      </p:sp>
      <p:pic>
        <p:nvPicPr>
          <p:cNvPr descr="" id="102" name="Picture 2"/>
          <p:cNvPicPr/>
          <p:nvPr/>
        </p:nvPicPr>
        <p:blipFill>
          <a:blip r:embed="rId1"/>
          <a:stretch>
            <a:fillRect/>
          </a:stretch>
        </p:blipFill>
        <p:spPr>
          <a:xfrm>
            <a:off x="740520" y="1523880"/>
            <a:ext cx="7717320" cy="429732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1481400"/>
            <a:ext cx="8229240" cy="4525560"/>
          </a:xfrm>
          <a:prstGeom prst="rect">
            <a:avLst/>
          </a:prstGeom>
        </p:spPr>
        <p:txBody>
          <a:bodyPr bIns="45000" lIns="90000" rIns="90000" tIns="45000"/>
          <a:p>
            <a:pPr>
              <a:buSzPct val="68000"/>
              <a:buFont charset="2" typeface="Wingdings 3"/>
              <a:buChar char=""/>
            </a:pPr>
            <a:r>
              <a:rPr lang="en-US" sz="2700">
                <a:solidFill>
                  <a:srgbClr val="000000"/>
                </a:solidFill>
                <a:latin typeface="Lucida Sans Unicode"/>
              </a:rPr>
              <a:t>The positions of the elements in bubble sort will play a large part in determining its performance. </a:t>
            </a:r>
            <a:endParaRPr/>
          </a:p>
          <a:p>
            <a:pPr>
              <a:buSzPct val="68000"/>
              <a:buFont charset="2" typeface="Wingdings 3"/>
              <a:buChar char=""/>
            </a:pPr>
            <a:r>
              <a:rPr lang="en-US" sz="2700">
                <a:solidFill>
                  <a:srgbClr val="000000"/>
                </a:solidFill>
                <a:latin typeface="Lucida Sans Unicode"/>
              </a:rPr>
              <a:t>Large elements at the beginning of the list do not pose a problem, as they are quickly swapped. Small elements towards the end, however, move to the beginning extremely slowly. </a:t>
            </a:r>
            <a:endParaRPr/>
          </a:p>
          <a:p>
            <a:pPr>
              <a:buSzPct val="68000"/>
              <a:buFont charset="2" typeface="Wingdings 3"/>
              <a:buChar char=""/>
            </a:pPr>
            <a:r>
              <a:rPr lang="en-US" sz="2700">
                <a:solidFill>
                  <a:srgbClr val="000000"/>
                </a:solidFill>
                <a:latin typeface="Lucida Sans Unicode"/>
              </a:rPr>
              <a:t>This has led to these types of elements being named rabbits and turtles.</a:t>
            </a:r>
            <a:endParaRPr/>
          </a:p>
          <a:p>
            <a:endParaRPr/>
          </a:p>
        </p:txBody>
      </p:sp>
      <p:sp>
        <p:nvSpPr>
          <p:cNvPr id="104" name="TextShape 2"/>
          <p:cNvSpPr txBox="1"/>
          <p:nvPr/>
        </p:nvSpPr>
        <p:spPr>
          <a:xfrm>
            <a:off x="457200" y="274680"/>
            <a:ext cx="8229240" cy="1142640"/>
          </a:xfrm>
          <a:prstGeom prst="rect">
            <a:avLst/>
          </a:prstGeom>
        </p:spPr>
        <p:txBody>
          <a:bodyPr anchor="ctr" bIns="45000" lIns="90000" rIns="90000" tIns="45000"/>
          <a:p>
            <a:r>
              <a:rPr b="1" lang="en-US" sz="4100">
                <a:solidFill>
                  <a:srgbClr val="464646"/>
                </a:solidFill>
                <a:latin typeface="Lucida Sans Unicode"/>
              </a:rPr>
              <a:t>Continued…</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