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diagrams/layout1.xml" ContentType="application/vnd.openxmlformats-officedocument.drawingml.diagramLayout+xml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diagrams/drawing1.xml" ContentType="application/vnd.ms-office.drawingml.diagramDrawing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5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59" r:id="rId21"/>
    <p:sldId id="257" r:id="rId22"/>
    <p:sldId id="277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54" autoAdjust="0"/>
    <p:restoredTop sz="94682" autoAdjust="0"/>
  </p:normalViewPr>
  <p:slideViewPr>
    <p:cSldViewPr snapToGrid="0" snapToObjects="1">
      <p:cViewPr varScale="1">
        <p:scale>
          <a:sx n="114" d="100"/>
          <a:sy n="114" d="100"/>
        </p:scale>
        <p:origin x="-7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B7F7C-6E8A-E749-973F-F64AF79CD230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6D21BF-91DB-B441-95F4-99F136B60C60}">
      <dgm:prSet phldrT="[Text]"/>
      <dgm:spPr/>
      <dgm:t>
        <a:bodyPr/>
        <a:lstStyle/>
        <a:p>
          <a:r>
            <a:rPr lang="en-US" dirty="0" smtClean="0"/>
            <a:t>March</a:t>
          </a:r>
          <a:endParaRPr lang="en-US" dirty="0"/>
        </a:p>
      </dgm:t>
    </dgm:pt>
    <dgm:pt modelId="{9BE337AB-DD69-B64E-BF0D-103E53FF05EB}" type="parTrans" cxnId="{16A50807-7AED-DB41-8162-C990CD44E188}">
      <dgm:prSet/>
      <dgm:spPr/>
      <dgm:t>
        <a:bodyPr/>
        <a:lstStyle/>
        <a:p>
          <a:endParaRPr lang="en-US"/>
        </a:p>
      </dgm:t>
    </dgm:pt>
    <dgm:pt modelId="{FD8ED18A-4020-5242-8A95-2EEBF3E4055F}" type="sibTrans" cxnId="{16A50807-7AED-DB41-8162-C990CD44E188}">
      <dgm:prSet/>
      <dgm:spPr/>
      <dgm:t>
        <a:bodyPr/>
        <a:lstStyle/>
        <a:p>
          <a:endParaRPr lang="en-US"/>
        </a:p>
      </dgm:t>
    </dgm:pt>
    <dgm:pt modelId="{D4F1C096-E2CB-8E4C-9003-29DCF0B34D29}">
      <dgm:prSet phldrT="[Text]"/>
      <dgm:spPr/>
      <dgm:t>
        <a:bodyPr/>
        <a:lstStyle/>
        <a:p>
          <a:r>
            <a:rPr lang="en-US" dirty="0" smtClean="0"/>
            <a:t>November</a:t>
          </a:r>
          <a:endParaRPr lang="en-US" dirty="0"/>
        </a:p>
      </dgm:t>
    </dgm:pt>
    <dgm:pt modelId="{5B4F132D-52D8-C144-9577-0D43AFE8CD6C}" type="parTrans" cxnId="{D6F06FC7-A15A-1442-83EB-2A7222B5B830}">
      <dgm:prSet/>
      <dgm:spPr/>
      <dgm:t>
        <a:bodyPr/>
        <a:lstStyle/>
        <a:p>
          <a:endParaRPr lang="en-US"/>
        </a:p>
      </dgm:t>
    </dgm:pt>
    <dgm:pt modelId="{C1A5869B-B66F-8447-8C87-13B5181603ED}" type="sibTrans" cxnId="{D6F06FC7-A15A-1442-83EB-2A7222B5B830}">
      <dgm:prSet/>
      <dgm:spPr/>
      <dgm:t>
        <a:bodyPr/>
        <a:lstStyle/>
        <a:p>
          <a:endParaRPr lang="en-US"/>
        </a:p>
      </dgm:t>
    </dgm:pt>
    <dgm:pt modelId="{243E4136-2B56-AB4A-8447-17CED4D3F9F5}">
      <dgm:prSet phldrT="[Text]"/>
      <dgm:spPr/>
      <dgm:t>
        <a:bodyPr/>
        <a:lstStyle/>
        <a:p>
          <a:r>
            <a:rPr lang="en-US" dirty="0" smtClean="0"/>
            <a:t>April</a:t>
          </a:r>
          <a:endParaRPr lang="en-US" dirty="0"/>
        </a:p>
      </dgm:t>
    </dgm:pt>
    <dgm:pt modelId="{86F80003-8C67-8849-ACCD-1DDF6A56B847}" type="parTrans" cxnId="{D0FD270A-8AC7-4341-AFDF-5CD20836CC56}">
      <dgm:prSet/>
      <dgm:spPr/>
      <dgm:t>
        <a:bodyPr/>
        <a:lstStyle/>
        <a:p>
          <a:endParaRPr lang="en-US"/>
        </a:p>
      </dgm:t>
    </dgm:pt>
    <dgm:pt modelId="{5F654159-A2BF-7B4F-A4D6-0472C9F09040}" type="sibTrans" cxnId="{D0FD270A-8AC7-4341-AFDF-5CD20836CC56}">
      <dgm:prSet/>
      <dgm:spPr/>
      <dgm:t>
        <a:bodyPr/>
        <a:lstStyle/>
        <a:p>
          <a:endParaRPr lang="en-US"/>
        </a:p>
      </dgm:t>
    </dgm:pt>
    <dgm:pt modelId="{0A2FC5E1-B8ED-1741-B182-2FCF53F85D52}">
      <dgm:prSet phldrT="[Text]"/>
      <dgm:spPr/>
      <dgm:t>
        <a:bodyPr/>
        <a:lstStyle/>
        <a:p>
          <a:r>
            <a:rPr lang="en-US" dirty="0" smtClean="0"/>
            <a:t>October</a:t>
          </a:r>
          <a:endParaRPr lang="en-US" dirty="0"/>
        </a:p>
      </dgm:t>
    </dgm:pt>
    <dgm:pt modelId="{12327630-8560-2542-8F4A-8027E4972DBD}" type="parTrans" cxnId="{6C00425A-57C7-A743-B1DC-FFBAEF82D33E}">
      <dgm:prSet/>
      <dgm:spPr/>
      <dgm:t>
        <a:bodyPr/>
        <a:lstStyle/>
        <a:p>
          <a:endParaRPr lang="en-US"/>
        </a:p>
      </dgm:t>
    </dgm:pt>
    <dgm:pt modelId="{ED3B549B-0D3D-3F44-B42E-EBB19FBF1299}" type="sibTrans" cxnId="{6C00425A-57C7-A743-B1DC-FFBAEF82D33E}">
      <dgm:prSet/>
      <dgm:spPr/>
      <dgm:t>
        <a:bodyPr/>
        <a:lstStyle/>
        <a:p>
          <a:endParaRPr lang="en-US"/>
        </a:p>
      </dgm:t>
    </dgm:pt>
    <dgm:pt modelId="{029E43B4-C58C-474A-A37C-F91BA055524D}">
      <dgm:prSet phldrT="[Text]"/>
      <dgm:spPr/>
      <dgm:t>
        <a:bodyPr/>
        <a:lstStyle/>
        <a:p>
          <a:r>
            <a:rPr lang="en-US" dirty="0" smtClean="0"/>
            <a:t>January</a:t>
          </a:r>
          <a:endParaRPr lang="en-US" dirty="0"/>
        </a:p>
      </dgm:t>
    </dgm:pt>
    <dgm:pt modelId="{50839317-B5F8-3749-9C53-DDAF9EBFB40E}" type="parTrans" cxnId="{13B1D792-C416-514A-AA6C-297830E57B39}">
      <dgm:prSet/>
      <dgm:spPr/>
      <dgm:t>
        <a:bodyPr/>
        <a:lstStyle/>
        <a:p>
          <a:endParaRPr lang="en-US"/>
        </a:p>
      </dgm:t>
    </dgm:pt>
    <dgm:pt modelId="{48E7EC50-7FB0-F84C-9967-D31113F1FAE3}" type="sibTrans" cxnId="{13B1D792-C416-514A-AA6C-297830E57B39}">
      <dgm:prSet/>
      <dgm:spPr/>
      <dgm:t>
        <a:bodyPr/>
        <a:lstStyle/>
        <a:p>
          <a:endParaRPr lang="en-US"/>
        </a:p>
      </dgm:t>
    </dgm:pt>
    <dgm:pt modelId="{70CDFE16-E63A-9041-B61E-54E952B09087}">
      <dgm:prSet phldrT="[Text]"/>
      <dgm:spPr/>
      <dgm:t>
        <a:bodyPr/>
        <a:lstStyle/>
        <a:p>
          <a:r>
            <a:rPr lang="en-US" dirty="0" smtClean="0"/>
            <a:t>June</a:t>
          </a:r>
          <a:endParaRPr lang="en-US" dirty="0"/>
        </a:p>
      </dgm:t>
    </dgm:pt>
    <dgm:pt modelId="{95920BDA-53EA-B448-846B-AF15E140B46A}" type="parTrans" cxnId="{3116A099-AABC-B345-85D1-0F882561576B}">
      <dgm:prSet/>
      <dgm:spPr/>
      <dgm:t>
        <a:bodyPr/>
        <a:lstStyle/>
        <a:p>
          <a:endParaRPr lang="en-US"/>
        </a:p>
      </dgm:t>
    </dgm:pt>
    <dgm:pt modelId="{5CA97AA8-69B8-ED45-8859-5F2AD0F8D45F}" type="sibTrans" cxnId="{3116A099-AABC-B345-85D1-0F882561576B}">
      <dgm:prSet/>
      <dgm:spPr/>
      <dgm:t>
        <a:bodyPr/>
        <a:lstStyle/>
        <a:p>
          <a:endParaRPr lang="en-US"/>
        </a:p>
      </dgm:t>
    </dgm:pt>
    <dgm:pt modelId="{424ABFE0-38AA-7140-9369-4BA5AD2D1F0A}">
      <dgm:prSet phldrT="[Text]"/>
      <dgm:spPr/>
      <dgm:t>
        <a:bodyPr/>
        <a:lstStyle/>
        <a:p>
          <a:r>
            <a:rPr lang="en-US" dirty="0" smtClean="0"/>
            <a:t>February</a:t>
          </a:r>
          <a:endParaRPr lang="en-US" dirty="0"/>
        </a:p>
      </dgm:t>
    </dgm:pt>
    <dgm:pt modelId="{7D5362CD-A288-2F43-BFD8-506F6DCF4597}" type="parTrans" cxnId="{25E3B6F5-E61E-5B4E-999D-E27D4A247E44}">
      <dgm:prSet/>
      <dgm:spPr/>
      <dgm:t>
        <a:bodyPr/>
        <a:lstStyle/>
        <a:p>
          <a:endParaRPr lang="en-US"/>
        </a:p>
      </dgm:t>
    </dgm:pt>
    <dgm:pt modelId="{9AD33AC8-078F-5A4B-A5ED-B3C63A085CFB}" type="sibTrans" cxnId="{25E3B6F5-E61E-5B4E-999D-E27D4A247E44}">
      <dgm:prSet/>
      <dgm:spPr/>
      <dgm:t>
        <a:bodyPr/>
        <a:lstStyle/>
        <a:p>
          <a:endParaRPr lang="en-US"/>
        </a:p>
      </dgm:t>
    </dgm:pt>
    <dgm:pt modelId="{4D7AAAB2-BC1E-324D-B037-80C04F8AE394}">
      <dgm:prSet phldrT="[Text]"/>
      <dgm:spPr/>
      <dgm:t>
        <a:bodyPr/>
        <a:lstStyle/>
        <a:p>
          <a:r>
            <a:rPr lang="en-US" dirty="0" smtClean="0"/>
            <a:t>December</a:t>
          </a:r>
          <a:endParaRPr lang="en-US" dirty="0"/>
        </a:p>
      </dgm:t>
    </dgm:pt>
    <dgm:pt modelId="{F9A442BF-CE2A-8446-AD42-792545BA5D90}" type="parTrans" cxnId="{D57BD5AA-3445-9D43-A4EA-A47423B58982}">
      <dgm:prSet/>
      <dgm:spPr/>
      <dgm:t>
        <a:bodyPr/>
        <a:lstStyle/>
        <a:p>
          <a:endParaRPr lang="en-US"/>
        </a:p>
      </dgm:t>
    </dgm:pt>
    <dgm:pt modelId="{7A66D4CB-856D-5846-8FF8-72918C995593}" type="sibTrans" cxnId="{D57BD5AA-3445-9D43-A4EA-A47423B58982}">
      <dgm:prSet/>
      <dgm:spPr/>
      <dgm:t>
        <a:bodyPr/>
        <a:lstStyle/>
        <a:p>
          <a:endParaRPr lang="en-US"/>
        </a:p>
      </dgm:t>
    </dgm:pt>
    <dgm:pt modelId="{8C672022-5453-5345-AD97-0EF9022155C3}">
      <dgm:prSet phldrT="[Text]"/>
      <dgm:spPr/>
      <dgm:t>
        <a:bodyPr/>
        <a:lstStyle/>
        <a:p>
          <a:r>
            <a:rPr lang="en-US" dirty="0" smtClean="0"/>
            <a:t>September</a:t>
          </a:r>
          <a:endParaRPr lang="en-US" dirty="0"/>
        </a:p>
      </dgm:t>
    </dgm:pt>
    <dgm:pt modelId="{CE8848C3-85B7-8143-BD28-2B12946F623E}" type="parTrans" cxnId="{1F95A469-2CB5-CC43-B49A-9A80D2724775}">
      <dgm:prSet/>
      <dgm:spPr/>
      <dgm:t>
        <a:bodyPr/>
        <a:lstStyle/>
        <a:p>
          <a:endParaRPr lang="en-US"/>
        </a:p>
      </dgm:t>
    </dgm:pt>
    <dgm:pt modelId="{570B9ED4-8720-E144-8B6C-33194C0B83E4}" type="sibTrans" cxnId="{1F95A469-2CB5-CC43-B49A-9A80D2724775}">
      <dgm:prSet/>
      <dgm:spPr/>
      <dgm:t>
        <a:bodyPr/>
        <a:lstStyle/>
        <a:p>
          <a:endParaRPr lang="en-US"/>
        </a:p>
      </dgm:t>
    </dgm:pt>
    <dgm:pt modelId="{2CDBFF1E-DE65-324A-9C36-17430FC462EF}">
      <dgm:prSet phldrT="[Text]"/>
      <dgm:spPr/>
      <dgm:t>
        <a:bodyPr/>
        <a:lstStyle/>
        <a:p>
          <a:r>
            <a:rPr lang="en-US" dirty="0" smtClean="0"/>
            <a:t>May</a:t>
          </a:r>
          <a:endParaRPr lang="en-US" dirty="0"/>
        </a:p>
      </dgm:t>
    </dgm:pt>
    <dgm:pt modelId="{92E5E8FA-F905-0843-848A-2E09DEC40683}" type="parTrans" cxnId="{BED91AAE-E20C-0842-9994-DC928974269F}">
      <dgm:prSet/>
      <dgm:spPr/>
      <dgm:t>
        <a:bodyPr/>
        <a:lstStyle/>
        <a:p>
          <a:endParaRPr lang="en-US"/>
        </a:p>
      </dgm:t>
    </dgm:pt>
    <dgm:pt modelId="{08847E25-FC11-6043-A7DA-EB070358A958}" type="sibTrans" cxnId="{BED91AAE-E20C-0842-9994-DC928974269F}">
      <dgm:prSet/>
      <dgm:spPr/>
      <dgm:t>
        <a:bodyPr/>
        <a:lstStyle/>
        <a:p>
          <a:endParaRPr lang="en-US"/>
        </a:p>
      </dgm:t>
    </dgm:pt>
    <dgm:pt modelId="{4F0FB80D-3819-8B43-A79D-BD97F6EF5423}">
      <dgm:prSet phldrT="[Text]"/>
      <dgm:spPr/>
      <dgm:t>
        <a:bodyPr/>
        <a:lstStyle/>
        <a:p>
          <a:r>
            <a:rPr lang="en-US" dirty="0" smtClean="0"/>
            <a:t>July</a:t>
          </a:r>
          <a:endParaRPr lang="en-US" dirty="0"/>
        </a:p>
      </dgm:t>
    </dgm:pt>
    <dgm:pt modelId="{33F1CC0A-7A8E-CC4A-9E33-B5F9B18D4054}" type="parTrans" cxnId="{E42836F7-333A-DA47-9A7D-3DC826A14AC8}">
      <dgm:prSet/>
      <dgm:spPr/>
      <dgm:t>
        <a:bodyPr/>
        <a:lstStyle/>
        <a:p>
          <a:endParaRPr lang="en-US"/>
        </a:p>
      </dgm:t>
    </dgm:pt>
    <dgm:pt modelId="{33982506-A3C7-5C44-A187-85C4CCCD7FDF}" type="sibTrans" cxnId="{E42836F7-333A-DA47-9A7D-3DC826A14AC8}">
      <dgm:prSet/>
      <dgm:spPr/>
      <dgm:t>
        <a:bodyPr/>
        <a:lstStyle/>
        <a:p>
          <a:endParaRPr lang="en-US"/>
        </a:p>
      </dgm:t>
    </dgm:pt>
    <dgm:pt modelId="{CA374814-D844-C948-804D-4012FDE3C3E6}">
      <dgm:prSet phldrT="[Text]"/>
      <dgm:spPr/>
      <dgm:t>
        <a:bodyPr/>
        <a:lstStyle/>
        <a:p>
          <a:r>
            <a:rPr lang="en-US" dirty="0" smtClean="0"/>
            <a:t>August</a:t>
          </a:r>
          <a:endParaRPr lang="en-US" dirty="0"/>
        </a:p>
      </dgm:t>
    </dgm:pt>
    <dgm:pt modelId="{92D9BBF8-5321-9643-A1E5-6B5EC771B00E}" type="parTrans" cxnId="{5296360F-F0AA-9445-B557-235DA10467C7}">
      <dgm:prSet/>
      <dgm:spPr/>
      <dgm:t>
        <a:bodyPr/>
        <a:lstStyle/>
        <a:p>
          <a:endParaRPr lang="en-US"/>
        </a:p>
      </dgm:t>
    </dgm:pt>
    <dgm:pt modelId="{F954E627-BC69-0E49-A0D4-34C2017743F5}" type="sibTrans" cxnId="{5296360F-F0AA-9445-B557-235DA10467C7}">
      <dgm:prSet/>
      <dgm:spPr/>
      <dgm:t>
        <a:bodyPr/>
        <a:lstStyle/>
        <a:p>
          <a:endParaRPr lang="en-US"/>
        </a:p>
      </dgm:t>
    </dgm:pt>
    <dgm:pt modelId="{C432C147-D621-BD4F-8F55-BA511CFD3995}" type="pres">
      <dgm:prSet presAssocID="{A38B7F7C-6E8A-E749-973F-F64AF79CD230}" presName="diagram" presStyleCnt="0">
        <dgm:presLayoutVars>
          <dgm:dir/>
          <dgm:resizeHandles val="exact"/>
        </dgm:presLayoutVars>
      </dgm:prSet>
      <dgm:spPr/>
    </dgm:pt>
    <dgm:pt modelId="{64496F5B-8709-6348-B6CC-250B4DB65AAE}" type="pres">
      <dgm:prSet presAssocID="{846D21BF-91DB-B441-95F4-99F136B60C60}" presName="node" presStyleLbl="node1" presStyleIdx="0" presStyleCnt="12" custLinFactNeighborY="2828">
        <dgm:presLayoutVars>
          <dgm:bulletEnabled val="1"/>
        </dgm:presLayoutVars>
      </dgm:prSet>
      <dgm:spPr/>
    </dgm:pt>
    <dgm:pt modelId="{E89B7303-E209-BD42-8CAA-06E9D57CC1E1}" type="pres">
      <dgm:prSet presAssocID="{FD8ED18A-4020-5242-8A95-2EEBF3E4055F}" presName="sibTrans" presStyleCnt="0"/>
      <dgm:spPr/>
    </dgm:pt>
    <dgm:pt modelId="{00F8F771-6B58-B043-BE77-C2955DE6537F}" type="pres">
      <dgm:prSet presAssocID="{D4F1C096-E2CB-8E4C-9003-29DCF0B34D29}" presName="node" presStyleLbl="node1" presStyleIdx="1" presStyleCnt="12">
        <dgm:presLayoutVars>
          <dgm:bulletEnabled val="1"/>
        </dgm:presLayoutVars>
      </dgm:prSet>
      <dgm:spPr/>
    </dgm:pt>
    <dgm:pt modelId="{FC1A7085-236E-234A-BEFB-47E2CD341323}" type="pres">
      <dgm:prSet presAssocID="{C1A5869B-B66F-8447-8C87-13B5181603ED}" presName="sibTrans" presStyleCnt="0"/>
      <dgm:spPr/>
    </dgm:pt>
    <dgm:pt modelId="{6B5CA00E-AA53-974D-947E-E03309C2B6D3}" type="pres">
      <dgm:prSet presAssocID="{243E4136-2B56-AB4A-8447-17CED4D3F9F5}" presName="node" presStyleLbl="node1" presStyleIdx="2" presStyleCnt="12">
        <dgm:presLayoutVars>
          <dgm:bulletEnabled val="1"/>
        </dgm:presLayoutVars>
      </dgm:prSet>
      <dgm:spPr/>
    </dgm:pt>
    <dgm:pt modelId="{F49E2E66-3301-CC46-914A-445443302036}" type="pres">
      <dgm:prSet presAssocID="{5F654159-A2BF-7B4F-A4D6-0472C9F09040}" presName="sibTrans" presStyleCnt="0"/>
      <dgm:spPr/>
    </dgm:pt>
    <dgm:pt modelId="{E403BEF9-90CF-6749-B9D8-0C0AEBA84F92}" type="pres">
      <dgm:prSet presAssocID="{0A2FC5E1-B8ED-1741-B182-2FCF53F85D52}" presName="node" presStyleLbl="node1" presStyleIdx="3" presStyleCnt="12">
        <dgm:presLayoutVars>
          <dgm:bulletEnabled val="1"/>
        </dgm:presLayoutVars>
      </dgm:prSet>
      <dgm:spPr/>
    </dgm:pt>
    <dgm:pt modelId="{DB76BBFD-EE87-E74F-84B9-1515F86BA27A}" type="pres">
      <dgm:prSet presAssocID="{ED3B549B-0D3D-3F44-B42E-EBB19FBF1299}" presName="sibTrans" presStyleCnt="0"/>
      <dgm:spPr/>
    </dgm:pt>
    <dgm:pt modelId="{42AD0F76-7954-9D4A-8958-FDD5D7FEEED7}" type="pres">
      <dgm:prSet presAssocID="{029E43B4-C58C-474A-A37C-F91BA055524D}" presName="node" presStyleLbl="node1" presStyleIdx="4" presStyleCnt="12">
        <dgm:presLayoutVars>
          <dgm:bulletEnabled val="1"/>
        </dgm:presLayoutVars>
      </dgm:prSet>
      <dgm:spPr/>
    </dgm:pt>
    <dgm:pt modelId="{83E68FF9-4BCE-894E-80F4-36D67F380E56}" type="pres">
      <dgm:prSet presAssocID="{48E7EC50-7FB0-F84C-9967-D31113F1FAE3}" presName="sibTrans" presStyleCnt="0"/>
      <dgm:spPr/>
    </dgm:pt>
    <dgm:pt modelId="{4264E4D2-1D36-E84D-95FE-09561E4858EF}" type="pres">
      <dgm:prSet presAssocID="{70CDFE16-E63A-9041-B61E-54E952B09087}" presName="node" presStyleLbl="node1" presStyleIdx="5" presStyleCnt="12">
        <dgm:presLayoutVars>
          <dgm:bulletEnabled val="1"/>
        </dgm:presLayoutVars>
      </dgm:prSet>
      <dgm:spPr/>
    </dgm:pt>
    <dgm:pt modelId="{ADB17F35-ADB0-E345-83A6-6F617848FBE8}" type="pres">
      <dgm:prSet presAssocID="{5CA97AA8-69B8-ED45-8859-5F2AD0F8D45F}" presName="sibTrans" presStyleCnt="0"/>
      <dgm:spPr/>
    </dgm:pt>
    <dgm:pt modelId="{11F136A8-AC28-9741-B246-9E2C5E92F42D}" type="pres">
      <dgm:prSet presAssocID="{424ABFE0-38AA-7140-9369-4BA5AD2D1F0A}" presName="node" presStyleLbl="node1" presStyleIdx="6" presStyleCnt="12">
        <dgm:presLayoutVars>
          <dgm:bulletEnabled val="1"/>
        </dgm:presLayoutVars>
      </dgm:prSet>
      <dgm:spPr/>
    </dgm:pt>
    <dgm:pt modelId="{35FBE50B-7823-2441-B51E-D6D75E642B59}" type="pres">
      <dgm:prSet presAssocID="{9AD33AC8-078F-5A4B-A5ED-B3C63A085CFB}" presName="sibTrans" presStyleCnt="0"/>
      <dgm:spPr/>
    </dgm:pt>
    <dgm:pt modelId="{4CA1B827-3242-6641-AF93-EA00E0C38442}" type="pres">
      <dgm:prSet presAssocID="{4D7AAAB2-BC1E-324D-B037-80C04F8AE394}" presName="node" presStyleLbl="node1" presStyleIdx="7" presStyleCnt="12">
        <dgm:presLayoutVars>
          <dgm:bulletEnabled val="1"/>
        </dgm:presLayoutVars>
      </dgm:prSet>
      <dgm:spPr/>
    </dgm:pt>
    <dgm:pt modelId="{98208012-A334-4847-9F75-F77112DFB7F3}" type="pres">
      <dgm:prSet presAssocID="{7A66D4CB-856D-5846-8FF8-72918C995593}" presName="sibTrans" presStyleCnt="0"/>
      <dgm:spPr/>
    </dgm:pt>
    <dgm:pt modelId="{1C6A0215-8ABF-C244-854C-040ABCD4480A}" type="pres">
      <dgm:prSet presAssocID="{8C672022-5453-5345-AD97-0EF9022155C3}" presName="node" presStyleLbl="node1" presStyleIdx="8" presStyleCnt="12">
        <dgm:presLayoutVars>
          <dgm:bulletEnabled val="1"/>
        </dgm:presLayoutVars>
      </dgm:prSet>
      <dgm:spPr/>
    </dgm:pt>
    <dgm:pt modelId="{EFDB859B-F47D-4242-9604-FF8BC8614337}" type="pres">
      <dgm:prSet presAssocID="{570B9ED4-8720-E144-8B6C-33194C0B83E4}" presName="sibTrans" presStyleCnt="0"/>
      <dgm:spPr/>
    </dgm:pt>
    <dgm:pt modelId="{A3E3BBAE-FD2B-4B4E-88B1-11895C87A8BA}" type="pres">
      <dgm:prSet presAssocID="{2CDBFF1E-DE65-324A-9C36-17430FC462EF}" presName="node" presStyleLbl="node1" presStyleIdx="9" presStyleCnt="12">
        <dgm:presLayoutVars>
          <dgm:bulletEnabled val="1"/>
        </dgm:presLayoutVars>
      </dgm:prSet>
      <dgm:spPr/>
    </dgm:pt>
    <dgm:pt modelId="{05F77BAB-27F4-3D44-A148-A8314F9F4F5E}" type="pres">
      <dgm:prSet presAssocID="{08847E25-FC11-6043-A7DA-EB070358A958}" presName="sibTrans" presStyleCnt="0"/>
      <dgm:spPr/>
    </dgm:pt>
    <dgm:pt modelId="{CC96EDE1-7526-044D-B569-A9E66EB40DB0}" type="pres">
      <dgm:prSet presAssocID="{4F0FB80D-3819-8B43-A79D-BD97F6EF5423}" presName="node" presStyleLbl="node1" presStyleIdx="10" presStyleCnt="12">
        <dgm:presLayoutVars>
          <dgm:bulletEnabled val="1"/>
        </dgm:presLayoutVars>
      </dgm:prSet>
      <dgm:spPr/>
    </dgm:pt>
    <dgm:pt modelId="{04E6CF2E-4F2A-C445-9927-D73A5250AD6B}" type="pres">
      <dgm:prSet presAssocID="{33982506-A3C7-5C44-A187-85C4CCCD7FDF}" presName="sibTrans" presStyleCnt="0"/>
      <dgm:spPr/>
    </dgm:pt>
    <dgm:pt modelId="{8EEE5192-8058-C848-9DA5-51B107335BC0}" type="pres">
      <dgm:prSet presAssocID="{CA374814-D844-C948-804D-4012FDE3C3E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0FD270A-8AC7-4341-AFDF-5CD20836CC56}" srcId="{A38B7F7C-6E8A-E749-973F-F64AF79CD230}" destId="{243E4136-2B56-AB4A-8447-17CED4D3F9F5}" srcOrd="2" destOrd="0" parTransId="{86F80003-8C67-8849-ACCD-1DDF6A56B847}" sibTransId="{5F654159-A2BF-7B4F-A4D6-0472C9F09040}"/>
    <dgm:cxn modelId="{3116A099-AABC-B345-85D1-0F882561576B}" srcId="{A38B7F7C-6E8A-E749-973F-F64AF79CD230}" destId="{70CDFE16-E63A-9041-B61E-54E952B09087}" srcOrd="5" destOrd="0" parTransId="{95920BDA-53EA-B448-846B-AF15E140B46A}" sibTransId="{5CA97AA8-69B8-ED45-8859-5F2AD0F8D45F}"/>
    <dgm:cxn modelId="{0AE0E482-BFCD-5B45-99F7-4C72C7952119}" type="presOf" srcId="{424ABFE0-38AA-7140-9369-4BA5AD2D1F0A}" destId="{11F136A8-AC28-9741-B246-9E2C5E92F42D}" srcOrd="0" destOrd="0" presId="urn:microsoft.com/office/officeart/2005/8/layout/default"/>
    <dgm:cxn modelId="{D6F06FC7-A15A-1442-83EB-2A7222B5B830}" srcId="{A38B7F7C-6E8A-E749-973F-F64AF79CD230}" destId="{D4F1C096-E2CB-8E4C-9003-29DCF0B34D29}" srcOrd="1" destOrd="0" parTransId="{5B4F132D-52D8-C144-9577-0D43AFE8CD6C}" sibTransId="{C1A5869B-B66F-8447-8C87-13B5181603ED}"/>
    <dgm:cxn modelId="{6D8F8D7F-D735-DA4C-A69A-5CC8DFC2F4D0}" type="presOf" srcId="{D4F1C096-E2CB-8E4C-9003-29DCF0B34D29}" destId="{00F8F771-6B58-B043-BE77-C2955DE6537F}" srcOrd="0" destOrd="0" presId="urn:microsoft.com/office/officeart/2005/8/layout/default"/>
    <dgm:cxn modelId="{C226ACF3-2A3E-3145-8F0F-D9ED6032B1D0}" type="presOf" srcId="{A38B7F7C-6E8A-E749-973F-F64AF79CD230}" destId="{C432C147-D621-BD4F-8F55-BA511CFD3995}" srcOrd="0" destOrd="0" presId="urn:microsoft.com/office/officeart/2005/8/layout/default"/>
    <dgm:cxn modelId="{5296360F-F0AA-9445-B557-235DA10467C7}" srcId="{A38B7F7C-6E8A-E749-973F-F64AF79CD230}" destId="{CA374814-D844-C948-804D-4012FDE3C3E6}" srcOrd="11" destOrd="0" parTransId="{92D9BBF8-5321-9643-A1E5-6B5EC771B00E}" sibTransId="{F954E627-BC69-0E49-A0D4-34C2017743F5}"/>
    <dgm:cxn modelId="{FB9F854A-35F0-604D-89B6-AF4C518D8920}" type="presOf" srcId="{243E4136-2B56-AB4A-8447-17CED4D3F9F5}" destId="{6B5CA00E-AA53-974D-947E-E03309C2B6D3}" srcOrd="0" destOrd="0" presId="urn:microsoft.com/office/officeart/2005/8/layout/default"/>
    <dgm:cxn modelId="{D57BD5AA-3445-9D43-A4EA-A47423B58982}" srcId="{A38B7F7C-6E8A-E749-973F-F64AF79CD230}" destId="{4D7AAAB2-BC1E-324D-B037-80C04F8AE394}" srcOrd="7" destOrd="0" parTransId="{F9A442BF-CE2A-8446-AD42-792545BA5D90}" sibTransId="{7A66D4CB-856D-5846-8FF8-72918C995593}"/>
    <dgm:cxn modelId="{5D08D741-644F-9741-9E5C-61437F59FB00}" type="presOf" srcId="{4F0FB80D-3819-8B43-A79D-BD97F6EF5423}" destId="{CC96EDE1-7526-044D-B569-A9E66EB40DB0}" srcOrd="0" destOrd="0" presId="urn:microsoft.com/office/officeart/2005/8/layout/default"/>
    <dgm:cxn modelId="{16A50807-7AED-DB41-8162-C990CD44E188}" srcId="{A38B7F7C-6E8A-E749-973F-F64AF79CD230}" destId="{846D21BF-91DB-B441-95F4-99F136B60C60}" srcOrd="0" destOrd="0" parTransId="{9BE337AB-DD69-B64E-BF0D-103E53FF05EB}" sibTransId="{FD8ED18A-4020-5242-8A95-2EEBF3E4055F}"/>
    <dgm:cxn modelId="{13B1D792-C416-514A-AA6C-297830E57B39}" srcId="{A38B7F7C-6E8A-E749-973F-F64AF79CD230}" destId="{029E43B4-C58C-474A-A37C-F91BA055524D}" srcOrd="4" destOrd="0" parTransId="{50839317-B5F8-3749-9C53-DDAF9EBFB40E}" sibTransId="{48E7EC50-7FB0-F84C-9967-D31113F1FAE3}"/>
    <dgm:cxn modelId="{08540B63-7269-A04D-9C14-908D39DB0BB1}" type="presOf" srcId="{029E43B4-C58C-474A-A37C-F91BA055524D}" destId="{42AD0F76-7954-9D4A-8958-FDD5D7FEEED7}" srcOrd="0" destOrd="0" presId="urn:microsoft.com/office/officeart/2005/8/layout/default"/>
    <dgm:cxn modelId="{BED91AAE-E20C-0842-9994-DC928974269F}" srcId="{A38B7F7C-6E8A-E749-973F-F64AF79CD230}" destId="{2CDBFF1E-DE65-324A-9C36-17430FC462EF}" srcOrd="9" destOrd="0" parTransId="{92E5E8FA-F905-0843-848A-2E09DEC40683}" sibTransId="{08847E25-FC11-6043-A7DA-EB070358A958}"/>
    <dgm:cxn modelId="{811E8DB0-D392-FD4A-A051-90E89A51E94B}" type="presOf" srcId="{846D21BF-91DB-B441-95F4-99F136B60C60}" destId="{64496F5B-8709-6348-B6CC-250B4DB65AAE}" srcOrd="0" destOrd="0" presId="urn:microsoft.com/office/officeart/2005/8/layout/default"/>
    <dgm:cxn modelId="{49E836F8-9526-3F49-BB2D-88E6A6961DFF}" type="presOf" srcId="{0A2FC5E1-B8ED-1741-B182-2FCF53F85D52}" destId="{E403BEF9-90CF-6749-B9D8-0C0AEBA84F92}" srcOrd="0" destOrd="0" presId="urn:microsoft.com/office/officeart/2005/8/layout/default"/>
    <dgm:cxn modelId="{25E3B6F5-E61E-5B4E-999D-E27D4A247E44}" srcId="{A38B7F7C-6E8A-E749-973F-F64AF79CD230}" destId="{424ABFE0-38AA-7140-9369-4BA5AD2D1F0A}" srcOrd="6" destOrd="0" parTransId="{7D5362CD-A288-2F43-BFD8-506F6DCF4597}" sibTransId="{9AD33AC8-078F-5A4B-A5ED-B3C63A085CFB}"/>
    <dgm:cxn modelId="{63B8D8C8-C6F7-F44C-888B-699D6B11F57D}" type="presOf" srcId="{8C672022-5453-5345-AD97-0EF9022155C3}" destId="{1C6A0215-8ABF-C244-854C-040ABCD4480A}" srcOrd="0" destOrd="0" presId="urn:microsoft.com/office/officeart/2005/8/layout/default"/>
    <dgm:cxn modelId="{8C01CC31-0E02-0342-9CBC-301FA41E4C29}" type="presOf" srcId="{2CDBFF1E-DE65-324A-9C36-17430FC462EF}" destId="{A3E3BBAE-FD2B-4B4E-88B1-11895C87A8BA}" srcOrd="0" destOrd="0" presId="urn:microsoft.com/office/officeart/2005/8/layout/default"/>
    <dgm:cxn modelId="{645E9BD9-BAF0-6A48-A3A5-6F24681A1A2B}" type="presOf" srcId="{70CDFE16-E63A-9041-B61E-54E952B09087}" destId="{4264E4D2-1D36-E84D-95FE-09561E4858EF}" srcOrd="0" destOrd="0" presId="urn:microsoft.com/office/officeart/2005/8/layout/default"/>
    <dgm:cxn modelId="{27472692-F26A-864E-8B2C-560D278D188E}" type="presOf" srcId="{CA374814-D844-C948-804D-4012FDE3C3E6}" destId="{8EEE5192-8058-C848-9DA5-51B107335BC0}" srcOrd="0" destOrd="0" presId="urn:microsoft.com/office/officeart/2005/8/layout/default"/>
    <dgm:cxn modelId="{1F95A469-2CB5-CC43-B49A-9A80D2724775}" srcId="{A38B7F7C-6E8A-E749-973F-F64AF79CD230}" destId="{8C672022-5453-5345-AD97-0EF9022155C3}" srcOrd="8" destOrd="0" parTransId="{CE8848C3-85B7-8143-BD28-2B12946F623E}" sibTransId="{570B9ED4-8720-E144-8B6C-33194C0B83E4}"/>
    <dgm:cxn modelId="{E42836F7-333A-DA47-9A7D-3DC826A14AC8}" srcId="{A38B7F7C-6E8A-E749-973F-F64AF79CD230}" destId="{4F0FB80D-3819-8B43-A79D-BD97F6EF5423}" srcOrd="10" destOrd="0" parTransId="{33F1CC0A-7A8E-CC4A-9E33-B5F9B18D4054}" sibTransId="{33982506-A3C7-5C44-A187-85C4CCCD7FDF}"/>
    <dgm:cxn modelId="{4F094DEB-338D-A849-BE92-1C1BCC5DD0E2}" type="presOf" srcId="{4D7AAAB2-BC1E-324D-B037-80C04F8AE394}" destId="{4CA1B827-3242-6641-AF93-EA00E0C38442}" srcOrd="0" destOrd="0" presId="urn:microsoft.com/office/officeart/2005/8/layout/default"/>
    <dgm:cxn modelId="{6C00425A-57C7-A743-B1DC-FFBAEF82D33E}" srcId="{A38B7F7C-6E8A-E749-973F-F64AF79CD230}" destId="{0A2FC5E1-B8ED-1741-B182-2FCF53F85D52}" srcOrd="3" destOrd="0" parTransId="{12327630-8560-2542-8F4A-8027E4972DBD}" sibTransId="{ED3B549B-0D3D-3F44-B42E-EBB19FBF1299}"/>
    <dgm:cxn modelId="{749D637F-A416-9141-9FEE-CCA9FA9E6113}" type="presParOf" srcId="{C432C147-D621-BD4F-8F55-BA511CFD3995}" destId="{64496F5B-8709-6348-B6CC-250B4DB65AAE}" srcOrd="0" destOrd="0" presId="urn:microsoft.com/office/officeart/2005/8/layout/default"/>
    <dgm:cxn modelId="{D0C79DEE-1B28-F044-ACAC-F9020F7D2F73}" type="presParOf" srcId="{C432C147-D621-BD4F-8F55-BA511CFD3995}" destId="{E89B7303-E209-BD42-8CAA-06E9D57CC1E1}" srcOrd="1" destOrd="0" presId="urn:microsoft.com/office/officeart/2005/8/layout/default"/>
    <dgm:cxn modelId="{E37584FE-C3E1-1E4E-952F-F53E92AC305B}" type="presParOf" srcId="{C432C147-D621-BD4F-8F55-BA511CFD3995}" destId="{00F8F771-6B58-B043-BE77-C2955DE6537F}" srcOrd="2" destOrd="0" presId="urn:microsoft.com/office/officeart/2005/8/layout/default"/>
    <dgm:cxn modelId="{DA9EFD60-AAD4-5542-98B1-42C9865ED404}" type="presParOf" srcId="{C432C147-D621-BD4F-8F55-BA511CFD3995}" destId="{FC1A7085-236E-234A-BEFB-47E2CD341323}" srcOrd="3" destOrd="0" presId="urn:microsoft.com/office/officeart/2005/8/layout/default"/>
    <dgm:cxn modelId="{250B2735-C3DD-A340-ADBF-0A5C3F34C325}" type="presParOf" srcId="{C432C147-D621-BD4F-8F55-BA511CFD3995}" destId="{6B5CA00E-AA53-974D-947E-E03309C2B6D3}" srcOrd="4" destOrd="0" presId="urn:microsoft.com/office/officeart/2005/8/layout/default"/>
    <dgm:cxn modelId="{466E01F4-DB63-AE4C-90B2-A8498F1EE6FD}" type="presParOf" srcId="{C432C147-D621-BD4F-8F55-BA511CFD3995}" destId="{F49E2E66-3301-CC46-914A-445443302036}" srcOrd="5" destOrd="0" presId="urn:microsoft.com/office/officeart/2005/8/layout/default"/>
    <dgm:cxn modelId="{EC04A4D4-3864-F646-95C9-CE491D17EEC1}" type="presParOf" srcId="{C432C147-D621-BD4F-8F55-BA511CFD3995}" destId="{E403BEF9-90CF-6749-B9D8-0C0AEBA84F92}" srcOrd="6" destOrd="0" presId="urn:microsoft.com/office/officeart/2005/8/layout/default"/>
    <dgm:cxn modelId="{C23E7FF8-1066-4347-B27F-3BEC2D83B3CA}" type="presParOf" srcId="{C432C147-D621-BD4F-8F55-BA511CFD3995}" destId="{DB76BBFD-EE87-E74F-84B9-1515F86BA27A}" srcOrd="7" destOrd="0" presId="urn:microsoft.com/office/officeart/2005/8/layout/default"/>
    <dgm:cxn modelId="{EA17ABE8-8EB8-C240-84AE-3FE69145CBA9}" type="presParOf" srcId="{C432C147-D621-BD4F-8F55-BA511CFD3995}" destId="{42AD0F76-7954-9D4A-8958-FDD5D7FEEED7}" srcOrd="8" destOrd="0" presId="urn:microsoft.com/office/officeart/2005/8/layout/default"/>
    <dgm:cxn modelId="{A011DFE9-7DFF-E841-BBDA-5F52E590F0C8}" type="presParOf" srcId="{C432C147-D621-BD4F-8F55-BA511CFD3995}" destId="{83E68FF9-4BCE-894E-80F4-36D67F380E56}" srcOrd="9" destOrd="0" presId="urn:microsoft.com/office/officeart/2005/8/layout/default"/>
    <dgm:cxn modelId="{A4E1F2C9-27EF-1341-AD2D-C99BA9846212}" type="presParOf" srcId="{C432C147-D621-BD4F-8F55-BA511CFD3995}" destId="{4264E4D2-1D36-E84D-95FE-09561E4858EF}" srcOrd="10" destOrd="0" presId="urn:microsoft.com/office/officeart/2005/8/layout/default"/>
    <dgm:cxn modelId="{19767765-1D9A-C145-BE4B-6EA3CD2FFF8C}" type="presParOf" srcId="{C432C147-D621-BD4F-8F55-BA511CFD3995}" destId="{ADB17F35-ADB0-E345-83A6-6F617848FBE8}" srcOrd="11" destOrd="0" presId="urn:microsoft.com/office/officeart/2005/8/layout/default"/>
    <dgm:cxn modelId="{5F3D1B6F-1E07-3840-A319-0A888D321D25}" type="presParOf" srcId="{C432C147-D621-BD4F-8F55-BA511CFD3995}" destId="{11F136A8-AC28-9741-B246-9E2C5E92F42D}" srcOrd="12" destOrd="0" presId="urn:microsoft.com/office/officeart/2005/8/layout/default"/>
    <dgm:cxn modelId="{2F1D9439-B397-174F-B8EF-A4079BB3C0ED}" type="presParOf" srcId="{C432C147-D621-BD4F-8F55-BA511CFD3995}" destId="{35FBE50B-7823-2441-B51E-D6D75E642B59}" srcOrd="13" destOrd="0" presId="urn:microsoft.com/office/officeart/2005/8/layout/default"/>
    <dgm:cxn modelId="{009D3AD7-CC92-B149-A0B9-A3752A4C5567}" type="presParOf" srcId="{C432C147-D621-BD4F-8F55-BA511CFD3995}" destId="{4CA1B827-3242-6641-AF93-EA00E0C38442}" srcOrd="14" destOrd="0" presId="urn:microsoft.com/office/officeart/2005/8/layout/default"/>
    <dgm:cxn modelId="{D2E4A11F-CE70-BE48-B8EA-660731DDDD91}" type="presParOf" srcId="{C432C147-D621-BD4F-8F55-BA511CFD3995}" destId="{98208012-A334-4847-9F75-F77112DFB7F3}" srcOrd="15" destOrd="0" presId="urn:microsoft.com/office/officeart/2005/8/layout/default"/>
    <dgm:cxn modelId="{2A17DA67-3854-A841-AE2E-87D305AB37FA}" type="presParOf" srcId="{C432C147-D621-BD4F-8F55-BA511CFD3995}" destId="{1C6A0215-8ABF-C244-854C-040ABCD4480A}" srcOrd="16" destOrd="0" presId="urn:microsoft.com/office/officeart/2005/8/layout/default"/>
    <dgm:cxn modelId="{90311540-B5B3-CD4D-B484-0C537512503E}" type="presParOf" srcId="{C432C147-D621-BD4F-8F55-BA511CFD3995}" destId="{EFDB859B-F47D-4242-9604-FF8BC8614337}" srcOrd="17" destOrd="0" presId="urn:microsoft.com/office/officeart/2005/8/layout/default"/>
    <dgm:cxn modelId="{F52CBE62-57EE-3941-8474-D8CF1ECB76C7}" type="presParOf" srcId="{C432C147-D621-BD4F-8F55-BA511CFD3995}" destId="{A3E3BBAE-FD2B-4B4E-88B1-11895C87A8BA}" srcOrd="18" destOrd="0" presId="urn:microsoft.com/office/officeart/2005/8/layout/default"/>
    <dgm:cxn modelId="{B3EA06CE-28E1-9F4C-B1AF-77DE61B722D0}" type="presParOf" srcId="{C432C147-D621-BD4F-8F55-BA511CFD3995}" destId="{05F77BAB-27F4-3D44-A148-A8314F9F4F5E}" srcOrd="19" destOrd="0" presId="urn:microsoft.com/office/officeart/2005/8/layout/default"/>
    <dgm:cxn modelId="{086FEFD7-DE75-1A4C-82E1-4A682C04E80E}" type="presParOf" srcId="{C432C147-D621-BD4F-8F55-BA511CFD3995}" destId="{CC96EDE1-7526-044D-B569-A9E66EB40DB0}" srcOrd="20" destOrd="0" presId="urn:microsoft.com/office/officeart/2005/8/layout/default"/>
    <dgm:cxn modelId="{111097C7-B43E-2443-B725-0A68F2DA82BB}" type="presParOf" srcId="{C432C147-D621-BD4F-8F55-BA511CFD3995}" destId="{04E6CF2E-4F2A-C445-9927-D73A5250AD6B}" srcOrd="21" destOrd="0" presId="urn:microsoft.com/office/officeart/2005/8/layout/default"/>
    <dgm:cxn modelId="{A84E1679-C626-D843-9223-A3B64997D89A}" type="presParOf" srcId="{C432C147-D621-BD4F-8F55-BA511CFD3995}" destId="{8EEE5192-8058-C848-9DA5-51B107335BC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496F5B-8709-6348-B6CC-250B4DB65AAE}">
      <dsp:nvSpPr>
        <dsp:cNvPr id="0" name=""/>
        <dsp:cNvSpPr/>
      </dsp:nvSpPr>
      <dsp:spPr>
        <a:xfrm>
          <a:off x="1041" y="154922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March</a:t>
          </a:r>
          <a:endParaRPr lang="en-US" sz="1900" kern="1200" dirty="0"/>
        </a:p>
      </dsp:txBody>
      <dsp:txXfrm>
        <a:off x="1041" y="154922"/>
        <a:ext cx="1312664" cy="787598"/>
      </dsp:txXfrm>
    </dsp:sp>
    <dsp:sp modelId="{00F8F771-6B58-B043-BE77-C2955DE6537F}">
      <dsp:nvSpPr>
        <dsp:cNvPr id="0" name=""/>
        <dsp:cNvSpPr/>
      </dsp:nvSpPr>
      <dsp:spPr>
        <a:xfrm>
          <a:off x="1444972" y="132649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November</a:t>
          </a:r>
          <a:endParaRPr lang="en-US" sz="1900" kern="1200" dirty="0"/>
        </a:p>
      </dsp:txBody>
      <dsp:txXfrm>
        <a:off x="1444972" y="132649"/>
        <a:ext cx="1312664" cy="787598"/>
      </dsp:txXfrm>
    </dsp:sp>
    <dsp:sp modelId="{6B5CA00E-AA53-974D-947E-E03309C2B6D3}">
      <dsp:nvSpPr>
        <dsp:cNvPr id="0" name=""/>
        <dsp:cNvSpPr/>
      </dsp:nvSpPr>
      <dsp:spPr>
        <a:xfrm>
          <a:off x="2888902" y="132649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April</a:t>
          </a:r>
          <a:endParaRPr lang="en-US" sz="1900" kern="1200" dirty="0"/>
        </a:p>
      </dsp:txBody>
      <dsp:txXfrm>
        <a:off x="2888902" y="132649"/>
        <a:ext cx="1312664" cy="787598"/>
      </dsp:txXfrm>
    </dsp:sp>
    <dsp:sp modelId="{E403BEF9-90CF-6749-B9D8-0C0AEBA84F92}">
      <dsp:nvSpPr>
        <dsp:cNvPr id="0" name=""/>
        <dsp:cNvSpPr/>
      </dsp:nvSpPr>
      <dsp:spPr>
        <a:xfrm>
          <a:off x="4332833" y="132649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October</a:t>
          </a:r>
          <a:endParaRPr lang="en-US" sz="1900" kern="1200" dirty="0"/>
        </a:p>
      </dsp:txBody>
      <dsp:txXfrm>
        <a:off x="4332833" y="132649"/>
        <a:ext cx="1312664" cy="787598"/>
      </dsp:txXfrm>
    </dsp:sp>
    <dsp:sp modelId="{42AD0F76-7954-9D4A-8958-FDD5D7FEEED7}">
      <dsp:nvSpPr>
        <dsp:cNvPr id="0" name=""/>
        <dsp:cNvSpPr/>
      </dsp:nvSpPr>
      <dsp:spPr>
        <a:xfrm>
          <a:off x="5776763" y="132649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January</a:t>
          </a:r>
          <a:endParaRPr lang="en-US" sz="1900" kern="1200" dirty="0"/>
        </a:p>
      </dsp:txBody>
      <dsp:txXfrm>
        <a:off x="5776763" y="132649"/>
        <a:ext cx="1312664" cy="787598"/>
      </dsp:txXfrm>
    </dsp:sp>
    <dsp:sp modelId="{4264E4D2-1D36-E84D-95FE-09561E4858EF}">
      <dsp:nvSpPr>
        <dsp:cNvPr id="0" name=""/>
        <dsp:cNvSpPr/>
      </dsp:nvSpPr>
      <dsp:spPr>
        <a:xfrm>
          <a:off x="7220694" y="132649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June</a:t>
          </a:r>
          <a:endParaRPr lang="en-US" sz="1900" kern="1200" dirty="0"/>
        </a:p>
      </dsp:txBody>
      <dsp:txXfrm>
        <a:off x="7220694" y="132649"/>
        <a:ext cx="1312664" cy="787598"/>
      </dsp:txXfrm>
    </dsp:sp>
    <dsp:sp modelId="{11F136A8-AC28-9741-B246-9E2C5E92F42D}">
      <dsp:nvSpPr>
        <dsp:cNvPr id="0" name=""/>
        <dsp:cNvSpPr/>
      </dsp:nvSpPr>
      <dsp:spPr>
        <a:xfrm>
          <a:off x="1041" y="1051514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February</a:t>
          </a:r>
          <a:endParaRPr lang="en-US" sz="1900" kern="1200" dirty="0"/>
        </a:p>
      </dsp:txBody>
      <dsp:txXfrm>
        <a:off x="1041" y="1051514"/>
        <a:ext cx="1312664" cy="787598"/>
      </dsp:txXfrm>
    </dsp:sp>
    <dsp:sp modelId="{4CA1B827-3242-6641-AF93-EA00E0C38442}">
      <dsp:nvSpPr>
        <dsp:cNvPr id="0" name=""/>
        <dsp:cNvSpPr/>
      </dsp:nvSpPr>
      <dsp:spPr>
        <a:xfrm>
          <a:off x="1444972" y="1051514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December</a:t>
          </a:r>
          <a:endParaRPr lang="en-US" sz="1900" kern="1200" dirty="0"/>
        </a:p>
      </dsp:txBody>
      <dsp:txXfrm>
        <a:off x="1444972" y="1051514"/>
        <a:ext cx="1312664" cy="787598"/>
      </dsp:txXfrm>
    </dsp:sp>
    <dsp:sp modelId="{1C6A0215-8ABF-C244-854C-040ABCD4480A}">
      <dsp:nvSpPr>
        <dsp:cNvPr id="0" name=""/>
        <dsp:cNvSpPr/>
      </dsp:nvSpPr>
      <dsp:spPr>
        <a:xfrm>
          <a:off x="2888902" y="1051514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September</a:t>
          </a:r>
          <a:endParaRPr lang="en-US" sz="1900" kern="1200" dirty="0"/>
        </a:p>
      </dsp:txBody>
      <dsp:txXfrm>
        <a:off x="2888902" y="1051514"/>
        <a:ext cx="1312664" cy="787598"/>
      </dsp:txXfrm>
    </dsp:sp>
    <dsp:sp modelId="{A3E3BBAE-FD2B-4B4E-88B1-11895C87A8BA}">
      <dsp:nvSpPr>
        <dsp:cNvPr id="0" name=""/>
        <dsp:cNvSpPr/>
      </dsp:nvSpPr>
      <dsp:spPr>
        <a:xfrm>
          <a:off x="4332833" y="1051514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May</a:t>
          </a:r>
          <a:endParaRPr lang="en-US" sz="1900" kern="1200" dirty="0"/>
        </a:p>
      </dsp:txBody>
      <dsp:txXfrm>
        <a:off x="4332833" y="1051514"/>
        <a:ext cx="1312664" cy="787598"/>
      </dsp:txXfrm>
    </dsp:sp>
    <dsp:sp modelId="{CC96EDE1-7526-044D-B569-A9E66EB40DB0}">
      <dsp:nvSpPr>
        <dsp:cNvPr id="0" name=""/>
        <dsp:cNvSpPr/>
      </dsp:nvSpPr>
      <dsp:spPr>
        <a:xfrm>
          <a:off x="5776763" y="1051514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July</a:t>
          </a:r>
          <a:endParaRPr lang="en-US" sz="1900" kern="1200" dirty="0"/>
        </a:p>
      </dsp:txBody>
      <dsp:txXfrm>
        <a:off x="5776763" y="1051514"/>
        <a:ext cx="1312664" cy="787598"/>
      </dsp:txXfrm>
    </dsp:sp>
    <dsp:sp modelId="{8EEE5192-8058-C848-9DA5-51B107335BC0}">
      <dsp:nvSpPr>
        <dsp:cNvPr id="0" name=""/>
        <dsp:cNvSpPr/>
      </dsp:nvSpPr>
      <dsp:spPr>
        <a:xfrm>
          <a:off x="7220694" y="1051514"/>
          <a:ext cx="1312664" cy="787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August</a:t>
          </a:r>
          <a:endParaRPr lang="en-US" sz="1900" kern="1200" dirty="0"/>
        </a:p>
      </dsp:txBody>
      <dsp:txXfrm>
        <a:off x="7220694" y="1051514"/>
        <a:ext cx="1312664" cy="787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B7CC652-A623-41D2-B0ED-8F1D217186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C37EC9-EE18-444F-B09D-9037228E7EE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740964F-93AB-5B42-B49F-B04888D6853A}" type="datetimeFigureOut">
              <a:rPr lang="en-US" smtClean="0"/>
              <a:t>8/13/12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BE4178-174B-2D43-96A8-D396104C824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rting-algorithms.com/merge-sort" TargetMode="External"/><Relationship Id="rId4" Type="http://schemas.openxmlformats.org/officeDocument/2006/relationships/hyperlink" Target="http://www.personal.kent.edu/~rmuhamma/Algorithms/MyAlgorithms/Sorting/mergeSort.htm" TargetMode="External"/><Relationship Id="rId5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rogramming.com/tutorial/computersciencetheory/mergesor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look at one of the Earlier sorting algorithms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2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633743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21" y="2502141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843" y="2510675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809" y="3393852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708" y="3393852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430" y="3393852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52" y="4842152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474" y="4842152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1809" y="4833618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3087" y="4842152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4513" y="4833618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3235" y="4833618"/>
            <a:ext cx="938722" cy="5632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21641" y="1771243"/>
            <a:ext cx="485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then the second item in the first group is compared with the first item of the second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newly sorted groups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168463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18" y="2176997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74" y="2176997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96" y="2176997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734" y="2176997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178" y="2176997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456" y="2168463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900" y="2168463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579" y="3864450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1413" y="3872984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0135" y="3872984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8857" y="3872984"/>
            <a:ext cx="938722" cy="5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first two groups…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35" y="2422084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18" y="3536077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74" y="3536077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96" y="3536077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373" y="2422084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178" y="3536077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456" y="3527543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900" y="3527543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579" y="4855910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1413" y="4864444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0135" y="4864444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8857" y="4864444"/>
            <a:ext cx="938722" cy="5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new set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35" y="2422084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18" y="3536077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74" y="3536077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96" y="3536077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474" y="1577234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178" y="3536077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0618" y="2422084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900" y="3527543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579" y="4855910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1413" y="4864444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0135" y="4864444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8857" y="4864444"/>
            <a:ext cx="938722" cy="5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sorted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60" y="2992014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48" y="3000548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282" y="2992014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726" y="3000548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16" y="2992014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4" y="3000548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838" y="2992014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8170" y="3009082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579" y="4855910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1413" y="4864444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0135" y="4864444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8857" y="4864444"/>
            <a:ext cx="938722" cy="5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merge sort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60" y="3638134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48" y="3646668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282" y="3638134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726" y="3646668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3848" y="2267920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4" y="3646668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838" y="3638134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8170" y="3655202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579" y="4855910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4" y="2267920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0135" y="4864444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8857" y="4864444"/>
            <a:ext cx="938722" cy="5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final set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60" y="3638134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48" y="3646668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282" y="3638134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726" y="3646668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" y="1566107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4" y="3646668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135" y="2267920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8170" y="3655202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579" y="4855910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4" y="2267920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0135" y="4864444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8857" y="4864444"/>
            <a:ext cx="938722" cy="5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complete!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55" y="2938933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27" y="3585040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777" y="2947467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305" y="3593574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611" y="2947467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221" y="2947467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333" y="2947467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7749" y="3585040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1583" y="3593574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5499" y="2947467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4139" y="3593574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2861" y="3602108"/>
            <a:ext cx="938722" cy="5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Demonstrati0n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eight volunteers to stand in a line at the front of the classroom</a:t>
            </a:r>
          </a:p>
          <a:p>
            <a:r>
              <a:rPr lang="en-US" dirty="0" smtClean="0"/>
              <a:t>Have each draw a number out of a hat</a:t>
            </a:r>
          </a:p>
          <a:p>
            <a:r>
              <a:rPr lang="en-US" dirty="0" smtClean="0"/>
              <a:t>Perform a merge sort on the volunteers by comparing their numbers and grouping accordingly</a:t>
            </a:r>
          </a:p>
          <a:p>
            <a:r>
              <a:rPr lang="en-US" dirty="0" smtClean="0"/>
              <a:t>Alternatively, use height for sorting if that can be done without hurting morale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Sorts and Binary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merge sort algorithm can </a:t>
            </a:r>
            <a:r>
              <a:rPr lang="en-US" dirty="0"/>
              <a:t>be</a:t>
            </a:r>
            <a:r>
              <a:rPr lang="en-US" dirty="0" smtClean="0"/>
              <a:t> visualized using </a:t>
            </a:r>
            <a:r>
              <a:rPr lang="en-US" dirty="0"/>
              <a:t>a binary tree, </a:t>
            </a:r>
            <a:r>
              <a:rPr lang="en-US" dirty="0" smtClean="0"/>
              <a:t>where: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ach </a:t>
            </a:r>
            <a:r>
              <a:rPr lang="en-US" dirty="0"/>
              <a:t>leaf node is one piece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G</a:t>
            </a:r>
            <a:r>
              <a:rPr lang="en-US" dirty="0" smtClean="0"/>
              <a:t>oing </a:t>
            </a:r>
            <a:r>
              <a:rPr lang="en-US" dirty="0"/>
              <a:t>up one level involves one merge process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12" y="1865216"/>
            <a:ext cx="4364374" cy="2982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6346" y="5146633"/>
            <a:ext cx="377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 of Rashid Bin Muhammad at Kent State University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the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Written around 1945</a:t>
            </a:r>
          </a:p>
          <a:p>
            <a:r>
              <a:rPr lang="en-US" dirty="0" smtClean="0"/>
              <a:t>Commonly attributed to renown Hungarian-American mathematician John von Neumann</a:t>
            </a:r>
          </a:p>
          <a:p>
            <a:r>
              <a:rPr lang="en-US" dirty="0" smtClean="0"/>
              <a:t>One of the first sorting styles proposed for computers</a:t>
            </a:r>
          </a:p>
          <a:p>
            <a:r>
              <a:rPr lang="en-US" dirty="0" smtClean="0"/>
              <a:t>Uses divide and conquer principles (recursively breaking down a problem into smaller sub-problems)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Best case: </a:t>
            </a:r>
            <a:r>
              <a:rPr lang="en-US" dirty="0" err="1" smtClean="0"/>
              <a:t>O(n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hen values are already sorted</a:t>
            </a:r>
          </a:p>
          <a:p>
            <a:r>
              <a:rPr lang="en-US" dirty="0" smtClean="0"/>
              <a:t>Worst case: </a:t>
            </a:r>
            <a:r>
              <a:rPr lang="en-US" dirty="0" err="1" smtClean="0"/>
              <a:t>O(</a:t>
            </a:r>
            <a:r>
              <a:rPr lang="en-US" i="1" dirty="0" err="1" smtClean="0"/>
              <a:t>n</a:t>
            </a:r>
            <a:r>
              <a:rPr lang="en-US" dirty="0" smtClean="0"/>
              <a:t> log </a:t>
            </a:r>
            <a:r>
              <a:rPr lang="en-US" i="1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n</a:t>
            </a:r>
            <a:r>
              <a:rPr lang="en-US" dirty="0" smtClean="0"/>
              <a:t> operations / level * log </a:t>
            </a:r>
            <a:r>
              <a:rPr lang="en-US" i="1" dirty="0" err="1" smtClean="0"/>
              <a:t>n</a:t>
            </a:r>
            <a:r>
              <a:rPr lang="en-US" dirty="0" smtClean="0"/>
              <a:t> + 1 levels</a:t>
            </a:r>
          </a:p>
          <a:p>
            <a:pPr lvl="1"/>
            <a:r>
              <a:rPr lang="en-US" dirty="0" smtClean="0"/>
              <a:t>When the data is unsorted/randomly arranged</a:t>
            </a:r>
          </a:p>
          <a:p>
            <a:r>
              <a:rPr lang="en-US" dirty="0" smtClean="0"/>
              <a:t>Average case: </a:t>
            </a:r>
            <a:r>
              <a:rPr lang="en-US" dirty="0" err="1" smtClean="0"/>
              <a:t>O(</a:t>
            </a:r>
            <a:r>
              <a:rPr lang="en-US" i="1" dirty="0" err="1" smtClean="0"/>
              <a:t>n</a:t>
            </a:r>
            <a:r>
              <a:rPr lang="en-US" dirty="0" smtClean="0"/>
              <a:t> log </a:t>
            </a:r>
            <a:r>
              <a:rPr lang="en-US" i="1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only stable </a:t>
            </a:r>
            <a:r>
              <a:rPr lang="en-US" dirty="0" err="1" smtClean="0"/>
              <a:t>O(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log </a:t>
            </a:r>
            <a:r>
              <a:rPr lang="en-US" i="1" dirty="0" err="1" smtClean="0"/>
              <a:t>n</a:t>
            </a:r>
            <a:r>
              <a:rPr lang="en-US" dirty="0" smtClean="0"/>
              <a:t> ) sorting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rray implementation</a:t>
            </a:r>
          </a:p>
          <a:p>
            <a:pPr lvl="1"/>
            <a:r>
              <a:rPr lang="en-US" dirty="0" smtClean="0"/>
              <a:t>Generally requires a second array to store the merged list</a:t>
            </a:r>
          </a:p>
          <a:p>
            <a:pPr lvl="1"/>
            <a:r>
              <a:rPr lang="en-US" dirty="0" smtClean="0"/>
              <a:t>O(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) extra space</a:t>
            </a:r>
          </a:p>
          <a:p>
            <a:r>
              <a:rPr lang="en-US" dirty="0" smtClean="0"/>
              <a:t>Linked list implementation</a:t>
            </a:r>
          </a:p>
          <a:p>
            <a:pPr lvl="1"/>
            <a:r>
              <a:rPr lang="en-US" dirty="0" smtClean="0"/>
              <a:t>Can be done in place by changing list pointers</a:t>
            </a:r>
          </a:p>
          <a:p>
            <a:pPr lvl="1"/>
            <a:r>
              <a:rPr lang="en-US" dirty="0" smtClean="0"/>
              <a:t>O( log </a:t>
            </a:r>
            <a:r>
              <a:rPr lang="en-US" i="1" dirty="0" err="1" smtClean="0"/>
              <a:t>n</a:t>
            </a:r>
            <a:r>
              <a:rPr lang="en-US" dirty="0" smtClean="0"/>
              <a:t> ) extra space [for recursion]</a:t>
            </a:r>
          </a:p>
          <a:p>
            <a:r>
              <a:rPr lang="en-US" dirty="0" smtClean="0"/>
              <a:t>Recursive nature of algorithm requires extra memory compared to a non-recursive algorithm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you use merge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linked lists</a:t>
            </a:r>
          </a:p>
          <a:p>
            <a:r>
              <a:rPr lang="en-US" dirty="0" smtClean="0"/>
              <a:t>When wanting to avoid random access to data</a:t>
            </a:r>
          </a:p>
          <a:p>
            <a:r>
              <a:rPr lang="en-US" dirty="0" smtClean="0"/>
              <a:t>If stability is desired</a:t>
            </a:r>
          </a:p>
          <a:p>
            <a:r>
              <a:rPr lang="en-US" dirty="0" smtClean="0"/>
              <a:t>When using extra space is not a concern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://www.cprogramming.com/tutorial/computersciencetheory/</a:t>
            </a:r>
            <a:r>
              <a:rPr lang="en-US" dirty="0" smtClean="0">
                <a:hlinkClick r:id="rId2"/>
              </a:rPr>
              <a:t>mergesort.html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http://www.sorting-algorithms.com/merge-</a:t>
            </a:r>
            <a:r>
              <a:rPr lang="en-US" dirty="0" smtClean="0">
                <a:hlinkClick r:id="rId3"/>
              </a:rPr>
              <a:t>sort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http://www.personal.kent.edu/~rmuhamma/Algorithms/MyAlgorithms/Sorting/</a:t>
            </a:r>
            <a:r>
              <a:rPr lang="en-US" dirty="0" smtClean="0">
                <a:hlinkClick r:id="rId4"/>
              </a:rPr>
              <a:t>mergeSort.htm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</a:t>
            </a:r>
            <a:r>
              <a:rPr lang="en-US" dirty="0" smtClean="0">
                <a:hlinkClick r:id="rId5"/>
              </a:rPr>
              <a:t>Merge_sort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merge sort look like?</a:t>
            </a:r>
            <a:endParaRPr lang="en-US" dirty="0"/>
          </a:p>
        </p:txBody>
      </p:sp>
      <p:pic>
        <p:nvPicPr>
          <p:cNvPr id="5" name="Content Placeholder 4" descr="Merge-sort-example-300px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5802" r="-5802"/>
          <a:stretch>
            <a:fillRect/>
          </a:stretch>
        </p:blipFill>
        <p:spPr>
          <a:xfrm>
            <a:off x="1208429" y="1770618"/>
            <a:ext cx="6728237" cy="3617332"/>
          </a:xfrm>
        </p:spPr>
      </p:pic>
      <p:sp>
        <p:nvSpPr>
          <p:cNvPr id="6" name="TextBox 5"/>
          <p:cNvSpPr txBox="1"/>
          <p:nvPr/>
        </p:nvSpPr>
        <p:spPr>
          <a:xfrm>
            <a:off x="1983103" y="5670208"/>
            <a:ext cx="54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Graphic courtesy of Wikimedia Commons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happening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 is recursively broken down into smallest possible subset (in this case, an individual number)</a:t>
            </a:r>
          </a:p>
          <a:p>
            <a:r>
              <a:rPr lang="en-US" dirty="0" smtClean="0"/>
              <a:t>The first item in one subset is compared to the first in the next subset</a:t>
            </a:r>
          </a:p>
          <a:p>
            <a:r>
              <a:rPr lang="en-US" dirty="0" smtClean="0"/>
              <a:t>The smaller of the two is placed first in a new set, then the second smallest etc.</a:t>
            </a:r>
          </a:p>
          <a:p>
            <a:r>
              <a:rPr lang="en-US" dirty="0" smtClean="0"/>
              <a:t>Increasingly larger sorted sets are formed until the final, fully sorted list is made by comparing one sorted half of the data to the other sorted half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our own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2000052"/>
            <a:ext cx="8503920" cy="9460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Here we have the months of the year, except somehow they were placed out of order</a:t>
            </a:r>
            <a:endParaRPr lang="en-US" sz="20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01752" y="3286270"/>
          <a:ext cx="8534400" cy="197176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divide the list into individual months</a:t>
            </a:r>
            <a:endParaRPr lang="en-US" dirty="0"/>
          </a:p>
        </p:txBody>
      </p:sp>
      <p:pic>
        <p:nvPicPr>
          <p:cNvPr id="5" name="Picture 4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792282"/>
            <a:ext cx="938722" cy="571767"/>
          </a:xfrm>
          <a:prstGeom prst="rect">
            <a:avLst/>
          </a:prstGeom>
        </p:spPr>
      </p:pic>
      <p:pic>
        <p:nvPicPr>
          <p:cNvPr id="6" name="Picture 5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48" y="2783748"/>
            <a:ext cx="938722" cy="571767"/>
          </a:xfrm>
          <a:prstGeom prst="rect">
            <a:avLst/>
          </a:prstGeom>
        </p:spPr>
      </p:pic>
      <p:pic>
        <p:nvPicPr>
          <p:cNvPr id="7" name="Picture 6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726" y="2800816"/>
            <a:ext cx="938722" cy="563233"/>
          </a:xfrm>
          <a:prstGeom prst="rect">
            <a:avLst/>
          </a:prstGeom>
        </p:spPr>
      </p:pic>
      <p:pic>
        <p:nvPicPr>
          <p:cNvPr id="8" name="Picture 7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119" y="2792282"/>
            <a:ext cx="938722" cy="563233"/>
          </a:xfrm>
          <a:prstGeom prst="rect">
            <a:avLst/>
          </a:prstGeom>
        </p:spPr>
      </p:pic>
      <p:pic>
        <p:nvPicPr>
          <p:cNvPr id="9" name="Picture 8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169" y="2792282"/>
            <a:ext cx="938722" cy="563233"/>
          </a:xfrm>
          <a:prstGeom prst="rect">
            <a:avLst/>
          </a:prstGeom>
        </p:spPr>
      </p:pic>
      <p:pic>
        <p:nvPicPr>
          <p:cNvPr id="10" name="Picture 9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430" y="2792282"/>
            <a:ext cx="938722" cy="563233"/>
          </a:xfrm>
          <a:prstGeom prst="rect">
            <a:avLst/>
          </a:prstGeom>
        </p:spPr>
      </p:pic>
      <p:pic>
        <p:nvPicPr>
          <p:cNvPr id="11" name="Picture 10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52" y="4184881"/>
            <a:ext cx="938722" cy="563233"/>
          </a:xfrm>
          <a:prstGeom prst="rect">
            <a:avLst/>
          </a:prstGeom>
        </p:spPr>
      </p:pic>
      <p:pic>
        <p:nvPicPr>
          <p:cNvPr id="12" name="Picture 11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248" y="4184881"/>
            <a:ext cx="938722" cy="563233"/>
          </a:xfrm>
          <a:prstGeom prst="rect">
            <a:avLst/>
          </a:prstGeom>
        </p:spPr>
      </p:pic>
      <p:pic>
        <p:nvPicPr>
          <p:cNvPr id="13" name="Picture 12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26" y="4176347"/>
            <a:ext cx="938722" cy="571767"/>
          </a:xfrm>
          <a:prstGeom prst="rect">
            <a:avLst/>
          </a:prstGeom>
        </p:spPr>
      </p:pic>
      <p:pic>
        <p:nvPicPr>
          <p:cNvPr id="14" name="Picture 13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8119" y="4176347"/>
            <a:ext cx="938722" cy="563233"/>
          </a:xfrm>
          <a:prstGeom prst="rect">
            <a:avLst/>
          </a:prstGeom>
        </p:spPr>
      </p:pic>
      <p:pic>
        <p:nvPicPr>
          <p:cNvPr id="15" name="Picture 14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1169" y="4176347"/>
            <a:ext cx="938722" cy="563233"/>
          </a:xfrm>
          <a:prstGeom prst="rect">
            <a:avLst/>
          </a:prstGeom>
        </p:spPr>
      </p:pic>
      <p:pic>
        <p:nvPicPr>
          <p:cNvPr id="16" name="Picture 15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3235" y="4176347"/>
            <a:ext cx="938722" cy="5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compare the first two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845390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87" y="1845390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726" y="2800816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119" y="2792282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169" y="2792282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430" y="2792282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52" y="4184881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248" y="4184881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26" y="4176347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8119" y="4176347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1169" y="4176347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3235" y="4176347"/>
            <a:ext cx="938722" cy="5632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41232" y="1845390"/>
            <a:ext cx="567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March comes before November, so March will be added to the new set first and then November second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compare the rest of the sets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547212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4" y="2547212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087" y="2555746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809" y="2547212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708" y="2547212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430" y="2547212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52" y="3861832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474" y="3861832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1809" y="3853298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3087" y="3861832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4513" y="3853298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3235" y="3853298"/>
            <a:ext cx="938722" cy="5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again</a:t>
            </a:r>
            <a:endParaRPr lang="en-US" dirty="0"/>
          </a:p>
        </p:txBody>
      </p:sp>
      <p:pic>
        <p:nvPicPr>
          <p:cNvPr id="4" name="Picture 3" descr="m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633743"/>
            <a:ext cx="938722" cy="571767"/>
          </a:xfrm>
          <a:prstGeom prst="rect">
            <a:avLst/>
          </a:prstGeom>
        </p:spPr>
      </p:pic>
      <p:pic>
        <p:nvPicPr>
          <p:cNvPr id="5" name="Picture 4" descr="nove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4" y="2792292"/>
            <a:ext cx="938722" cy="571767"/>
          </a:xfrm>
          <a:prstGeom prst="rect">
            <a:avLst/>
          </a:prstGeom>
        </p:spPr>
      </p:pic>
      <p:pic>
        <p:nvPicPr>
          <p:cNvPr id="6" name="Picture 5" descr="apr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74" y="1642277"/>
            <a:ext cx="938722" cy="563233"/>
          </a:xfrm>
          <a:prstGeom prst="rect">
            <a:avLst/>
          </a:prstGeom>
        </p:spPr>
      </p:pic>
      <p:pic>
        <p:nvPicPr>
          <p:cNvPr id="7" name="Picture 6" descr="octo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809" y="2792292"/>
            <a:ext cx="938722" cy="563233"/>
          </a:xfrm>
          <a:prstGeom prst="rect">
            <a:avLst/>
          </a:prstGeom>
        </p:spPr>
      </p:pic>
      <p:pic>
        <p:nvPicPr>
          <p:cNvPr id="8" name="Picture 7" descr="januar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708" y="2792292"/>
            <a:ext cx="938722" cy="563233"/>
          </a:xfrm>
          <a:prstGeom prst="rect">
            <a:avLst/>
          </a:prstGeom>
        </p:spPr>
      </p:pic>
      <p:pic>
        <p:nvPicPr>
          <p:cNvPr id="9" name="Picture 8" descr="ju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430" y="2792292"/>
            <a:ext cx="938722" cy="563233"/>
          </a:xfrm>
          <a:prstGeom prst="rect">
            <a:avLst/>
          </a:prstGeom>
        </p:spPr>
      </p:pic>
      <p:pic>
        <p:nvPicPr>
          <p:cNvPr id="10" name="Picture 9" descr="februa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52" y="4106912"/>
            <a:ext cx="938722" cy="563233"/>
          </a:xfrm>
          <a:prstGeom prst="rect">
            <a:avLst/>
          </a:prstGeom>
        </p:spPr>
      </p:pic>
      <p:pic>
        <p:nvPicPr>
          <p:cNvPr id="11" name="Picture 10" descr="decemb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474" y="4106912"/>
            <a:ext cx="938722" cy="563233"/>
          </a:xfrm>
          <a:prstGeom prst="rect">
            <a:avLst/>
          </a:prstGeom>
        </p:spPr>
      </p:pic>
      <p:pic>
        <p:nvPicPr>
          <p:cNvPr id="12" name="Picture 11" descr="septemb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1809" y="4098378"/>
            <a:ext cx="938722" cy="571767"/>
          </a:xfrm>
          <a:prstGeom prst="rect">
            <a:avLst/>
          </a:prstGeom>
        </p:spPr>
      </p:pic>
      <p:pic>
        <p:nvPicPr>
          <p:cNvPr id="13" name="Picture 12" descr="may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3087" y="4106912"/>
            <a:ext cx="938722" cy="563233"/>
          </a:xfrm>
          <a:prstGeom prst="rect">
            <a:avLst/>
          </a:prstGeom>
        </p:spPr>
      </p:pic>
      <p:pic>
        <p:nvPicPr>
          <p:cNvPr id="14" name="Picture 13" descr="jul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4513" y="4098378"/>
            <a:ext cx="938722" cy="563233"/>
          </a:xfrm>
          <a:prstGeom prst="rect">
            <a:avLst/>
          </a:prstGeom>
        </p:spPr>
      </p:pic>
      <p:pic>
        <p:nvPicPr>
          <p:cNvPr id="15" name="Picture 14" descr="augus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3235" y="4098378"/>
            <a:ext cx="938722" cy="5632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20565" y="1771243"/>
            <a:ext cx="525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item in the first two groups are compared and the earlier month is added to the new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596</Words>
  <Application>Microsoft Macintosh PowerPoint</Application>
  <PresentationFormat>On-screen Show (4:3)</PresentationFormat>
  <Paragraphs>79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Merge Sort</vt:lpstr>
      <vt:lpstr>History of the Merge Sort</vt:lpstr>
      <vt:lpstr>What does a merge sort look like?</vt:lpstr>
      <vt:lpstr>So what’s happening exactly?</vt:lpstr>
      <vt:lpstr>Let’s try our own merge sort</vt:lpstr>
      <vt:lpstr>First, divide the list into individual months</vt:lpstr>
      <vt:lpstr>Now, compare the first two</vt:lpstr>
      <vt:lpstr>Now compare the rest of the sets</vt:lpstr>
      <vt:lpstr>Compare again</vt:lpstr>
      <vt:lpstr>Round 2</vt:lpstr>
      <vt:lpstr>The newly sorted groups</vt:lpstr>
      <vt:lpstr>Compare the first two groups…</vt:lpstr>
      <vt:lpstr>Building the new set</vt:lpstr>
      <vt:lpstr>And sorted</vt:lpstr>
      <vt:lpstr>One final merge sort</vt:lpstr>
      <vt:lpstr>Building the final set</vt:lpstr>
      <vt:lpstr>Sort complete!</vt:lpstr>
      <vt:lpstr>Class Demonstrati0n</vt:lpstr>
      <vt:lpstr>Merge Sorts and Binary Trees</vt:lpstr>
      <vt:lpstr>Time Complexity</vt:lpstr>
      <vt:lpstr>Memory Requirements</vt:lpstr>
      <vt:lpstr>When should you use merge sort?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b t</dc:creator>
  <cp:lastModifiedBy>b t</cp:lastModifiedBy>
  <cp:revision>4</cp:revision>
  <dcterms:created xsi:type="dcterms:W3CDTF">2012-08-13T07:50:42Z</dcterms:created>
  <dcterms:modified xsi:type="dcterms:W3CDTF">2012-08-13T13:23:27Z</dcterms:modified>
</cp:coreProperties>
</file>