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DEC4-5F6C-4C90-9975-9AB6607AA5F3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00-6E4F-49EA-9504-CDE9BC03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1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DEC4-5F6C-4C90-9975-9AB6607AA5F3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00-6E4F-49EA-9504-CDE9BC03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DEC4-5F6C-4C90-9975-9AB6607AA5F3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00-6E4F-49EA-9504-CDE9BC03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5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DEC4-5F6C-4C90-9975-9AB6607AA5F3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00-6E4F-49EA-9504-CDE9BC03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4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DEC4-5F6C-4C90-9975-9AB6607AA5F3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00-6E4F-49EA-9504-CDE9BC03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9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DEC4-5F6C-4C90-9975-9AB6607AA5F3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00-6E4F-49EA-9504-CDE9BC03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9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DEC4-5F6C-4C90-9975-9AB6607AA5F3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00-6E4F-49EA-9504-CDE9BC03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DEC4-5F6C-4C90-9975-9AB6607AA5F3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00-6E4F-49EA-9504-CDE9BC03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3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DEC4-5F6C-4C90-9975-9AB6607AA5F3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00-6E4F-49EA-9504-CDE9BC03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6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DEC4-5F6C-4C90-9975-9AB6607AA5F3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00-6E4F-49EA-9504-CDE9BC03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4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DEC4-5F6C-4C90-9975-9AB6607AA5F3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BD00-6E4F-49EA-9504-CDE9BC03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2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BDEC4-5F6C-4C90-9975-9AB6607AA5F3}" type="datetimeFigureOut">
              <a:rPr lang="en-US" smtClean="0"/>
              <a:t>8/13/2012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BD00-6E4F-49EA-9504-CDE9BC03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1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Selection sort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Presentation</a:t>
            </a:r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                                                                                         </a:t>
            </a:r>
            <a:r>
              <a:rPr lang="en-US" sz="2000" dirty="0" err="1" smtClean="0"/>
              <a:t>Yixin</a:t>
            </a:r>
            <a:r>
              <a:rPr lang="en-US" sz="2000" dirty="0" smtClean="0"/>
              <a:t> Wang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86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 big structure of selection sort is looping</a:t>
            </a:r>
          </a:p>
          <a:p>
            <a:pPr marL="0" indent="0">
              <a:buNone/>
            </a:pPr>
            <a:r>
              <a:rPr lang="en-US" dirty="0" smtClean="0"/>
              <a:t>In each loop, usually we should do two steps.</a:t>
            </a:r>
          </a:p>
          <a:p>
            <a:pPr marL="514350" indent="-514350">
              <a:buAutoNum type="arabicPeriod"/>
            </a:pPr>
            <a:r>
              <a:rPr lang="en-US" dirty="0" smtClean="0"/>
              <a:t>Find the smallest or biggest value in the list.</a:t>
            </a:r>
          </a:p>
          <a:p>
            <a:pPr marL="514350" indent="-514350">
              <a:buAutoNum type="arabicPeriod"/>
            </a:pPr>
            <a:r>
              <a:rPr lang="en-US" dirty="0" smtClean="0"/>
              <a:t>Interchange the smallest or biggest value with the first or last element.</a:t>
            </a:r>
          </a:p>
          <a:p>
            <a:pPr marL="0" indent="0">
              <a:buNone/>
            </a:pPr>
            <a:r>
              <a:rPr lang="en-US" dirty="0" smtClean="0"/>
              <a:t>Than, loop thought the remaining list and do the same 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61</a:t>
            </a:r>
            <a:r>
              <a:rPr lang="en-US" dirty="0"/>
              <a:t>,</a:t>
            </a:r>
            <a:r>
              <a:rPr lang="en-US" dirty="0" smtClean="0"/>
              <a:t> 5 , 91, 60,45</a:t>
            </a:r>
          </a:p>
          <a:p>
            <a:r>
              <a:rPr lang="en-US" dirty="0" smtClean="0"/>
              <a:t>5, 61, 91, 60, 45</a:t>
            </a:r>
          </a:p>
          <a:p>
            <a:r>
              <a:rPr lang="en-US" dirty="0" smtClean="0"/>
              <a:t>5, 45, 91, 60, 61</a:t>
            </a:r>
          </a:p>
          <a:p>
            <a:r>
              <a:rPr lang="en-US" dirty="0" smtClean="0"/>
              <a:t>5, 45 ,60, 91, 61</a:t>
            </a:r>
          </a:p>
          <a:p>
            <a:r>
              <a:rPr lang="en-US" dirty="0" smtClean="0"/>
              <a:t>5, 45 ,60 ,61 ,91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17, 26, 9,50, 76</a:t>
            </a:r>
          </a:p>
          <a:p>
            <a:r>
              <a:rPr lang="en-US" dirty="0" smtClean="0"/>
              <a:t>17, 26, 9 ,50 ,76</a:t>
            </a:r>
          </a:p>
          <a:p>
            <a:r>
              <a:rPr lang="en-US" dirty="0" smtClean="0"/>
              <a:t>17, 26 ,9, 50, 76</a:t>
            </a:r>
          </a:p>
          <a:p>
            <a:r>
              <a:rPr lang="en-US" dirty="0" smtClean="0"/>
              <a:t>17,9 ,26 ,50 ,76</a:t>
            </a:r>
          </a:p>
          <a:p>
            <a:r>
              <a:rPr lang="en-US" dirty="0" smtClean="0"/>
              <a:t>9, 17, 26, 50 ,76</a:t>
            </a:r>
          </a:p>
          <a:p>
            <a:r>
              <a:rPr lang="en-US" dirty="0" smtClean="0"/>
              <a:t>The first two steps don’t make any change but it still loop thought the remaining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9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500" dirty="0" smtClean="0"/>
              <a:t>If the number of element in the list is n, then we  should loop </a:t>
            </a:r>
            <a:r>
              <a:rPr lang="en-US" sz="2500" b="1" dirty="0" smtClean="0"/>
              <a:t>n-1</a:t>
            </a:r>
            <a:r>
              <a:rPr lang="en-US" sz="2500" dirty="0" smtClean="0"/>
              <a:t> times to finish sort all the elements in the list.</a:t>
            </a:r>
          </a:p>
          <a:p>
            <a:r>
              <a:rPr lang="en-US" sz="2500" dirty="0" smtClean="0"/>
              <a:t>From the example we can see that even if the list is already sorted, system still have to loop and do comparison.</a:t>
            </a:r>
          </a:p>
          <a:p>
            <a:r>
              <a:rPr lang="en-US" sz="2500" dirty="0" smtClean="0"/>
              <a:t>So the best case like list : 1 2 3 4 5 …….n-1, n</a:t>
            </a:r>
            <a:endParaRPr lang="en-US" sz="2500" dirty="0"/>
          </a:p>
          <a:p>
            <a:pPr marL="0" indent="0">
              <a:buNone/>
            </a:pPr>
            <a:r>
              <a:rPr lang="en-US" sz="2500" dirty="0" smtClean="0"/>
              <a:t>In first loop, it has to do n-1 times comparison. In the second loop n-2 times , third loop n-3. so, the total time complexity is (n-1)+(n-2)+(n-3)+……….+3+2+1 which is equal to (n+(n-1)+(n-2)+……+2+1)-1 =n*(n+1)/2 -1 </a:t>
            </a:r>
          </a:p>
          <a:p>
            <a:pPr marL="0" indent="0">
              <a:buNone/>
            </a:pPr>
            <a:r>
              <a:rPr lang="en-US" sz="2500" dirty="0" smtClean="0"/>
              <a:t>Apparently, the  interchange complexity and of this best case is 0</a:t>
            </a:r>
          </a:p>
          <a:p>
            <a:pPr marL="0" indent="0">
              <a:buNone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00750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 cont.….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The “ worst case” : n, n-1,n-2, ……..3,2,1</a:t>
            </a:r>
          </a:p>
          <a:p>
            <a:pPr marL="0" indent="0">
              <a:buNone/>
            </a:pPr>
            <a:r>
              <a:rPr lang="en-US" sz="2500" dirty="0" smtClean="0"/>
              <a:t>The time complexity of the comparison is still n*(n+1)/2 -1 </a:t>
            </a:r>
          </a:p>
          <a:p>
            <a:pPr marL="0" indent="0">
              <a:buNone/>
            </a:pPr>
            <a:r>
              <a:rPr lang="en-US" sz="2500" dirty="0" smtClean="0"/>
              <a:t>But for interchange time complexity is different. If n is odd, then it has to interchange (n-1)/2 times, if n is even, it has to change n/2 times.</a:t>
            </a: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/>
              <a:t>The worst case for change complexity : n,1,2,3,4,……n-2,n-1</a:t>
            </a:r>
          </a:p>
          <a:p>
            <a:pPr marL="0" indent="0">
              <a:buNone/>
            </a:pPr>
            <a:r>
              <a:rPr lang="en-US" sz="2500" dirty="0" smtClean="0"/>
              <a:t>Time complexity for comparison is n*(n+1)/2 -1 </a:t>
            </a:r>
          </a:p>
          <a:p>
            <a:pPr marL="0" indent="0">
              <a:buNone/>
            </a:pPr>
            <a:r>
              <a:rPr lang="en-US" sz="2500" dirty="0" smtClean="0"/>
              <a:t>Time complexity for interchange complexity is n-1.(every loop need to change one time)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86509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for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complexity for comparison is always n*(n+1)/2 -1 </a:t>
            </a:r>
          </a:p>
          <a:p>
            <a:pPr marL="0" indent="0">
              <a:buNone/>
            </a:pPr>
            <a:r>
              <a:rPr lang="en-US" dirty="0" smtClean="0"/>
              <a:t>Time complexity for interchange depends.</a:t>
            </a:r>
          </a:p>
          <a:p>
            <a:pPr marL="0" indent="0">
              <a:buNone/>
            </a:pPr>
            <a:r>
              <a:rPr lang="en-US" dirty="0" smtClean="0"/>
              <a:t>for best case is 0, average is If n is odd, (n-1)/2 times, if n is even, it has to change n/2 times.</a:t>
            </a:r>
          </a:p>
          <a:p>
            <a:pPr marL="0" indent="0">
              <a:buNone/>
            </a:pPr>
            <a:r>
              <a:rPr lang="en-US" dirty="0" smtClean="0"/>
              <a:t>for worst case is n-1.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1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know, each interchange procedure needs one extra memory.</a:t>
            </a:r>
          </a:p>
          <a:p>
            <a:pPr marL="0" indent="0">
              <a:buNone/>
            </a:pPr>
            <a:r>
              <a:rPr lang="en-US" dirty="0" smtClean="0"/>
              <a:t>So for best case: 1,2,3,……n-1,n needs no extra memory.(no interchange procedure)</a:t>
            </a:r>
          </a:p>
          <a:p>
            <a:pPr marL="0" indent="0">
              <a:buNone/>
            </a:pPr>
            <a:r>
              <a:rPr lang="en-US" dirty="0" smtClean="0"/>
              <a:t>Worst case : n, 1,2,……n-2,n-1, needs n-1 slot of memory.(n-1 times interchange procedure)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5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the </a:t>
            </a:r>
            <a:r>
              <a:rPr lang="en-US" dirty="0" smtClean="0"/>
              <a:t>algorithm,</a:t>
            </a:r>
            <a:r>
              <a:rPr lang="en-US" dirty="0" smtClean="0"/>
              <a:t> data structures selection sort can use are arrays, </a:t>
            </a:r>
            <a:r>
              <a:rPr lang="en-US" dirty="0" smtClean="0"/>
              <a:t>binary </a:t>
            </a:r>
            <a:r>
              <a:rPr lang="en-US" dirty="0" smtClean="0"/>
              <a:t>trees, and every kinds of lists. </a:t>
            </a:r>
          </a:p>
          <a:p>
            <a:r>
              <a:rPr lang="en-US" dirty="0"/>
              <a:t>S</a:t>
            </a:r>
            <a:r>
              <a:rPr lang="en-US" dirty="0" smtClean="0"/>
              <a:t>tack and queue can not use this algorithm, because these two structures can bot interchange with two element directly.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568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Selection sort </vt:lpstr>
      <vt:lpstr>The Algorithm</vt:lpstr>
      <vt:lpstr>Examples </vt:lpstr>
      <vt:lpstr>Another example</vt:lpstr>
      <vt:lpstr>Time complexity </vt:lpstr>
      <vt:lpstr>Time complexity  cont.….</vt:lpstr>
      <vt:lpstr>Summary for time complexity</vt:lpstr>
      <vt:lpstr>Extra memory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 sort</dc:title>
  <dc:creator>eric</dc:creator>
  <cp:lastModifiedBy>eric</cp:lastModifiedBy>
  <cp:revision>13</cp:revision>
  <dcterms:created xsi:type="dcterms:W3CDTF">2012-08-12T17:22:40Z</dcterms:created>
  <dcterms:modified xsi:type="dcterms:W3CDTF">2012-08-13T20:43:30Z</dcterms:modified>
</cp:coreProperties>
</file>