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aveSubsetFonts="1" autoCompressPictures="0">
  <p:sldMasterIdLst>
    <p:sldMasterId id="2147484074" r:id="rId1"/>
  </p:sldMasterIdLst>
  <p:notesMasterIdLst>
    <p:notesMasterId r:id="rId23"/>
  </p:notesMasterIdLst>
  <p:handoutMasterIdLst>
    <p:handoutMasterId r:id="rId24"/>
  </p:handoutMasterIdLst>
  <p:sldIdLst>
    <p:sldId id="283" r:id="rId2"/>
    <p:sldId id="294" r:id="rId3"/>
    <p:sldId id="284" r:id="rId4"/>
    <p:sldId id="285" r:id="rId5"/>
    <p:sldId id="286" r:id="rId6"/>
    <p:sldId id="293" r:id="rId7"/>
    <p:sldId id="288" r:id="rId8"/>
    <p:sldId id="289" r:id="rId9"/>
    <p:sldId id="290" r:id="rId10"/>
    <p:sldId id="291" r:id="rId11"/>
    <p:sldId id="292" r:id="rId12"/>
    <p:sldId id="287" r:id="rId13"/>
    <p:sldId id="295" r:id="rId14"/>
    <p:sldId id="297" r:id="rId15"/>
    <p:sldId id="300" r:id="rId16"/>
    <p:sldId id="298" r:id="rId17"/>
    <p:sldId id="301" r:id="rId18"/>
    <p:sldId id="296" r:id="rId19"/>
    <p:sldId id="299" r:id="rId20"/>
    <p:sldId id="302" r:id="rId21"/>
    <p:sldId id="30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Bryce Boe" initials="B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clrMode="bw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>
    <p:restoredLeft sz="15620"/>
    <p:restoredTop sz="83303" autoAdjust="0"/>
  </p:normalViewPr>
  <p:slideViewPr>
    <p:cSldViewPr snapToGrid="0" snapToObjects="1">
      <p:cViewPr varScale="1">
        <p:scale>
          <a:sx n="90" d="100"/>
          <a:sy n="90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4" d="100"/>
          <a:sy n="74" d="100"/>
        </p:scale>
        <p:origin x="-2456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0576F-FE80-7244-BE9F-C74B048DF3F8}" type="datetimeFigureOut">
              <a:rPr lang="en-US" smtClean="0"/>
              <a:pPr/>
              <a:t>4/12/11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DD0B9-9831-F146-961E-C96E0C597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376CA-DD13-7B4A-BCDD-C424291E8056}" type="datetimeFigureOut">
              <a:rPr lang="en-US" smtClean="0"/>
              <a:pPr/>
              <a:t>4/12/11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58135-CBC4-2543-AF04-80A7C6935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69C1-A990-824A-B656-D93F88E37EE4}" type="datetime1">
              <a:rPr lang="en-US" smtClean="0"/>
              <a:pPr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C81E-C387-5041-AD85-D3773C99E160}" type="datetime1">
              <a:rPr lang="en-US" smtClean="0"/>
              <a:pPr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9114-4EB7-CE45-BA6F-8ABBDEAABBCF}" type="datetime1">
              <a:rPr lang="en-US" smtClean="0"/>
              <a:pPr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4BF7-72E8-9C42-953C-E11F24C57193}" type="datetime1">
              <a:rPr lang="en-US" smtClean="0"/>
              <a:pPr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283-F996-0F4B-BF19-B18576B7FAE8}" type="datetime1">
              <a:rPr lang="en-US" smtClean="0"/>
              <a:pPr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Bryce Boe – CS170 S11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D10B-384D-A04D-85D6-06804757ADCA}" type="datetime1">
              <a:rPr lang="en-US" smtClean="0"/>
              <a:pPr/>
              <a:t>4/12/11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F5BB-2B0A-9549-890B-0B1222718C7E}" type="datetime1">
              <a:rPr lang="en-US" smtClean="0"/>
              <a:pPr/>
              <a:t>4/12/11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1F9D-6033-054B-BBE8-58DB02C978D8}" type="datetime1">
              <a:rPr lang="en-US" smtClean="0"/>
              <a:pPr/>
              <a:t>4/12/11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C2F5-C52A-5343-9F70-DE05A75B87FF}" type="datetime1">
              <a:rPr lang="en-US" smtClean="0"/>
              <a:pPr/>
              <a:t>4/12/11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0016-4E66-124A-AF82-B0988A53F4E9}" type="datetime1">
              <a:rPr lang="en-US" smtClean="0"/>
              <a:pPr/>
              <a:t>4/12/11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E80F-F5E9-D140-90AE-5134DE5DFA6F}" type="datetime1">
              <a:rPr lang="en-US" smtClean="0"/>
              <a:pPr/>
              <a:t>4/12/11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4D22-BCA0-2548-908B-3BC164095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D17DE-D59D-6F44-89FA-8DF9331A7E9C}" type="datetime1">
              <a:rPr lang="en-US" smtClean="0"/>
              <a:pPr/>
              <a:t>4/12/11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Bryce Boe – CS170 S11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E4D22-BCA0-2548-908B-3BC16409512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17638"/>
            <a:ext cx="8229600" cy="1588"/>
          </a:xfrm>
          <a:prstGeom prst="line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6661296" y="1238383"/>
            <a:ext cx="145334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/>
                </a:solidFill>
              </a:rPr>
              <a:t>UC</a:t>
            </a:r>
            <a:r>
              <a:rPr lang="en-US" sz="1400" baseline="0" dirty="0" smtClean="0">
                <a:solidFill>
                  <a:schemeClr val="accent6"/>
                </a:solidFill>
              </a:rPr>
              <a:t> Santa Barbara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6356350"/>
            <a:ext cx="8229600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 Discussion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</a:t>
            </a:r>
            <a:r>
              <a:rPr lang="en-US" dirty="0" err="1" smtClean="0"/>
              <a:t>Boe</a:t>
            </a:r>
            <a:endParaRPr lang="en-US" dirty="0" smtClean="0"/>
          </a:p>
          <a:p>
            <a:r>
              <a:rPr lang="en-US" dirty="0" smtClean="0"/>
              <a:t>2011/04/12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pipe(int</a:t>
            </a:r>
            <a:r>
              <a:rPr lang="en-US" dirty="0" smtClean="0"/>
              <a:t> </a:t>
            </a:r>
            <a:r>
              <a:rPr lang="en-US" i="1" dirty="0" smtClean="0"/>
              <a:t>fildes[2]);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fildes[2]</a:t>
            </a:r>
            <a:r>
              <a:rPr lang="en-US" dirty="0" smtClean="0"/>
              <a:t>; </a:t>
            </a:r>
            <a:r>
              <a:rPr lang="en-US" dirty="0" smtClean="0"/>
              <a:t>char </a:t>
            </a:r>
            <a:r>
              <a:rPr lang="en-US" dirty="0" err="1" smtClean="0"/>
              <a:t>buf[BUFSIZ</a:t>
            </a:r>
            <a:r>
              <a:rPr lang="en-US" dirty="0" smtClean="0"/>
              <a:t>];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if (</a:t>
            </a:r>
            <a:r>
              <a:rPr lang="en-US" dirty="0" err="1" smtClean="0"/>
              <a:t>pipe(fildes</a:t>
            </a:r>
            <a:r>
              <a:rPr lang="en-US" dirty="0" smtClean="0"/>
              <a:t>)</a:t>
            </a:r>
            <a:r>
              <a:rPr lang="en-US" dirty="0" smtClean="0"/>
              <a:t>) {    </a:t>
            </a:r>
            <a:r>
              <a:rPr lang="en-US" dirty="0" smtClean="0"/>
              <a:t>/* error *</a:t>
            </a:r>
            <a:r>
              <a:rPr lang="en-US" dirty="0" smtClean="0"/>
              <a:t>/    }</a:t>
            </a:r>
          </a:p>
          <a:p>
            <a:pPr>
              <a:buNone/>
            </a:pPr>
            <a:r>
              <a:rPr lang="en-US" dirty="0" smtClean="0"/>
              <a:t>if (fork()) {</a:t>
            </a:r>
          </a:p>
          <a:p>
            <a:pPr>
              <a:buNone/>
            </a:pPr>
            <a:r>
              <a:rPr lang="en-US" dirty="0" smtClean="0"/>
              <a:t>    close(fildes[0]); /*</a:t>
            </a:r>
            <a:r>
              <a:rPr lang="en-US" dirty="0" smtClean="0"/>
              <a:t> close read </a:t>
            </a:r>
            <a:r>
              <a:rPr lang="en-US" dirty="0" smtClean="0"/>
              <a:t>end *</a:t>
            </a:r>
            <a:r>
              <a:rPr lang="en-US" dirty="0" smtClean="0"/>
              <a:t>/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/>
              <a:t>write(fildes[1], “</a:t>
            </a:r>
            <a:r>
              <a:rPr lang="en-US" dirty="0" err="1" smtClean="0"/>
              <a:t>foobar\n</a:t>
            </a:r>
            <a:r>
              <a:rPr lang="en-US" dirty="0" smtClean="0"/>
              <a:t>”, 7);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 else {</a:t>
            </a:r>
          </a:p>
          <a:p>
            <a:pPr>
              <a:buNone/>
            </a:pPr>
            <a:r>
              <a:rPr lang="en-US" dirty="0" smtClean="0"/>
              <a:t>    close(fildes[1]); /*</a:t>
            </a:r>
            <a:r>
              <a:rPr lang="en-US" dirty="0" smtClean="0"/>
              <a:t> close write </a:t>
            </a:r>
            <a:r>
              <a:rPr lang="en-US" dirty="0" smtClean="0"/>
              <a:t>end *</a:t>
            </a:r>
            <a:r>
              <a:rPr lang="en-US" dirty="0" smtClean="0"/>
              <a:t>/</a:t>
            </a:r>
          </a:p>
          <a:p>
            <a:pPr>
              <a:buNone/>
            </a:pPr>
            <a:r>
              <a:rPr lang="en-US" dirty="0" smtClean="0"/>
              <a:t>    read(fildes[0], </a:t>
            </a:r>
            <a:r>
              <a:rPr lang="en-US" dirty="0" err="1" smtClean="0"/>
              <a:t>buf</a:t>
            </a:r>
            <a:r>
              <a:rPr lang="en-US" dirty="0" smtClean="0"/>
              <a:t>, 7); /* reads </a:t>
            </a:r>
            <a:r>
              <a:rPr lang="en-US" dirty="0" err="1" smtClean="0"/>
              <a:t>foobar</a:t>
            </a:r>
            <a:r>
              <a:rPr lang="en-US" smtClean="0"/>
              <a:t> */</a:t>
            </a:r>
            <a:endParaRPr lang="en-US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dup2(int </a:t>
            </a:r>
            <a:r>
              <a:rPr lang="en-US" i="1" dirty="0" err="1" smtClean="0"/>
              <a:t>fildes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fildes2);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/* redirect </a:t>
            </a:r>
            <a:r>
              <a:rPr lang="en-US" dirty="0" err="1" smtClean="0"/>
              <a:t>stdout</a:t>
            </a:r>
            <a:r>
              <a:rPr lang="en-US" dirty="0" smtClean="0"/>
              <a:t> to a file */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fp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fp</a:t>
            </a:r>
            <a:r>
              <a:rPr lang="en-US" dirty="0" smtClean="0"/>
              <a:t> = open("/</a:t>
            </a:r>
            <a:r>
              <a:rPr lang="en-US" dirty="0" err="1" smtClean="0"/>
              <a:t>tmp/somefile</a:t>
            </a:r>
            <a:r>
              <a:rPr lang="en-US" dirty="0" smtClean="0"/>
              <a:t>", '</a:t>
            </a:r>
            <a:r>
              <a:rPr lang="en-US" dirty="0" err="1" smtClean="0"/>
              <a:t>w</a:t>
            </a:r>
            <a:r>
              <a:rPr lang="en-US" dirty="0" smtClean="0"/>
              <a:t>'); /* 3 */</a:t>
            </a:r>
          </a:p>
          <a:p>
            <a:pPr>
              <a:buNone/>
            </a:pPr>
            <a:r>
              <a:rPr lang="en-US" dirty="0" err="1" smtClean="0"/>
              <a:t>close(STDOUT_FILENO</a:t>
            </a:r>
            <a:r>
              <a:rPr lang="en-US" dirty="0" smtClean="0"/>
              <a:t>); /* close 0 */</a:t>
            </a:r>
          </a:p>
          <a:p>
            <a:pPr>
              <a:buNone/>
            </a:pPr>
            <a:r>
              <a:rPr lang="en-US" dirty="0" smtClean="0"/>
              <a:t>dup2(fp, STDOUT_FILENO); /* clone 3 to 0 */</a:t>
            </a:r>
          </a:p>
          <a:p>
            <a:pPr>
              <a:buNone/>
            </a:pPr>
            <a:r>
              <a:rPr lang="en-US" dirty="0" err="1" smtClean="0"/>
              <a:t>close(fp</a:t>
            </a:r>
            <a:r>
              <a:rPr lang="en-US" dirty="0" smtClean="0"/>
              <a:t>); /* close 3 */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input represents a grammar</a:t>
            </a:r>
          </a:p>
          <a:p>
            <a:pPr lvl="1"/>
            <a:r>
              <a:rPr lang="en-US" dirty="0" smtClean="0"/>
              <a:t>Begin -&gt; command (‘&lt;‘ file)? (‘&gt;’ file)? ‘&amp;’?</a:t>
            </a:r>
          </a:p>
          <a:p>
            <a:pPr lvl="1"/>
            <a:r>
              <a:rPr lang="en-US" dirty="0" smtClean="0"/>
              <a:t>Begin -&gt; command (‘&lt;‘ file)? ‘|’ Extended</a:t>
            </a:r>
          </a:p>
          <a:p>
            <a:pPr lvl="1"/>
            <a:r>
              <a:rPr lang="en-US" dirty="0" smtClean="0"/>
              <a:t>Extended -&gt; command (‘&gt;’ file)? ‘&amp;’?</a:t>
            </a:r>
          </a:p>
          <a:p>
            <a:pPr lvl="1"/>
            <a:r>
              <a:rPr lang="en-US" dirty="0" smtClean="0"/>
              <a:t>Extended -&gt; command ‘|’ Extended</a:t>
            </a:r>
          </a:p>
          <a:p>
            <a:r>
              <a:rPr lang="en-US" dirty="0" smtClean="0"/>
              <a:t>Must parse the commands properly and create the execution chain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Tree Creation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launch a single process and have the shell wait?</a:t>
            </a:r>
          </a:p>
          <a:p>
            <a:pPr lvl="1"/>
            <a:r>
              <a:rPr lang="en-US" dirty="0" smtClean="0"/>
              <a:t>What about I/O redirection?</a:t>
            </a:r>
          </a:p>
          <a:p>
            <a:r>
              <a:rPr lang="en-US" dirty="0" smtClean="0"/>
              <a:t>How do we launch two processes with a pipe between them?</a:t>
            </a:r>
          </a:p>
          <a:p>
            <a:pPr lvl="1"/>
            <a:r>
              <a:rPr lang="en-US" dirty="0" smtClean="0"/>
              <a:t>Which process does the shell wait on?</a:t>
            </a:r>
          </a:p>
          <a:p>
            <a:pPr lvl="1"/>
            <a:r>
              <a:rPr lang="en-US" dirty="0" smtClean="0"/>
              <a:t>What file descriptors does each process inherit?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Minix</a:t>
            </a:r>
            <a:r>
              <a:rPr lang="en-US" dirty="0" smtClean="0"/>
              <a:t>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Priority scheduler</a:t>
            </a:r>
          </a:p>
          <a:p>
            <a:pPr lvl="1"/>
            <a:r>
              <a:rPr lang="en-US" dirty="0" smtClean="0"/>
              <a:t>1. Kernel tasks (system task / clock task)</a:t>
            </a:r>
          </a:p>
          <a:p>
            <a:pPr lvl="1"/>
            <a:r>
              <a:rPr lang="en-US" dirty="0" smtClean="0"/>
              <a:t>2. Device drivers</a:t>
            </a:r>
          </a:p>
          <a:p>
            <a:pPr lvl="1"/>
            <a:r>
              <a:rPr lang="en-US" dirty="0" smtClean="0"/>
              <a:t>3. Server processes</a:t>
            </a:r>
          </a:p>
          <a:p>
            <a:pPr lvl="1"/>
            <a:r>
              <a:rPr lang="en-US" dirty="0" smtClean="0"/>
              <a:t>4. User processes</a:t>
            </a:r>
          </a:p>
          <a:p>
            <a:pPr lvl="1"/>
            <a:r>
              <a:rPr lang="en-US" dirty="0" smtClean="0"/>
              <a:t>Last. Idle process</a:t>
            </a:r>
          </a:p>
          <a:p>
            <a:r>
              <a:rPr lang="en-US" dirty="0" smtClean="0"/>
              <a:t>Implemented with 16 queues</a:t>
            </a:r>
          </a:p>
          <a:p>
            <a:r>
              <a:rPr lang="en-US" dirty="0" smtClean="0"/>
              <a:t>Highest priority process in ‘ready’ state is run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process has a quanta (total time to run)</a:t>
            </a:r>
          </a:p>
          <a:p>
            <a:r>
              <a:rPr lang="en-US" dirty="0" smtClean="0"/>
              <a:t>Higher priority queues may provide more quanta</a:t>
            </a:r>
          </a:p>
          <a:p>
            <a:r>
              <a:rPr lang="en-US" dirty="0" smtClean="0"/>
              <a:t>Processes run until either</a:t>
            </a:r>
          </a:p>
          <a:p>
            <a:pPr lvl="1"/>
            <a:r>
              <a:rPr lang="en-US" dirty="0" smtClean="0"/>
              <a:t>They give up the CPU when making a system call such as IO (return to the head of their queue when ‘ready’ again</a:t>
            </a:r>
          </a:p>
          <a:p>
            <a:pPr lvl="1"/>
            <a:r>
              <a:rPr lang="en-US" dirty="0" smtClean="0"/>
              <a:t>Their quanta is exhausted (return to end of current queue, higher queue, or lower queue depending)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there are no other “ready” processes when a process exhausts its entire quanta twice the process moves up to a higher priority queue</a:t>
            </a:r>
          </a:p>
          <a:p>
            <a:r>
              <a:rPr lang="en-US" dirty="0" smtClean="0"/>
              <a:t>If there other other “ready” processes when a process exhausts its entire quanta twice the process moves down to a lower priority queue</a:t>
            </a:r>
          </a:p>
          <a:p>
            <a:r>
              <a:rPr lang="en-US" dirty="0" smtClean="0"/>
              <a:t>Processes can request a change via the nice system call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Scheduler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is given priority IO bound or CPU bound?</a:t>
            </a:r>
          </a:p>
          <a:p>
            <a:r>
              <a:rPr lang="en-US" dirty="0" smtClean="0"/>
              <a:t>Can high priority processes starve low priority processes?</a:t>
            </a:r>
          </a:p>
          <a:p>
            <a:r>
              <a:rPr lang="en-US" dirty="0" smtClean="0"/>
              <a:t>What happens if a device driver or server (high priority) enters a CPU bound infinite loop?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Lottery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(user) process is given 5 tickets to start</a:t>
            </a:r>
          </a:p>
          <a:p>
            <a:r>
              <a:rPr lang="en-US" dirty="0" smtClean="0"/>
              <a:t>At each scheduling decision:</a:t>
            </a:r>
          </a:p>
          <a:p>
            <a:pPr lvl="1"/>
            <a:r>
              <a:rPr lang="en-US" dirty="0" smtClean="0"/>
              <a:t>chose a random number between 0 and the total number of assigned tickets - 1</a:t>
            </a:r>
          </a:p>
          <a:p>
            <a:pPr lvl="1"/>
            <a:r>
              <a:rPr lang="en-US" dirty="0" smtClean="0"/>
              <a:t>schedule process “holding” that ticket</a:t>
            </a:r>
          </a:p>
          <a:p>
            <a:r>
              <a:rPr lang="en-US" dirty="0" smtClean="0"/>
              <a:t>Processes can modify their priority via </a:t>
            </a:r>
            <a:r>
              <a:rPr lang="en-US" dirty="0" err="1" smtClean="0"/>
              <a:t>setpriority(ntickets</a:t>
            </a:r>
            <a:r>
              <a:rPr lang="en-US" dirty="0" smtClean="0"/>
              <a:t>) (max 100 tickets)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it simple</a:t>
            </a:r>
          </a:p>
          <a:p>
            <a:r>
              <a:rPr lang="en-US" dirty="0" smtClean="0"/>
              <a:t>Only user processes are required to use the lottery scheduler</a:t>
            </a:r>
          </a:p>
          <a:p>
            <a:r>
              <a:rPr lang="en-US" dirty="0" smtClean="0"/>
              <a:t>Do not need to worry about breaking the nice system call for user processes</a:t>
            </a:r>
          </a:p>
          <a:p>
            <a:r>
              <a:rPr lang="en-US" dirty="0" smtClean="0"/>
              <a:t>Do not need to worry about handling the </a:t>
            </a:r>
            <a:r>
              <a:rPr lang="en-US" dirty="0" err="1" smtClean="0"/>
              <a:t>setpriority</a:t>
            </a:r>
            <a:r>
              <a:rPr lang="en-US" dirty="0" smtClean="0"/>
              <a:t> system call for kernel/device/server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  <a:p>
            <a:pPr lvl="1"/>
            <a:r>
              <a:rPr lang="en-US" dirty="0" smtClean="0"/>
              <a:t>Send me email with teams and team name</a:t>
            </a:r>
          </a:p>
          <a:p>
            <a:pPr lvl="1"/>
            <a:r>
              <a:rPr lang="en-US" dirty="0" smtClean="0"/>
              <a:t>Demo times (4/26, 5/17, 6/7 from 3-7)</a:t>
            </a:r>
          </a:p>
          <a:p>
            <a:pPr lvl="1"/>
            <a:r>
              <a:rPr lang="en-US" dirty="0" smtClean="0"/>
              <a:t>Anonymous Feedback</a:t>
            </a:r>
          </a:p>
          <a:p>
            <a:pPr lvl="2"/>
            <a:r>
              <a:rPr lang="en-US" dirty="0" smtClean="0"/>
              <a:t>http://</a:t>
            </a:r>
            <a:r>
              <a:rPr lang="en-US" dirty="0" err="1" smtClean="0"/>
              <a:t>cs.ucsb.edu/~bboe/p/suggestion</a:t>
            </a:r>
            <a:endParaRPr lang="en-US" dirty="0" smtClean="0"/>
          </a:p>
          <a:p>
            <a:r>
              <a:rPr lang="en-US" dirty="0" smtClean="0"/>
              <a:t>Project 1</a:t>
            </a:r>
          </a:p>
          <a:p>
            <a:pPr lvl="1"/>
            <a:r>
              <a:rPr lang="en-US" dirty="0" smtClean="0"/>
              <a:t>Simple Shell (35 minutes)</a:t>
            </a:r>
          </a:p>
          <a:p>
            <a:pPr lvl="1"/>
            <a:r>
              <a:rPr lang="en-US" dirty="0" smtClean="0"/>
              <a:t>Lottery Scheduler (15 minutes)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find the process that </a:t>
            </a:r>
            <a:r>
              <a:rPr lang="en-US" smtClean="0"/>
              <a:t>is elected?</a:t>
            </a:r>
          </a:p>
          <a:p>
            <a:r>
              <a:rPr lang="en-US" dirty="0" smtClean="0"/>
              <a:t>Incrementally test small changes to ensure you haven’t broke the scheduler</a:t>
            </a:r>
          </a:p>
          <a:p>
            <a:r>
              <a:rPr lang="en-US" dirty="0" smtClean="0"/>
              <a:t>Write </a:t>
            </a:r>
            <a:r>
              <a:rPr lang="en-US" dirty="0" err="1" smtClean="0"/>
              <a:t>minix</a:t>
            </a:r>
            <a:r>
              <a:rPr lang="en-US" dirty="0" smtClean="0"/>
              <a:t> user programs to test functionality</a:t>
            </a:r>
          </a:p>
          <a:p>
            <a:pPr lvl="1"/>
            <a:r>
              <a:rPr lang="en-US" dirty="0" smtClean="0"/>
              <a:t>Equivalent processes running concurrently should complete in the same time</a:t>
            </a:r>
          </a:p>
          <a:p>
            <a:pPr lvl="1"/>
            <a:r>
              <a:rPr lang="en-US" dirty="0" smtClean="0"/>
              <a:t>If process A has twice the priority of process B it should complete in approximately half the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luck!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	- Two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Simple Shell</a:t>
            </a:r>
          </a:p>
          <a:p>
            <a:pPr lvl="1"/>
            <a:r>
              <a:rPr lang="en-US" dirty="0" smtClean="0"/>
              <a:t>Read input from standard in</a:t>
            </a:r>
          </a:p>
          <a:p>
            <a:pPr lvl="1"/>
            <a:r>
              <a:rPr lang="en-US" dirty="0" smtClean="0"/>
              <a:t>Handle special cases with &gt;, &lt;, |, &amp;</a:t>
            </a:r>
          </a:p>
          <a:p>
            <a:pPr lvl="1"/>
            <a:r>
              <a:rPr lang="en-US" dirty="0" smtClean="0"/>
              <a:t>All shell output to </a:t>
            </a:r>
            <a:r>
              <a:rPr lang="en-US" dirty="0" err="1" smtClean="0"/>
              <a:t>stdout</a:t>
            </a:r>
            <a:endParaRPr lang="en-US" dirty="0" smtClean="0"/>
          </a:p>
          <a:p>
            <a:pPr lvl="1"/>
            <a:r>
              <a:rPr lang="en-US" dirty="0" smtClean="0"/>
              <a:t>No debugging output</a:t>
            </a:r>
          </a:p>
          <a:p>
            <a:r>
              <a:rPr lang="en-US" dirty="0" err="1" smtClean="0"/>
              <a:t>Minix</a:t>
            </a:r>
            <a:r>
              <a:rPr lang="en-US" dirty="0" smtClean="0"/>
              <a:t> Lottery Scheduling</a:t>
            </a:r>
          </a:p>
          <a:p>
            <a:pPr lvl="1"/>
            <a:r>
              <a:rPr lang="en-US" dirty="0" smtClean="0"/>
              <a:t>Piggyback lottery scheduler for user processes on existing priority scheduler</a:t>
            </a:r>
          </a:p>
          <a:p>
            <a:pPr lvl="1"/>
            <a:r>
              <a:rPr lang="en-US" dirty="0" smtClean="0"/>
              <a:t>Add system call to change number of tickets for a process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shell?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program execution</a:t>
            </a:r>
          </a:p>
          <a:p>
            <a:r>
              <a:rPr lang="en-US" dirty="0" smtClean="0"/>
              <a:t>Manage program input and output</a:t>
            </a:r>
          </a:p>
          <a:p>
            <a:r>
              <a:rPr lang="en-US" strike="sngStrike" dirty="0" smtClean="0"/>
              <a:t>Control working directory</a:t>
            </a:r>
          </a:p>
          <a:p>
            <a:r>
              <a:rPr lang="en-US" strike="sngStrike" dirty="0" smtClean="0"/>
              <a:t>Switch between foreground and background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 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fork – copy current process including all file descriptors</a:t>
            </a:r>
          </a:p>
          <a:p>
            <a:r>
              <a:rPr lang="en-US" dirty="0" smtClean="0"/>
              <a:t>exec – replace running process with code from program (file descriptors persist)</a:t>
            </a:r>
          </a:p>
          <a:p>
            <a:r>
              <a:rPr lang="en-US" dirty="0" err="1" smtClean="0"/>
              <a:t>waitpid</a:t>
            </a:r>
            <a:r>
              <a:rPr lang="en-US" dirty="0" smtClean="0"/>
              <a:t> – current process waits until </a:t>
            </a:r>
            <a:r>
              <a:rPr lang="en-US" dirty="0" err="1" smtClean="0"/>
              <a:t>pid</a:t>
            </a:r>
            <a:r>
              <a:rPr lang="en-US" dirty="0" smtClean="0"/>
              <a:t> terminates</a:t>
            </a:r>
          </a:p>
          <a:p>
            <a:r>
              <a:rPr lang="en-US" dirty="0" smtClean="0"/>
              <a:t>pipe – create memory mapped file</a:t>
            </a:r>
          </a:p>
          <a:p>
            <a:r>
              <a:rPr lang="en-US" dirty="0" smtClean="0"/>
              <a:t>dup/dup2 – update process file descriptor numbers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C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Opengroup.org</a:t>
            </a:r>
            <a:endParaRPr lang="en-US" dirty="0" smtClean="0"/>
          </a:p>
          <a:p>
            <a:r>
              <a:rPr lang="en-US" dirty="0" smtClean="0"/>
              <a:t>Google search to find command:</a:t>
            </a:r>
          </a:p>
          <a:p>
            <a:pPr lvl="1"/>
            <a:r>
              <a:rPr lang="en-US" dirty="0" smtClean="0"/>
              <a:t>fork </a:t>
            </a:r>
            <a:r>
              <a:rPr lang="en-US" dirty="0" err="1" smtClean="0"/>
              <a:t>site:opengroup.org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pid_t</a:t>
            </a:r>
            <a:r>
              <a:rPr lang="en-US" dirty="0" smtClean="0"/>
              <a:t> </a:t>
            </a:r>
            <a:r>
              <a:rPr lang="en-US" dirty="0" err="1" smtClean="0"/>
              <a:t>fork(void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switch (</a:t>
            </a:r>
            <a:r>
              <a:rPr lang="en-US" dirty="0" err="1" smtClean="0"/>
              <a:t>pid</a:t>
            </a:r>
            <a:r>
              <a:rPr lang="en-US" dirty="0" smtClean="0"/>
              <a:t> = fork()) {</a:t>
            </a:r>
          </a:p>
          <a:p>
            <a:pPr>
              <a:buNone/>
            </a:pPr>
            <a:r>
              <a:rPr lang="en-US" dirty="0" smtClean="0"/>
              <a:t>    case 0:</a:t>
            </a:r>
          </a:p>
          <a:p>
            <a:pPr>
              <a:buNone/>
            </a:pPr>
            <a:r>
              <a:rPr lang="en-US" dirty="0" smtClean="0"/>
              <a:t>        /* child process */ break;</a:t>
            </a:r>
          </a:p>
          <a:p>
            <a:pPr>
              <a:buNone/>
            </a:pPr>
            <a:r>
              <a:rPr lang="en-US" dirty="0" smtClean="0"/>
              <a:t>    case -1:</a:t>
            </a:r>
          </a:p>
          <a:p>
            <a:pPr>
              <a:buNone/>
            </a:pPr>
            <a:r>
              <a:rPr lang="en-US" dirty="0" smtClean="0"/>
              <a:t>        /* error */ break;</a:t>
            </a:r>
          </a:p>
          <a:p>
            <a:pPr>
              <a:buNone/>
            </a:pPr>
            <a:r>
              <a:rPr lang="en-US" dirty="0" smtClean="0"/>
              <a:t>    default:</a:t>
            </a:r>
          </a:p>
          <a:p>
            <a:pPr>
              <a:buNone/>
            </a:pPr>
            <a:r>
              <a:rPr lang="en-US" dirty="0" smtClean="0"/>
              <a:t>        /* parent process when </a:t>
            </a:r>
            <a:r>
              <a:rPr lang="en-US" dirty="0" err="1" smtClean="0"/>
              <a:t>pid</a:t>
            </a:r>
            <a:r>
              <a:rPr lang="en-US" dirty="0" smtClean="0"/>
              <a:t> &gt; 0 */ 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execvp(const</a:t>
            </a:r>
            <a:r>
              <a:rPr lang="en-US" dirty="0" smtClean="0"/>
              <a:t> char *file, char *const </a:t>
            </a:r>
            <a:r>
              <a:rPr lang="en-US" dirty="0" err="1" smtClean="0"/>
              <a:t>argv</a:t>
            </a:r>
            <a:r>
              <a:rPr lang="en-US" dirty="0" smtClean="0"/>
              <a:t>[]);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char *</a:t>
            </a:r>
            <a:r>
              <a:rPr lang="en-US" dirty="0" err="1" smtClean="0"/>
              <a:t>argv</a:t>
            </a:r>
            <a:r>
              <a:rPr lang="en-US" dirty="0" smtClean="0"/>
              <a:t>[] = {“</a:t>
            </a:r>
            <a:r>
              <a:rPr lang="en-US" dirty="0" err="1" smtClean="0"/>
              <a:t>ls</a:t>
            </a:r>
            <a:r>
              <a:rPr lang="en-US" dirty="0" smtClean="0"/>
              <a:t>”, “-la”, “/</a:t>
            </a:r>
            <a:r>
              <a:rPr lang="en-US" dirty="0" err="1" smtClean="0"/>
              <a:t>tmp</a:t>
            </a:r>
            <a:r>
              <a:rPr lang="en-US" dirty="0" smtClean="0"/>
              <a:t>”, NULL}</a:t>
            </a:r>
          </a:p>
          <a:p>
            <a:pPr>
              <a:buNone/>
            </a:pPr>
            <a:r>
              <a:rPr lang="en-US" dirty="0" smtClean="0"/>
              <a:t>if (execvp(argv[0], </a:t>
            </a:r>
            <a:r>
              <a:rPr lang="en-US" dirty="0" err="1" smtClean="0"/>
              <a:t>argv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    /* exec failed, maybe file not found */</a:t>
            </a:r>
          </a:p>
          <a:p>
            <a:pPr>
              <a:buNone/>
            </a:pPr>
            <a:r>
              <a:rPr lang="en-US" strike="sngStrike" dirty="0" smtClean="0"/>
              <a:t>else</a:t>
            </a:r>
          </a:p>
          <a:p>
            <a:pPr>
              <a:buNone/>
            </a:pPr>
            <a:r>
              <a:rPr lang="en-US" strike="sngStrike" dirty="0" smtClean="0"/>
              <a:t>   /* guaranteed to never enter here */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pid_t</a:t>
            </a:r>
            <a:r>
              <a:rPr lang="en-US" dirty="0" smtClean="0"/>
              <a:t> </a:t>
            </a:r>
            <a:r>
              <a:rPr lang="en-US" dirty="0" err="1" smtClean="0"/>
              <a:t>waitpid(pid_t</a:t>
            </a:r>
            <a:r>
              <a:rPr lang="en-US" dirty="0" smtClean="0"/>
              <a:t> </a:t>
            </a:r>
            <a:r>
              <a:rPr lang="en-US" i="1" dirty="0" err="1" smtClean="0"/>
              <a:t>pid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*</a:t>
            </a:r>
            <a:r>
              <a:rPr lang="en-US" i="1" dirty="0" err="1" smtClean="0"/>
              <a:t>stat_loc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options);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pid_t</a:t>
            </a:r>
            <a:r>
              <a:rPr lang="en-US" dirty="0" smtClean="0"/>
              <a:t> </a:t>
            </a:r>
            <a:r>
              <a:rPr lang="en-US" dirty="0" err="1" smtClean="0"/>
              <a:t>child_pid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status;</a:t>
            </a:r>
          </a:p>
          <a:p>
            <a:pPr>
              <a:buNone/>
            </a:pPr>
            <a:r>
              <a:rPr lang="en-US" dirty="0" smtClean="0"/>
              <a:t>if ((</a:t>
            </a:r>
            <a:r>
              <a:rPr lang="en-US" dirty="0" err="1" smtClean="0"/>
              <a:t>child_pid</a:t>
            </a:r>
            <a:r>
              <a:rPr lang="en-US" dirty="0" smtClean="0"/>
              <a:t> = fork() != 0)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waitpid(child_pid</a:t>
            </a:r>
            <a:r>
              <a:rPr lang="en-US" dirty="0" smtClean="0"/>
              <a:t>, &amp;status, 0);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printf("%d\n</a:t>
            </a:r>
            <a:r>
              <a:rPr lang="en-US" dirty="0" smtClean="0"/>
              <a:t>", status); /* should be 1 */</a:t>
            </a:r>
          </a:p>
          <a:p>
            <a:pPr>
              <a:buNone/>
            </a:pPr>
            <a:r>
              <a:rPr lang="en-US" dirty="0" smtClean="0"/>
              <a:t>} else {</a:t>
            </a:r>
          </a:p>
          <a:p>
            <a:pPr>
              <a:buNone/>
            </a:pPr>
            <a:r>
              <a:rPr lang="en-US" dirty="0" smtClean="0"/>
              <a:t>    exit(1);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 – CS170 S11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6386</TotalTime>
  <Words>1222</Words>
  <Application>Microsoft Macintosh PowerPoint</Application>
  <PresentationFormat>On-screen Show (4:3)</PresentationFormat>
  <Paragraphs>153</Paragraphs>
  <Slides>21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Project 1 Discussion</vt:lpstr>
      <vt:lpstr>Schedule</vt:lpstr>
      <vt:lpstr>Project 1 - Two Parts</vt:lpstr>
      <vt:lpstr>What is a shell?</vt:lpstr>
      <vt:lpstr>System Calls You Will Need</vt:lpstr>
      <vt:lpstr>Great C Resource</vt:lpstr>
      <vt:lpstr>pid_t fork(void)</vt:lpstr>
      <vt:lpstr>int execvp(const char *file, char *const argv[]);</vt:lpstr>
      <vt:lpstr>pid_t waitpid(pid_t pid, int *stat_loc, int options);</vt:lpstr>
      <vt:lpstr>int pipe(int fildes[2]);</vt:lpstr>
      <vt:lpstr>int dup2(int fildes, int fildes2);</vt:lpstr>
      <vt:lpstr>Parsing Commands</vt:lpstr>
      <vt:lpstr>Process Tree Creation Questions</vt:lpstr>
      <vt:lpstr>Current Minix Scheduler</vt:lpstr>
      <vt:lpstr>Running Processes</vt:lpstr>
      <vt:lpstr>Switching Queues</vt:lpstr>
      <vt:lpstr>Priority Scheduler Questions</vt:lpstr>
      <vt:lpstr>Lottery Scheduler</vt:lpstr>
      <vt:lpstr>Integration</vt:lpstr>
      <vt:lpstr>To consider</vt:lpstr>
      <vt:lpstr>Good luck!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Organizing Large Scale Hacking Competitions</dc:title>
  <dc:creator>Bryce Boe</dc:creator>
  <cp:lastModifiedBy>Bryce Boe</cp:lastModifiedBy>
  <cp:revision>252</cp:revision>
  <cp:lastPrinted>2010-06-17T21:11:17Z</cp:lastPrinted>
  <dcterms:created xsi:type="dcterms:W3CDTF">2011-04-12T21:10:10Z</dcterms:created>
  <dcterms:modified xsi:type="dcterms:W3CDTF">2011-04-12T21:14:31Z</dcterms:modified>
</cp:coreProperties>
</file>