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4074" r:id="rId1"/>
  </p:sldMasterIdLst>
  <p:notesMasterIdLst>
    <p:notesMasterId r:id="rId16"/>
  </p:notesMasterIdLst>
  <p:handoutMasterIdLst>
    <p:handoutMasterId r:id="rId17"/>
  </p:handoutMasterIdLst>
  <p:sldIdLst>
    <p:sldId id="283" r:id="rId2"/>
    <p:sldId id="284" r:id="rId3"/>
    <p:sldId id="285" r:id="rId4"/>
    <p:sldId id="286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88" r:id="rId13"/>
    <p:sldId id="287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Bryce Boe" initials="B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clrMode="bw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>
    <p:restoredLeft sz="15620"/>
    <p:restoredTop sz="83303" autoAdjust="0"/>
  </p:normalViewPr>
  <p:slideViewPr>
    <p:cSldViewPr snapToGrid="0" snapToObjects="1">
      <p:cViewPr varScale="1">
        <p:scale>
          <a:sx n="67" d="100"/>
          <a:sy n="67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-245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576F-FE80-7244-BE9F-C74B048DF3F8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DD0B9-9831-F146-961E-C96E0C597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76CA-DD13-7B4A-BCDD-C424291E8056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58135-CBC4-2543-AF04-80A7C6935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9C1-A990-824A-B656-D93F88E37EE4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81E-C387-5041-AD85-D3773C99E160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114-4EB7-CE45-BA6F-8ABBDEAABBCF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4BF7-72E8-9C42-953C-E11F24C57193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283-F996-0F4B-BF19-B18576B7FAE8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Bryce Boe – CS170 S11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D10B-384D-A04D-85D6-06804757ADCA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5BB-2B0A-9549-890B-0B1222718C7E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F9D-6033-054B-BBE8-58DB02C978D8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C2F5-C52A-5343-9F70-DE05A75B87FF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0016-4E66-124A-AF82-B0988A53F4E9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E80F-F5E9-D140-90AE-5134DE5DFA6F}" type="datetime1">
              <a:rPr lang="en-US" smtClean="0"/>
              <a:pPr/>
              <a:t>4/26/11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17DE-D59D-6F44-89FA-8DF9331A7E9C}" type="datetime1">
              <a:rPr lang="en-US" smtClean="0"/>
              <a:pPr/>
              <a:t>4/26/11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Bryce Boe – CS170 S11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4D22-BCA0-2548-908B-3BC16409512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6661296" y="1238383"/>
            <a:ext cx="145334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UC</a:t>
            </a:r>
            <a:r>
              <a:rPr lang="en-US" sz="1400" baseline="0" dirty="0" smtClean="0">
                <a:solidFill>
                  <a:schemeClr val="accent6"/>
                </a:solidFill>
              </a:rPr>
              <a:t> Santa Barbara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356350"/>
            <a:ext cx="82296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eenteapress.com/semaphores/downey08semaphores.pdf" TargetMode="External"/><Relationship Id="rId3" Type="http://schemas.openxmlformats.org/officeDocument/2006/relationships/hyperlink" Target="http://wiki.minix3.org/en/DevelopersGuide/DriverProgramm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Discussion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</a:t>
            </a:r>
            <a:r>
              <a:rPr lang="en-US" dirty="0" err="1" smtClean="0"/>
              <a:t>Boe</a:t>
            </a:r>
            <a:endParaRPr lang="en-US" dirty="0" smtClean="0"/>
          </a:p>
          <a:p>
            <a:r>
              <a:rPr lang="en-US" dirty="0" smtClean="0"/>
              <a:t>2011/04/</a:t>
            </a:r>
            <a:r>
              <a:rPr lang="en-US" dirty="0" smtClean="0"/>
              <a:t>26 and </a:t>
            </a:r>
            <a:r>
              <a:rPr lang="en-US" dirty="0" smtClean="0"/>
              <a:t>2011/04/29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Challenge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two programs</a:t>
            </a:r>
          </a:p>
          <a:p>
            <a:pPr lvl="1"/>
            <a:r>
              <a:rPr lang="en-US" dirty="0" err="1" smtClean="0"/>
              <a:t>grad.c</a:t>
            </a:r>
            <a:r>
              <a:rPr lang="en-US" dirty="0" smtClean="0"/>
              <a:t> – manage the 6 graduate students</a:t>
            </a:r>
          </a:p>
          <a:p>
            <a:pPr lvl="1"/>
            <a:r>
              <a:rPr lang="en-US" dirty="0" err="1" smtClean="0"/>
              <a:t>ugrad.c</a:t>
            </a:r>
            <a:r>
              <a:rPr lang="en-US" dirty="0" smtClean="0"/>
              <a:t> – manage the 2 undergraduate students</a:t>
            </a:r>
          </a:p>
          <a:p>
            <a:r>
              <a:rPr lang="en-US" dirty="0" smtClean="0"/>
              <a:t>Use semaphores to correctly manage the consumption of pizza</a:t>
            </a:r>
          </a:p>
          <a:p>
            <a:r>
              <a:rPr lang="en-US" dirty="0" smtClean="0"/>
              <a:t>Solution cannot cause starvation</a:t>
            </a:r>
          </a:p>
          <a:p>
            <a:r>
              <a:rPr lang="en-US" dirty="0" smtClean="0"/>
              <a:t>Explain your solution in </a:t>
            </a:r>
            <a:r>
              <a:rPr lang="en-US" dirty="0" err="1" smtClean="0"/>
              <a:t>pizza.txt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Challenge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dynamically share semaphore numbers between processes?</a:t>
            </a:r>
          </a:p>
          <a:p>
            <a:r>
              <a:rPr lang="en-US" dirty="0" smtClean="0"/>
              <a:t>How do you determine how often the students want to eat, and for how long they eat?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Implementation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skeleton server </a:t>
            </a:r>
            <a:r>
              <a:rPr lang="en-US" dirty="0" err="1" smtClean="0"/>
              <a:t>sema</a:t>
            </a:r>
            <a:endParaRPr lang="en-US" dirty="0" smtClean="0"/>
          </a:p>
          <a:p>
            <a:r>
              <a:rPr lang="en-US" dirty="0" smtClean="0"/>
              <a:t>Load and unload </a:t>
            </a:r>
            <a:r>
              <a:rPr lang="en-US" dirty="0" err="1" smtClean="0"/>
              <a:t>sema</a:t>
            </a:r>
            <a:r>
              <a:rPr lang="en-US" dirty="0" smtClean="0"/>
              <a:t> server via</a:t>
            </a:r>
          </a:p>
          <a:p>
            <a:pPr lvl="1"/>
            <a:r>
              <a:rPr lang="en-US" dirty="0" smtClean="0"/>
              <a:t>service up /</a:t>
            </a:r>
            <a:r>
              <a:rPr lang="en-US" dirty="0" err="1" smtClean="0"/>
              <a:t>usr/sbin/sema</a:t>
            </a:r>
            <a:endParaRPr lang="en-US" dirty="0" smtClean="0"/>
          </a:p>
          <a:p>
            <a:pPr lvl="1"/>
            <a:r>
              <a:rPr lang="en-US" dirty="0" smtClean="0"/>
              <a:t>service down </a:t>
            </a:r>
            <a:r>
              <a:rPr lang="en-US" dirty="0" err="1" smtClean="0"/>
              <a:t>sema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sema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Complete semaphore “pizza” challenge</a:t>
            </a:r>
          </a:p>
          <a:p>
            <a:r>
              <a:rPr lang="en-US" dirty="0" smtClean="0"/>
              <a:t>Ensure patch builds everything by running “make world” and your service starts up after a reboot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 </a:t>
            </a:r>
            <a:r>
              <a:rPr lang="en-US" dirty="0" err="1" smtClean="0"/>
              <a:t>sched</a:t>
            </a:r>
            <a:r>
              <a:rPr lang="en-US" dirty="0" smtClean="0"/>
              <a:t> service in servers/ to </a:t>
            </a:r>
            <a:r>
              <a:rPr lang="en-US" dirty="0" err="1" smtClean="0"/>
              <a:t>sema</a:t>
            </a:r>
            <a:endParaRPr lang="en-US" dirty="0" smtClean="0"/>
          </a:p>
          <a:p>
            <a:r>
              <a:rPr lang="en-US" dirty="0" smtClean="0"/>
              <a:t>Update etc/</a:t>
            </a:r>
            <a:r>
              <a:rPr lang="en-US" dirty="0" err="1" smtClean="0"/>
              <a:t>systems.conf</a:t>
            </a:r>
            <a:r>
              <a:rPr lang="en-US" dirty="0" smtClean="0"/>
              <a:t> to add </a:t>
            </a:r>
            <a:r>
              <a:rPr lang="en-US" dirty="0" err="1" smtClean="0"/>
              <a:t>sched</a:t>
            </a:r>
            <a:r>
              <a:rPr lang="en-US" dirty="0" smtClean="0"/>
              <a:t> service (see man </a:t>
            </a:r>
            <a:r>
              <a:rPr lang="en-US" dirty="0" err="1" smtClean="0"/>
              <a:t>systems.conf</a:t>
            </a:r>
            <a:r>
              <a:rPr lang="en-US" dirty="0" smtClean="0"/>
              <a:t> if needed)</a:t>
            </a:r>
          </a:p>
          <a:p>
            <a:r>
              <a:rPr lang="en-US" dirty="0" smtClean="0"/>
              <a:t>Add constants to include/</a:t>
            </a:r>
            <a:r>
              <a:rPr lang="en-US" dirty="0" err="1" smtClean="0"/>
              <a:t>minix/com.h</a:t>
            </a:r>
            <a:endParaRPr lang="en-US" dirty="0" smtClean="0"/>
          </a:p>
          <a:p>
            <a:r>
              <a:rPr lang="en-US" dirty="0" smtClean="0"/>
              <a:t>Add appropriate </a:t>
            </a:r>
            <a:r>
              <a:rPr lang="en-US" dirty="0" err="1" smtClean="0"/>
              <a:t>rc</a:t>
            </a:r>
            <a:r>
              <a:rPr lang="en-US" dirty="0" smtClean="0"/>
              <a:t> file to start semaphore server</a:t>
            </a:r>
          </a:p>
          <a:p>
            <a:r>
              <a:rPr lang="en-US" dirty="0" smtClean="0"/>
              <a:t>Under /</a:t>
            </a:r>
            <a:r>
              <a:rPr lang="en-US" dirty="0" err="1" smtClean="0"/>
              <a:t>usr/src</a:t>
            </a:r>
            <a:endParaRPr lang="en-US" dirty="0" smtClean="0"/>
          </a:p>
          <a:p>
            <a:pPr lvl="1"/>
            <a:r>
              <a:rPr lang="en-US" dirty="0" smtClean="0"/>
              <a:t>make includes (updates include files)</a:t>
            </a:r>
          </a:p>
          <a:p>
            <a:pPr lvl="1"/>
            <a:r>
              <a:rPr lang="en-US" dirty="0" smtClean="0"/>
              <a:t>make libraries (builds and updates libraries)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etcforce</a:t>
            </a:r>
            <a:r>
              <a:rPr lang="en-US" dirty="0" smtClean="0"/>
              <a:t> (updates etc files)</a:t>
            </a:r>
          </a:p>
          <a:p>
            <a:pPr lvl="1"/>
            <a:r>
              <a:rPr lang="en-US" dirty="0" smtClean="0"/>
              <a:t>make –C servers install (builds all servers)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Little Book of Semaphores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://greenteapress.com/semaphores/</a:t>
            </a:r>
            <a:r>
              <a:rPr lang="en-US" dirty="0" smtClean="0">
                <a:hlinkClick r:id="rId2"/>
              </a:rPr>
              <a:t>downey08semaphores.pdf</a:t>
            </a:r>
            <a:endParaRPr lang="en-US" dirty="0" smtClean="0"/>
          </a:p>
          <a:p>
            <a:r>
              <a:rPr lang="en-US" dirty="0" smtClean="0"/>
              <a:t>Driver programming in </a:t>
            </a:r>
            <a:r>
              <a:rPr lang="en-US" dirty="0" err="1" smtClean="0"/>
              <a:t>Minix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http://wiki.minix3.org/en/DevelopersGuide/</a:t>
            </a:r>
            <a:r>
              <a:rPr lang="en-US" dirty="0" smtClean="0">
                <a:hlinkClick r:id="rId3"/>
              </a:rPr>
              <a:t>DriverProgramming</a:t>
            </a:r>
            <a:endParaRPr lang="en-US" dirty="0" smtClean="0"/>
          </a:p>
          <a:p>
            <a:pPr lvl="1"/>
            <a:r>
              <a:rPr lang="en-US" dirty="0" smtClean="0"/>
              <a:t>Similar setup process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</a:p>
          <a:p>
            <a:r>
              <a:rPr lang="en-US" dirty="0" smtClean="0"/>
              <a:t>Semaphore Service in </a:t>
            </a:r>
            <a:r>
              <a:rPr lang="en-US" dirty="0" err="1" smtClean="0"/>
              <a:t>Minix</a:t>
            </a:r>
            <a:endParaRPr lang="en-US" dirty="0" smtClean="0"/>
          </a:p>
          <a:p>
            <a:r>
              <a:rPr lang="en-US" dirty="0" smtClean="0"/>
              <a:t>Pizza Synchronization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semaphore?</a:t>
            </a:r>
          </a:p>
          <a:p>
            <a:pPr lvl="1"/>
            <a:r>
              <a:rPr lang="en-US" dirty="0" smtClean="0"/>
              <a:t>“A semaphore is a data structure that is useful for solving a variety of synchronization problems” Downey, </a:t>
            </a:r>
            <a:r>
              <a:rPr lang="en-US" i="1" dirty="0" smtClean="0"/>
              <a:t>The Little Book of Semaphores</a:t>
            </a:r>
          </a:p>
          <a:p>
            <a:r>
              <a:rPr lang="en-US" dirty="0" smtClean="0"/>
              <a:t>Types of synchronization problems</a:t>
            </a:r>
          </a:p>
          <a:p>
            <a:pPr lvl="1"/>
            <a:r>
              <a:rPr lang="en-US" dirty="0" smtClean="0"/>
              <a:t>Serialization: A must occur before B</a:t>
            </a:r>
          </a:p>
          <a:p>
            <a:pPr lvl="1"/>
            <a:r>
              <a:rPr lang="en-US" dirty="0" smtClean="0"/>
              <a:t>Mutual Exclusion: A and B cannot happen concurrently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an integer but…</a:t>
            </a:r>
          </a:p>
          <a:p>
            <a:pPr lvl="1"/>
            <a:r>
              <a:rPr lang="en-US" dirty="0" smtClean="0"/>
              <a:t>Can be initialized to any value and </a:t>
            </a:r>
            <a:r>
              <a:rPr lang="en-US" dirty="0" smtClean="0"/>
              <a:t>then</a:t>
            </a:r>
            <a:r>
              <a:rPr lang="en-US" dirty="0" smtClean="0"/>
              <a:t> restricted to two main operations operations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ncremented -- V(), </a:t>
            </a:r>
            <a:r>
              <a:rPr lang="en-US" dirty="0" smtClean="0"/>
              <a:t>up()</a:t>
            </a:r>
            <a:endParaRPr lang="en-US" dirty="0" smtClean="0"/>
          </a:p>
          <a:p>
            <a:pPr lvl="1"/>
            <a:r>
              <a:rPr lang="en-US" dirty="0" smtClean="0"/>
              <a:t>Decremented – P(), down()</a:t>
            </a:r>
          </a:p>
          <a:p>
            <a:r>
              <a:rPr lang="en-US" dirty="0" smtClean="0"/>
              <a:t>Why P and V?</a:t>
            </a:r>
          </a:p>
          <a:p>
            <a:pPr lvl="1"/>
            <a:r>
              <a:rPr lang="en-US" dirty="0" smtClean="0"/>
              <a:t>Initials of Dutch words </a:t>
            </a:r>
            <a:r>
              <a:rPr lang="en-US" dirty="0" err="1" smtClean="0"/>
              <a:t>verhogen</a:t>
            </a:r>
            <a:r>
              <a:rPr lang="en-US" dirty="0" smtClean="0"/>
              <a:t> (increase) and the portmanteau </a:t>
            </a:r>
            <a:r>
              <a:rPr lang="en-US" dirty="0" err="1" smtClean="0"/>
              <a:t>prolaag</a:t>
            </a:r>
            <a:r>
              <a:rPr lang="en-US" dirty="0" smtClean="0"/>
              <a:t> [</a:t>
            </a:r>
            <a:r>
              <a:rPr lang="en-US" dirty="0" err="1" smtClean="0"/>
              <a:t>probeer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verlagen</a:t>
            </a:r>
            <a:r>
              <a:rPr lang="en-US" dirty="0" smtClean="0"/>
              <a:t>] (try to reduce)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Semaphores to </a:t>
            </a:r>
            <a:r>
              <a:rPr lang="en-US" dirty="0" err="1" smtClean="0"/>
              <a:t>Minix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as a service</a:t>
            </a:r>
          </a:p>
          <a:p>
            <a:pPr lvl="1"/>
            <a:r>
              <a:rPr lang="en-US" dirty="0" smtClean="0"/>
              <a:t>Needs </a:t>
            </a:r>
            <a:r>
              <a:rPr lang="en-US" dirty="0" err="1" smtClean="0"/>
              <a:t>tocall</a:t>
            </a:r>
            <a:r>
              <a:rPr lang="en-US" dirty="0" smtClean="0"/>
              <a:t> </a:t>
            </a:r>
            <a:r>
              <a:rPr lang="en-US" dirty="0" err="1" smtClean="0"/>
              <a:t>sef_startup</a:t>
            </a:r>
            <a:r>
              <a:rPr lang="en-US" dirty="0" smtClean="0"/>
              <a:t> on initialization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sef_receive_status</a:t>
            </a:r>
            <a:r>
              <a:rPr lang="en-US" dirty="0" smtClean="0"/>
              <a:t> to retrieve messages</a:t>
            </a:r>
          </a:p>
          <a:p>
            <a:pPr lvl="1"/>
            <a:r>
              <a:rPr lang="en-US" dirty="0" smtClean="0"/>
              <a:t>The service requires the appropriate permissions (/etc/</a:t>
            </a:r>
            <a:r>
              <a:rPr lang="en-US" dirty="0" err="1" smtClean="0"/>
              <a:t>system.conf</a:t>
            </a:r>
            <a:r>
              <a:rPr lang="en-US" dirty="0" smtClean="0"/>
              <a:t>) to send/receive messages from other processes</a:t>
            </a:r>
          </a:p>
          <a:p>
            <a:r>
              <a:rPr lang="en-US" dirty="0" smtClean="0"/>
              <a:t>User-level interface needs to construct messages to pass to the service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minix_rs_lookup</a:t>
            </a:r>
            <a:r>
              <a:rPr lang="en-US" dirty="0" smtClean="0"/>
              <a:t> to find the dynamic service endpoint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sem_init(int</a:t>
            </a:r>
            <a:r>
              <a:rPr lang="en-US" dirty="0" smtClean="0"/>
              <a:t> value)</a:t>
            </a:r>
          </a:p>
          <a:p>
            <a:pPr lvl="1"/>
            <a:r>
              <a:rPr lang="en-US" dirty="0" smtClean="0"/>
              <a:t>Initializes new semaphore to value and returns the lowest available semaphore number &gt;= 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sem_up(int</a:t>
            </a:r>
            <a:r>
              <a:rPr lang="en-US" dirty="0" smtClean="0"/>
              <a:t> </a:t>
            </a:r>
            <a:r>
              <a:rPr lang="en-US" dirty="0" err="1" smtClean="0"/>
              <a:t>sem_num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no one is waiting, increases the semaphore value</a:t>
            </a:r>
          </a:p>
          <a:p>
            <a:pPr lvl="1"/>
            <a:r>
              <a:rPr lang="en-US" dirty="0" smtClean="0"/>
              <a:t>otherwise “wakes up” a the oldest waiting process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Interface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sem_down(int</a:t>
            </a:r>
            <a:r>
              <a:rPr lang="en-US" dirty="0" smtClean="0"/>
              <a:t> </a:t>
            </a:r>
            <a:r>
              <a:rPr lang="en-US" dirty="0" err="1" smtClean="0"/>
              <a:t>sem_num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Decreases the semaphore value</a:t>
            </a:r>
          </a:p>
          <a:p>
            <a:pPr lvl="1"/>
            <a:r>
              <a:rPr lang="en-US" dirty="0" smtClean="0"/>
              <a:t>If the semaphore value &lt;= 0 “sleep” the requesting process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sem_release(int</a:t>
            </a:r>
            <a:r>
              <a:rPr lang="en-US" dirty="0" smtClean="0"/>
              <a:t> </a:t>
            </a:r>
            <a:r>
              <a:rPr lang="en-US" dirty="0" err="1" smtClean="0"/>
              <a:t>sem_num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no one is waiting, free the semaphore so that it can be re-used</a:t>
            </a:r>
          </a:p>
          <a:p>
            <a:pPr lvl="1"/>
            <a:r>
              <a:rPr lang="en-US" dirty="0" smtClean="0"/>
              <a:t>Otherwise return EINUSE error (need to define in </a:t>
            </a:r>
            <a:r>
              <a:rPr lang="en-US" dirty="0" err="1" smtClean="0"/>
              <a:t>errno.h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invalid value is passed anywhere EINVAL should be returned to the user</a:t>
            </a:r>
          </a:p>
          <a:p>
            <a:r>
              <a:rPr lang="en-US" dirty="0" smtClean="0"/>
              <a:t>If any functions return an error, the </a:t>
            </a:r>
            <a:r>
              <a:rPr lang="en-US" dirty="0" err="1" smtClean="0"/>
              <a:t>errno</a:t>
            </a:r>
            <a:r>
              <a:rPr lang="en-US" dirty="0" smtClean="0"/>
              <a:t> corresponding to that error should be returned</a:t>
            </a:r>
          </a:p>
          <a:p>
            <a:pPr lvl="1"/>
            <a:r>
              <a:rPr lang="en-US" dirty="0" smtClean="0"/>
              <a:t>Such as: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minix_rs_lookup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(Pizza)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grads, 2 </a:t>
            </a:r>
            <a:r>
              <a:rPr lang="en-US" dirty="0" err="1" smtClean="0"/>
              <a:t>ugrads</a:t>
            </a:r>
            <a:r>
              <a:rPr lang="en-US" dirty="0" smtClean="0"/>
              <a:t>, 2 tables with pizza</a:t>
            </a:r>
          </a:p>
          <a:p>
            <a:r>
              <a:rPr lang="en-US" dirty="0" smtClean="0"/>
              <a:t>Only 1 student can eat at a table at a time</a:t>
            </a:r>
          </a:p>
          <a:p>
            <a:r>
              <a:rPr lang="en-US" dirty="0" smtClean="0"/>
              <a:t>Student can only enter room if table is available</a:t>
            </a:r>
          </a:p>
          <a:p>
            <a:r>
              <a:rPr lang="en-US" dirty="0" smtClean="0"/>
              <a:t>Grads have priority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ugrad</a:t>
            </a:r>
            <a:r>
              <a:rPr lang="en-US" dirty="0" smtClean="0"/>
              <a:t> is eating and 1 grad comes in, the </a:t>
            </a:r>
            <a:r>
              <a:rPr lang="en-US" dirty="0" err="1" smtClean="0"/>
              <a:t>ugrad</a:t>
            </a:r>
            <a:r>
              <a:rPr lang="en-US" dirty="0" smtClean="0"/>
              <a:t> must least</a:t>
            </a:r>
          </a:p>
          <a:p>
            <a:pPr lvl="1"/>
            <a:r>
              <a:rPr lang="en-US" dirty="0" smtClean="0"/>
              <a:t>1 grad is eating, no </a:t>
            </a:r>
            <a:r>
              <a:rPr lang="en-US" dirty="0" err="1" smtClean="0"/>
              <a:t>ugrad</a:t>
            </a:r>
            <a:r>
              <a:rPr lang="en-US" dirty="0" smtClean="0"/>
              <a:t> can enter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9212</TotalTime>
  <Words>716</Words>
  <Application>Microsoft Macintosh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2 Discussion</vt:lpstr>
      <vt:lpstr>Project 2 Overview</vt:lpstr>
      <vt:lpstr>Semaphore</vt:lpstr>
      <vt:lpstr>More on Semaphores</vt:lpstr>
      <vt:lpstr>Adding Semaphores to Minix</vt:lpstr>
      <vt:lpstr>Semaphore Interface</vt:lpstr>
      <vt:lpstr>Semaphore Interface cont.</vt:lpstr>
      <vt:lpstr>Error Handling</vt:lpstr>
      <vt:lpstr>Semaphore (Pizza) Challenge</vt:lpstr>
      <vt:lpstr>Semaphore Challenge cont.</vt:lpstr>
      <vt:lpstr>Semaphore Challenge Questions</vt:lpstr>
      <vt:lpstr>Suggested Implementation Order</vt:lpstr>
      <vt:lpstr>Implementation Notes</vt:lpstr>
      <vt:lpstr>Resources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Large Scale Hacking Competitions</dc:title>
  <dc:creator>Bryce Boe</dc:creator>
  <cp:lastModifiedBy>Bryce Boe</cp:lastModifiedBy>
  <cp:revision>262</cp:revision>
  <cp:lastPrinted>2010-06-17T21:11:17Z</cp:lastPrinted>
  <dcterms:created xsi:type="dcterms:W3CDTF">2011-04-26T19:16:43Z</dcterms:created>
  <dcterms:modified xsi:type="dcterms:W3CDTF">2011-04-28T17:36:39Z</dcterms:modified>
</cp:coreProperties>
</file>