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s/slide20.xml" ContentType="application/vnd.openxmlformats-officedocument.presentationml.slide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4074" r:id="rId1"/>
  </p:sldMasterIdLst>
  <p:notesMasterIdLst>
    <p:notesMasterId r:id="rId23"/>
  </p:notesMasterIdLst>
  <p:handoutMasterIdLst>
    <p:handoutMasterId r:id="rId24"/>
  </p:handoutMasterIdLst>
  <p:sldIdLst>
    <p:sldId id="283" r:id="rId2"/>
    <p:sldId id="284" r:id="rId3"/>
    <p:sldId id="285" r:id="rId4"/>
    <p:sldId id="288" r:id="rId5"/>
    <p:sldId id="293" r:id="rId6"/>
    <p:sldId id="294" r:id="rId7"/>
    <p:sldId id="287" r:id="rId8"/>
    <p:sldId id="292" r:id="rId9"/>
    <p:sldId id="296" r:id="rId10"/>
    <p:sldId id="295" r:id="rId11"/>
    <p:sldId id="303" r:id="rId12"/>
    <p:sldId id="297" r:id="rId13"/>
    <p:sldId id="298" r:id="rId14"/>
    <p:sldId id="304" r:id="rId15"/>
    <p:sldId id="302" r:id="rId16"/>
    <p:sldId id="299" r:id="rId17"/>
    <p:sldId id="300" r:id="rId18"/>
    <p:sldId id="301" r:id="rId19"/>
    <p:sldId id="291" r:id="rId20"/>
    <p:sldId id="305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Bryce Boe" initials="B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5620"/>
    <p:restoredTop sz="83303" autoAdjust="0"/>
  </p:normalViewPr>
  <p:slideViewPr>
    <p:cSldViewPr snapToGrid="0" snapToObjects="1">
      <p:cViewPr varScale="1">
        <p:scale>
          <a:sx n="76" d="100"/>
          <a:sy n="7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-245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B3B35-A5D1-014B-A6E9-25C54577DF5C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CA0EB-9B73-394A-82AE-A2878190A3C3}">
      <dgm:prSet phldrT="[Text]"/>
      <dgm:spPr/>
      <dgm:t>
        <a:bodyPr/>
        <a:lstStyle/>
        <a:p>
          <a:r>
            <a:rPr lang="en-US" dirty="0" err="1" smtClean="0"/>
            <a:t>Inode</a:t>
          </a:r>
          <a:endParaRPr lang="en-US" dirty="0"/>
        </a:p>
      </dgm:t>
    </dgm:pt>
    <dgm:pt modelId="{5F18FDFA-D0EE-3B4F-BE3D-EBC3AF425770}" type="parTrans" cxnId="{B3063583-28C1-1542-B581-20F2F2BF19D1}">
      <dgm:prSet/>
      <dgm:spPr/>
      <dgm:t>
        <a:bodyPr/>
        <a:lstStyle/>
        <a:p>
          <a:endParaRPr lang="en-US"/>
        </a:p>
      </dgm:t>
    </dgm:pt>
    <dgm:pt modelId="{01A6521C-F23E-914A-BE4C-BD35F50AC13D}" type="sibTrans" cxnId="{B3063583-28C1-1542-B581-20F2F2BF19D1}">
      <dgm:prSet/>
      <dgm:spPr/>
      <dgm:t>
        <a:bodyPr/>
        <a:lstStyle/>
        <a:p>
          <a:endParaRPr lang="en-US"/>
        </a:p>
      </dgm:t>
    </dgm:pt>
    <dgm:pt modelId="{1499A592-F601-9847-B349-13B24F37812D}">
      <dgm:prSet phldrT="[Text]"/>
      <dgm:spPr/>
      <dgm:t>
        <a:bodyPr/>
        <a:lstStyle/>
        <a:p>
          <a:r>
            <a:rPr lang="en-US" dirty="0" smtClean="0"/>
            <a:t>Permissions</a:t>
          </a:r>
          <a:endParaRPr lang="en-US" dirty="0"/>
        </a:p>
      </dgm:t>
    </dgm:pt>
    <dgm:pt modelId="{CE6C25BC-8BA1-C34D-86DF-A4958D43A96C}" type="parTrans" cxnId="{88231884-A4D3-7044-B29A-9679C0305487}">
      <dgm:prSet/>
      <dgm:spPr/>
      <dgm:t>
        <a:bodyPr/>
        <a:lstStyle/>
        <a:p>
          <a:endParaRPr lang="en-US"/>
        </a:p>
      </dgm:t>
    </dgm:pt>
    <dgm:pt modelId="{F1B6B61C-11D1-3E4E-B5AA-79177DCAA147}" type="sibTrans" cxnId="{88231884-A4D3-7044-B29A-9679C0305487}">
      <dgm:prSet/>
      <dgm:spPr/>
      <dgm:t>
        <a:bodyPr/>
        <a:lstStyle/>
        <a:p>
          <a:endParaRPr lang="en-US"/>
        </a:p>
      </dgm:t>
    </dgm:pt>
    <dgm:pt modelId="{561C3366-D671-B444-B8C4-7A0041CE9691}">
      <dgm:prSet phldrT="[Text]"/>
      <dgm:spPr/>
      <dgm:t>
        <a:bodyPr/>
        <a:lstStyle/>
        <a:p>
          <a:r>
            <a:rPr lang="en-US" dirty="0" smtClean="0"/>
            <a:t># Links</a:t>
          </a:r>
          <a:endParaRPr lang="en-US" dirty="0"/>
        </a:p>
      </dgm:t>
    </dgm:pt>
    <dgm:pt modelId="{1A2A9FC3-1BB7-F046-97E3-4C208EAFD2D1}" type="parTrans" cxnId="{47A852A1-2525-9140-B776-F0CD6407EA1B}">
      <dgm:prSet/>
      <dgm:spPr/>
      <dgm:t>
        <a:bodyPr/>
        <a:lstStyle/>
        <a:p>
          <a:endParaRPr lang="en-US"/>
        </a:p>
      </dgm:t>
    </dgm:pt>
    <dgm:pt modelId="{6A33B6ED-136A-6B45-9BBF-1E0D8DC8A76E}" type="sibTrans" cxnId="{47A852A1-2525-9140-B776-F0CD6407EA1B}">
      <dgm:prSet/>
      <dgm:spPr/>
      <dgm:t>
        <a:bodyPr/>
        <a:lstStyle/>
        <a:p>
          <a:endParaRPr lang="en-US"/>
        </a:p>
      </dgm:t>
    </dgm:pt>
    <dgm:pt modelId="{D9FB4E17-24D1-4B41-8F26-81966C44D212}">
      <dgm:prSet phldrT="[Text]"/>
      <dgm:spPr/>
      <dgm:t>
        <a:bodyPr/>
        <a:lstStyle/>
        <a:p>
          <a:r>
            <a:rPr lang="en-US" dirty="0" smtClean="0"/>
            <a:t>UID / GID</a:t>
          </a:r>
          <a:endParaRPr lang="en-US" dirty="0"/>
        </a:p>
      </dgm:t>
    </dgm:pt>
    <dgm:pt modelId="{9473322B-1E32-574C-9D91-CA089182CD52}" type="parTrans" cxnId="{F1630FA0-7FA3-D54B-8029-56D11E962E38}">
      <dgm:prSet/>
      <dgm:spPr/>
      <dgm:t>
        <a:bodyPr/>
        <a:lstStyle/>
        <a:p>
          <a:endParaRPr lang="en-US"/>
        </a:p>
      </dgm:t>
    </dgm:pt>
    <dgm:pt modelId="{FF3A2DDB-2E4C-1B4A-8486-CF80E412E4E3}" type="sibTrans" cxnId="{F1630FA0-7FA3-D54B-8029-56D11E962E38}">
      <dgm:prSet/>
      <dgm:spPr/>
      <dgm:t>
        <a:bodyPr/>
        <a:lstStyle/>
        <a:p>
          <a:endParaRPr lang="en-US"/>
        </a:p>
      </dgm:t>
    </dgm:pt>
    <dgm:pt modelId="{F0DF5B2E-B6DB-4D47-B9DE-9CDCA1DEAE45}">
      <dgm:prSet phldrT="[Text]"/>
      <dgm:spPr/>
      <dgm:t>
        <a:bodyPr/>
        <a:lstStyle/>
        <a:p>
          <a:r>
            <a:rPr lang="en-US" dirty="0" smtClean="0"/>
            <a:t>Size</a:t>
          </a:r>
          <a:endParaRPr lang="en-US" dirty="0"/>
        </a:p>
      </dgm:t>
    </dgm:pt>
    <dgm:pt modelId="{20CCAB8B-034C-B641-AF1C-D512DB6C20FA}" type="parTrans" cxnId="{8D817811-C223-9A47-97F7-EF6BA23D6507}">
      <dgm:prSet/>
      <dgm:spPr/>
      <dgm:t>
        <a:bodyPr/>
        <a:lstStyle/>
        <a:p>
          <a:endParaRPr lang="en-US"/>
        </a:p>
      </dgm:t>
    </dgm:pt>
    <dgm:pt modelId="{1D4A9AC5-7577-7043-A813-83E01C643D36}" type="sibTrans" cxnId="{8D817811-C223-9A47-97F7-EF6BA23D6507}">
      <dgm:prSet/>
      <dgm:spPr/>
      <dgm:t>
        <a:bodyPr/>
        <a:lstStyle/>
        <a:p>
          <a:endParaRPr lang="en-US"/>
        </a:p>
      </dgm:t>
    </dgm:pt>
    <dgm:pt modelId="{8DC7F2A3-CEC9-644C-8FD3-33C4BA52E89F}">
      <dgm:prSet phldrT="[Text]"/>
      <dgm:spPr/>
      <dgm:t>
        <a:bodyPr/>
        <a:lstStyle/>
        <a:p>
          <a:r>
            <a:rPr lang="en-US" dirty="0" smtClean="0"/>
            <a:t>A/M/C Time</a:t>
          </a:r>
          <a:endParaRPr lang="en-US" dirty="0"/>
        </a:p>
      </dgm:t>
    </dgm:pt>
    <dgm:pt modelId="{17E14DED-031F-2644-9B82-4FCFEEB8D265}" type="parTrans" cxnId="{322A2BC0-0C49-6149-B609-56C91315C37C}">
      <dgm:prSet/>
      <dgm:spPr/>
      <dgm:t>
        <a:bodyPr/>
        <a:lstStyle/>
        <a:p>
          <a:endParaRPr lang="en-US"/>
        </a:p>
      </dgm:t>
    </dgm:pt>
    <dgm:pt modelId="{561AA929-4B0D-214A-8421-268E821FD935}" type="sibTrans" cxnId="{322A2BC0-0C49-6149-B609-56C91315C37C}">
      <dgm:prSet/>
      <dgm:spPr/>
      <dgm:t>
        <a:bodyPr/>
        <a:lstStyle/>
        <a:p>
          <a:endParaRPr lang="en-US"/>
        </a:p>
      </dgm:t>
    </dgm:pt>
    <dgm:pt modelId="{E7C5FE61-145B-064F-8BFC-E950849BE971}">
      <dgm:prSet phldrT="[Text]"/>
      <dgm:spPr/>
      <dgm:t>
        <a:bodyPr/>
        <a:lstStyle/>
        <a:p>
          <a:r>
            <a:rPr lang="en-US" dirty="0" smtClean="0"/>
            <a:t>Direct (7)</a:t>
          </a:r>
          <a:endParaRPr lang="en-US" dirty="0"/>
        </a:p>
      </dgm:t>
    </dgm:pt>
    <dgm:pt modelId="{C058471B-0193-844A-AF5B-044558C65F13}" type="parTrans" cxnId="{C9661A1F-EA0B-C342-AF60-82D14891A439}">
      <dgm:prSet/>
      <dgm:spPr/>
      <dgm:t>
        <a:bodyPr/>
        <a:lstStyle/>
        <a:p>
          <a:endParaRPr lang="en-US"/>
        </a:p>
      </dgm:t>
    </dgm:pt>
    <dgm:pt modelId="{37D6F868-E38E-534B-84AC-38FE03BF313E}" type="sibTrans" cxnId="{C9661A1F-EA0B-C342-AF60-82D14891A439}">
      <dgm:prSet/>
      <dgm:spPr/>
      <dgm:t>
        <a:bodyPr/>
        <a:lstStyle/>
        <a:p>
          <a:endParaRPr lang="en-US"/>
        </a:p>
      </dgm:t>
    </dgm:pt>
    <dgm:pt modelId="{DEFD5EC9-AB11-A844-8825-B0CB252BF41F}">
      <dgm:prSet phldrT="[Text]"/>
      <dgm:spPr/>
      <dgm:t>
        <a:bodyPr/>
        <a:lstStyle/>
        <a:p>
          <a:r>
            <a:rPr lang="en-US" dirty="0" smtClean="0"/>
            <a:t>Indirect (3)</a:t>
          </a:r>
          <a:endParaRPr lang="en-US" dirty="0"/>
        </a:p>
      </dgm:t>
    </dgm:pt>
    <dgm:pt modelId="{EE2179A6-B96A-0646-80C6-09052CD287F8}" type="parTrans" cxnId="{24CFF0B5-7295-1D42-A262-E47260D3402A}">
      <dgm:prSet/>
      <dgm:spPr/>
      <dgm:t>
        <a:bodyPr/>
        <a:lstStyle/>
        <a:p>
          <a:endParaRPr lang="en-US"/>
        </a:p>
      </dgm:t>
    </dgm:pt>
    <dgm:pt modelId="{E6557445-8B63-0940-9094-15ACBC91B927}" type="sibTrans" cxnId="{24CFF0B5-7295-1D42-A262-E47260D3402A}">
      <dgm:prSet/>
      <dgm:spPr/>
      <dgm:t>
        <a:bodyPr/>
        <a:lstStyle/>
        <a:p>
          <a:endParaRPr lang="en-US"/>
        </a:p>
      </dgm:t>
    </dgm:pt>
    <dgm:pt modelId="{ABB5D60D-38DD-2043-AED4-EE65D0BE8446}" type="pres">
      <dgm:prSet presAssocID="{649B3B35-A5D1-014B-A6E9-25C54577DF5C}" presName="composite" presStyleCnt="0">
        <dgm:presLayoutVars>
          <dgm:chMax val="1"/>
          <dgm:dir/>
          <dgm:resizeHandles val="exact"/>
        </dgm:presLayoutVars>
      </dgm:prSet>
      <dgm:spPr/>
    </dgm:pt>
    <dgm:pt modelId="{8B3BFCA7-E4B6-004C-884B-0F4563325A40}" type="pres">
      <dgm:prSet presAssocID="{4DBCA0EB-9B73-394A-82AE-A2878190A3C3}" presName="roof" presStyleLbl="dkBgShp" presStyleIdx="0" presStyleCnt="2"/>
      <dgm:spPr/>
    </dgm:pt>
    <dgm:pt modelId="{683402AE-50D7-9546-BAF3-FF3FAEFD1846}" type="pres">
      <dgm:prSet presAssocID="{4DBCA0EB-9B73-394A-82AE-A2878190A3C3}" presName="pillars" presStyleCnt="0"/>
      <dgm:spPr/>
    </dgm:pt>
    <dgm:pt modelId="{49E3D2DE-518D-B54E-9F63-AFA86A28D0DF}" type="pres">
      <dgm:prSet presAssocID="{4DBCA0EB-9B73-394A-82AE-A2878190A3C3}" presName="pillar1" presStyleLbl="node1" presStyleIdx="0" presStyleCnt="7">
        <dgm:presLayoutVars>
          <dgm:bulletEnabled val="1"/>
        </dgm:presLayoutVars>
      </dgm:prSet>
      <dgm:spPr/>
    </dgm:pt>
    <dgm:pt modelId="{7976EB33-A5D9-CD4A-9581-4EC7510D9EDA}" type="pres">
      <dgm:prSet presAssocID="{561C3366-D671-B444-B8C4-7A0041CE9691}" presName="pillarX" presStyleLbl="node1" presStyleIdx="1" presStyleCnt="7">
        <dgm:presLayoutVars>
          <dgm:bulletEnabled val="1"/>
        </dgm:presLayoutVars>
      </dgm:prSet>
      <dgm:spPr/>
    </dgm:pt>
    <dgm:pt modelId="{08116E21-48A4-CB4C-AA55-D03CD3EEB94B}" type="pres">
      <dgm:prSet presAssocID="{D9FB4E17-24D1-4B41-8F26-81966C44D212}" presName="pillarX" presStyleLbl="node1" presStyleIdx="2" presStyleCnt="7">
        <dgm:presLayoutVars>
          <dgm:bulletEnabled val="1"/>
        </dgm:presLayoutVars>
      </dgm:prSet>
      <dgm:spPr/>
    </dgm:pt>
    <dgm:pt modelId="{426C4CBA-3AD2-5541-92C1-15E5E9EDC38C}" type="pres">
      <dgm:prSet presAssocID="{F0DF5B2E-B6DB-4D47-B9DE-9CDCA1DEAE45}" presName="pillarX" presStyleLbl="node1" presStyleIdx="3" presStyleCnt="7">
        <dgm:presLayoutVars>
          <dgm:bulletEnabled val="1"/>
        </dgm:presLayoutVars>
      </dgm:prSet>
      <dgm:spPr/>
    </dgm:pt>
    <dgm:pt modelId="{7C0394EE-255E-3A4E-B3CA-7E2B42B4350C}" type="pres">
      <dgm:prSet presAssocID="{8DC7F2A3-CEC9-644C-8FD3-33C4BA52E89F}" presName="pillarX" presStyleLbl="node1" presStyleIdx="4" presStyleCnt="7">
        <dgm:presLayoutVars>
          <dgm:bulletEnabled val="1"/>
        </dgm:presLayoutVars>
      </dgm:prSet>
      <dgm:spPr/>
    </dgm:pt>
    <dgm:pt modelId="{26D909E7-7F62-164E-BFC3-58EE588D7102}" type="pres">
      <dgm:prSet presAssocID="{E7C5FE61-145B-064F-8BFC-E950849BE971}" presName="pillarX" presStyleLbl="node1" presStyleIdx="5" presStyleCnt="7">
        <dgm:presLayoutVars>
          <dgm:bulletEnabled val="1"/>
        </dgm:presLayoutVars>
      </dgm:prSet>
      <dgm:spPr/>
    </dgm:pt>
    <dgm:pt modelId="{934C5650-57EE-4A4F-A1A8-0AA36A8B05AC}" type="pres">
      <dgm:prSet presAssocID="{DEFD5EC9-AB11-A844-8825-B0CB252BF41F}" presName="pillarX" presStyleLbl="node1" presStyleIdx="6" presStyleCnt="7">
        <dgm:presLayoutVars>
          <dgm:bulletEnabled val="1"/>
        </dgm:presLayoutVars>
      </dgm:prSet>
      <dgm:spPr/>
    </dgm:pt>
    <dgm:pt modelId="{557230FC-A807-1944-A2D4-0758B0FCC6FF}" type="pres">
      <dgm:prSet presAssocID="{4DBCA0EB-9B73-394A-82AE-A2878190A3C3}" presName="base" presStyleLbl="dkBgShp" presStyleIdx="1" presStyleCnt="2"/>
      <dgm:spPr/>
    </dgm:pt>
  </dgm:ptLst>
  <dgm:cxnLst>
    <dgm:cxn modelId="{B3063583-28C1-1542-B581-20F2F2BF19D1}" srcId="{649B3B35-A5D1-014B-A6E9-25C54577DF5C}" destId="{4DBCA0EB-9B73-394A-82AE-A2878190A3C3}" srcOrd="0" destOrd="0" parTransId="{5F18FDFA-D0EE-3B4F-BE3D-EBC3AF425770}" sibTransId="{01A6521C-F23E-914A-BE4C-BD35F50AC13D}"/>
    <dgm:cxn modelId="{7F5C06B3-12CE-4B46-B3D8-411FD5F4425F}" type="presOf" srcId="{561C3366-D671-B444-B8C4-7A0041CE9691}" destId="{7976EB33-A5D9-CD4A-9581-4EC7510D9EDA}" srcOrd="0" destOrd="0" presId="urn:microsoft.com/office/officeart/2005/8/layout/hList3"/>
    <dgm:cxn modelId="{C9661A1F-EA0B-C342-AF60-82D14891A439}" srcId="{4DBCA0EB-9B73-394A-82AE-A2878190A3C3}" destId="{E7C5FE61-145B-064F-8BFC-E950849BE971}" srcOrd="5" destOrd="0" parTransId="{C058471B-0193-844A-AF5B-044558C65F13}" sibTransId="{37D6F868-E38E-534B-84AC-38FE03BF313E}"/>
    <dgm:cxn modelId="{24CFF0B5-7295-1D42-A262-E47260D3402A}" srcId="{4DBCA0EB-9B73-394A-82AE-A2878190A3C3}" destId="{DEFD5EC9-AB11-A844-8825-B0CB252BF41F}" srcOrd="6" destOrd="0" parTransId="{EE2179A6-B96A-0646-80C6-09052CD287F8}" sibTransId="{E6557445-8B63-0940-9094-15ACBC91B927}"/>
    <dgm:cxn modelId="{47A852A1-2525-9140-B776-F0CD6407EA1B}" srcId="{4DBCA0EB-9B73-394A-82AE-A2878190A3C3}" destId="{561C3366-D671-B444-B8C4-7A0041CE9691}" srcOrd="1" destOrd="0" parTransId="{1A2A9FC3-1BB7-F046-97E3-4C208EAFD2D1}" sibTransId="{6A33B6ED-136A-6B45-9BBF-1E0D8DC8A76E}"/>
    <dgm:cxn modelId="{2D5E7787-C12B-1E43-97D8-0BB7FC7B1683}" type="presOf" srcId="{8DC7F2A3-CEC9-644C-8FD3-33C4BA52E89F}" destId="{7C0394EE-255E-3A4E-B3CA-7E2B42B4350C}" srcOrd="0" destOrd="0" presId="urn:microsoft.com/office/officeart/2005/8/layout/hList3"/>
    <dgm:cxn modelId="{8D817811-C223-9A47-97F7-EF6BA23D6507}" srcId="{4DBCA0EB-9B73-394A-82AE-A2878190A3C3}" destId="{F0DF5B2E-B6DB-4D47-B9DE-9CDCA1DEAE45}" srcOrd="3" destOrd="0" parTransId="{20CCAB8B-034C-B641-AF1C-D512DB6C20FA}" sibTransId="{1D4A9AC5-7577-7043-A813-83E01C643D36}"/>
    <dgm:cxn modelId="{88231884-A4D3-7044-B29A-9679C0305487}" srcId="{4DBCA0EB-9B73-394A-82AE-A2878190A3C3}" destId="{1499A592-F601-9847-B349-13B24F37812D}" srcOrd="0" destOrd="0" parTransId="{CE6C25BC-8BA1-C34D-86DF-A4958D43A96C}" sibTransId="{F1B6B61C-11D1-3E4E-B5AA-79177DCAA147}"/>
    <dgm:cxn modelId="{F83B8393-3CC0-D74E-8ED0-00A312481169}" type="presOf" srcId="{E7C5FE61-145B-064F-8BFC-E950849BE971}" destId="{26D909E7-7F62-164E-BFC3-58EE588D7102}" srcOrd="0" destOrd="0" presId="urn:microsoft.com/office/officeart/2005/8/layout/hList3"/>
    <dgm:cxn modelId="{F1630FA0-7FA3-D54B-8029-56D11E962E38}" srcId="{4DBCA0EB-9B73-394A-82AE-A2878190A3C3}" destId="{D9FB4E17-24D1-4B41-8F26-81966C44D212}" srcOrd="2" destOrd="0" parTransId="{9473322B-1E32-574C-9D91-CA089182CD52}" sibTransId="{FF3A2DDB-2E4C-1B4A-8486-CF80E412E4E3}"/>
    <dgm:cxn modelId="{FA9FFB08-AE49-9440-898D-B68E96C59861}" type="presOf" srcId="{1499A592-F601-9847-B349-13B24F37812D}" destId="{49E3D2DE-518D-B54E-9F63-AFA86A28D0DF}" srcOrd="0" destOrd="0" presId="urn:microsoft.com/office/officeart/2005/8/layout/hList3"/>
    <dgm:cxn modelId="{276995AB-79AC-FD47-A122-BC14646CE31F}" type="presOf" srcId="{D9FB4E17-24D1-4B41-8F26-81966C44D212}" destId="{08116E21-48A4-CB4C-AA55-D03CD3EEB94B}" srcOrd="0" destOrd="0" presId="urn:microsoft.com/office/officeart/2005/8/layout/hList3"/>
    <dgm:cxn modelId="{77479F6F-C48E-2543-A4E2-0A6FBE616BDA}" type="presOf" srcId="{649B3B35-A5D1-014B-A6E9-25C54577DF5C}" destId="{ABB5D60D-38DD-2043-AED4-EE65D0BE8446}" srcOrd="0" destOrd="0" presId="urn:microsoft.com/office/officeart/2005/8/layout/hList3"/>
    <dgm:cxn modelId="{20487D21-9009-D948-91AD-69CBB4CA5261}" type="presOf" srcId="{4DBCA0EB-9B73-394A-82AE-A2878190A3C3}" destId="{8B3BFCA7-E4B6-004C-884B-0F4563325A40}" srcOrd="0" destOrd="0" presId="urn:microsoft.com/office/officeart/2005/8/layout/hList3"/>
    <dgm:cxn modelId="{1873A7E4-4750-D249-BC26-45B296BEF6D9}" type="presOf" srcId="{F0DF5B2E-B6DB-4D47-B9DE-9CDCA1DEAE45}" destId="{426C4CBA-3AD2-5541-92C1-15E5E9EDC38C}" srcOrd="0" destOrd="0" presId="urn:microsoft.com/office/officeart/2005/8/layout/hList3"/>
    <dgm:cxn modelId="{EE2CFCEF-C06D-904B-8A2D-A28977612933}" type="presOf" srcId="{DEFD5EC9-AB11-A844-8825-B0CB252BF41F}" destId="{934C5650-57EE-4A4F-A1A8-0AA36A8B05AC}" srcOrd="0" destOrd="0" presId="urn:microsoft.com/office/officeart/2005/8/layout/hList3"/>
    <dgm:cxn modelId="{322A2BC0-0C49-6149-B609-56C91315C37C}" srcId="{4DBCA0EB-9B73-394A-82AE-A2878190A3C3}" destId="{8DC7F2A3-CEC9-644C-8FD3-33C4BA52E89F}" srcOrd="4" destOrd="0" parTransId="{17E14DED-031F-2644-9B82-4FCFEEB8D265}" sibTransId="{561AA929-4B0D-214A-8421-268E821FD935}"/>
    <dgm:cxn modelId="{A5016FA9-68CA-8645-8B58-0AE204332B34}" type="presParOf" srcId="{ABB5D60D-38DD-2043-AED4-EE65D0BE8446}" destId="{8B3BFCA7-E4B6-004C-884B-0F4563325A40}" srcOrd="0" destOrd="0" presId="urn:microsoft.com/office/officeart/2005/8/layout/hList3"/>
    <dgm:cxn modelId="{EFB0DBD0-24BF-EA44-A8F6-0E6C8E943E55}" type="presParOf" srcId="{ABB5D60D-38DD-2043-AED4-EE65D0BE8446}" destId="{683402AE-50D7-9546-BAF3-FF3FAEFD1846}" srcOrd="1" destOrd="0" presId="urn:microsoft.com/office/officeart/2005/8/layout/hList3"/>
    <dgm:cxn modelId="{934F23BD-D8E3-F347-98B0-06CF91D8DF67}" type="presParOf" srcId="{683402AE-50D7-9546-BAF3-FF3FAEFD1846}" destId="{49E3D2DE-518D-B54E-9F63-AFA86A28D0DF}" srcOrd="0" destOrd="0" presId="urn:microsoft.com/office/officeart/2005/8/layout/hList3"/>
    <dgm:cxn modelId="{E79DD34D-3EF1-BB49-B51E-350BA0B5CE16}" type="presParOf" srcId="{683402AE-50D7-9546-BAF3-FF3FAEFD1846}" destId="{7976EB33-A5D9-CD4A-9581-4EC7510D9EDA}" srcOrd="1" destOrd="0" presId="urn:microsoft.com/office/officeart/2005/8/layout/hList3"/>
    <dgm:cxn modelId="{B17FB6B4-66D9-E54E-8B60-07E795FB6D72}" type="presParOf" srcId="{683402AE-50D7-9546-BAF3-FF3FAEFD1846}" destId="{08116E21-48A4-CB4C-AA55-D03CD3EEB94B}" srcOrd="2" destOrd="0" presId="urn:microsoft.com/office/officeart/2005/8/layout/hList3"/>
    <dgm:cxn modelId="{AAAD6706-A650-214C-9F50-EF6BC8BF11B0}" type="presParOf" srcId="{683402AE-50D7-9546-BAF3-FF3FAEFD1846}" destId="{426C4CBA-3AD2-5541-92C1-15E5E9EDC38C}" srcOrd="3" destOrd="0" presId="urn:microsoft.com/office/officeart/2005/8/layout/hList3"/>
    <dgm:cxn modelId="{D2E72048-9D82-5640-8D42-CADF8F963C3E}" type="presParOf" srcId="{683402AE-50D7-9546-BAF3-FF3FAEFD1846}" destId="{7C0394EE-255E-3A4E-B3CA-7E2B42B4350C}" srcOrd="4" destOrd="0" presId="urn:microsoft.com/office/officeart/2005/8/layout/hList3"/>
    <dgm:cxn modelId="{43FB2D98-F9CC-3946-881E-4E670CB9C6E8}" type="presParOf" srcId="{683402AE-50D7-9546-BAF3-FF3FAEFD1846}" destId="{26D909E7-7F62-164E-BFC3-58EE588D7102}" srcOrd="5" destOrd="0" presId="urn:microsoft.com/office/officeart/2005/8/layout/hList3"/>
    <dgm:cxn modelId="{EB8A205E-DA98-BA4D-90D2-7154E68EA771}" type="presParOf" srcId="{683402AE-50D7-9546-BAF3-FF3FAEFD1846}" destId="{934C5650-57EE-4A4F-A1A8-0AA36A8B05AC}" srcOrd="6" destOrd="0" presId="urn:microsoft.com/office/officeart/2005/8/layout/hList3"/>
    <dgm:cxn modelId="{128E7709-F889-4841-B3B5-D4A48FF8782C}" type="presParOf" srcId="{ABB5D60D-38DD-2043-AED4-EE65D0BE8446}" destId="{557230FC-A807-1944-A2D4-0758B0FCC6F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B3B35-A5D1-014B-A6E9-25C54577DF5C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CA0EB-9B73-394A-82AE-A2878190A3C3}">
      <dgm:prSet phldrT="[Text]"/>
      <dgm:spPr/>
      <dgm:t>
        <a:bodyPr/>
        <a:lstStyle/>
        <a:p>
          <a:r>
            <a:rPr lang="en-US" dirty="0" err="1" smtClean="0"/>
            <a:t>Inode</a:t>
          </a:r>
          <a:endParaRPr lang="en-US" dirty="0"/>
        </a:p>
      </dgm:t>
    </dgm:pt>
    <dgm:pt modelId="{5F18FDFA-D0EE-3B4F-BE3D-EBC3AF425770}" type="parTrans" cxnId="{B3063583-28C1-1542-B581-20F2F2BF19D1}">
      <dgm:prSet/>
      <dgm:spPr/>
      <dgm:t>
        <a:bodyPr/>
        <a:lstStyle/>
        <a:p>
          <a:endParaRPr lang="en-US"/>
        </a:p>
      </dgm:t>
    </dgm:pt>
    <dgm:pt modelId="{01A6521C-F23E-914A-BE4C-BD35F50AC13D}" type="sibTrans" cxnId="{B3063583-28C1-1542-B581-20F2F2BF19D1}">
      <dgm:prSet/>
      <dgm:spPr/>
      <dgm:t>
        <a:bodyPr/>
        <a:lstStyle/>
        <a:p>
          <a:endParaRPr lang="en-US"/>
        </a:p>
      </dgm:t>
    </dgm:pt>
    <dgm:pt modelId="{1499A592-F601-9847-B349-13B24F37812D}">
      <dgm:prSet phldrT="[Text]"/>
      <dgm:spPr/>
      <dgm:t>
        <a:bodyPr/>
        <a:lstStyle/>
        <a:p>
          <a:r>
            <a:rPr lang="en-US" dirty="0" smtClean="0"/>
            <a:t>Permissions</a:t>
          </a:r>
          <a:endParaRPr lang="en-US" dirty="0"/>
        </a:p>
      </dgm:t>
    </dgm:pt>
    <dgm:pt modelId="{CE6C25BC-8BA1-C34D-86DF-A4958D43A96C}" type="parTrans" cxnId="{88231884-A4D3-7044-B29A-9679C0305487}">
      <dgm:prSet/>
      <dgm:spPr/>
      <dgm:t>
        <a:bodyPr/>
        <a:lstStyle/>
        <a:p>
          <a:endParaRPr lang="en-US"/>
        </a:p>
      </dgm:t>
    </dgm:pt>
    <dgm:pt modelId="{F1B6B61C-11D1-3E4E-B5AA-79177DCAA147}" type="sibTrans" cxnId="{88231884-A4D3-7044-B29A-9679C0305487}">
      <dgm:prSet/>
      <dgm:spPr/>
      <dgm:t>
        <a:bodyPr/>
        <a:lstStyle/>
        <a:p>
          <a:endParaRPr lang="en-US"/>
        </a:p>
      </dgm:t>
    </dgm:pt>
    <dgm:pt modelId="{561C3366-D671-B444-B8C4-7A0041CE9691}">
      <dgm:prSet phldrT="[Text]"/>
      <dgm:spPr/>
      <dgm:t>
        <a:bodyPr/>
        <a:lstStyle/>
        <a:p>
          <a:r>
            <a:rPr lang="en-US" dirty="0" smtClean="0"/>
            <a:t># Links</a:t>
          </a:r>
          <a:endParaRPr lang="en-US" dirty="0"/>
        </a:p>
      </dgm:t>
    </dgm:pt>
    <dgm:pt modelId="{1A2A9FC3-1BB7-F046-97E3-4C208EAFD2D1}" type="parTrans" cxnId="{47A852A1-2525-9140-B776-F0CD6407EA1B}">
      <dgm:prSet/>
      <dgm:spPr/>
      <dgm:t>
        <a:bodyPr/>
        <a:lstStyle/>
        <a:p>
          <a:endParaRPr lang="en-US"/>
        </a:p>
      </dgm:t>
    </dgm:pt>
    <dgm:pt modelId="{6A33B6ED-136A-6B45-9BBF-1E0D8DC8A76E}" type="sibTrans" cxnId="{47A852A1-2525-9140-B776-F0CD6407EA1B}">
      <dgm:prSet/>
      <dgm:spPr/>
      <dgm:t>
        <a:bodyPr/>
        <a:lstStyle/>
        <a:p>
          <a:endParaRPr lang="en-US"/>
        </a:p>
      </dgm:t>
    </dgm:pt>
    <dgm:pt modelId="{D9FB4E17-24D1-4B41-8F26-81966C44D212}">
      <dgm:prSet phldrT="[Text]"/>
      <dgm:spPr/>
      <dgm:t>
        <a:bodyPr/>
        <a:lstStyle/>
        <a:p>
          <a:r>
            <a:rPr lang="en-US" dirty="0" smtClean="0"/>
            <a:t>UID / GID</a:t>
          </a:r>
          <a:endParaRPr lang="en-US" dirty="0"/>
        </a:p>
      </dgm:t>
    </dgm:pt>
    <dgm:pt modelId="{9473322B-1E32-574C-9D91-CA089182CD52}" type="parTrans" cxnId="{F1630FA0-7FA3-D54B-8029-56D11E962E38}">
      <dgm:prSet/>
      <dgm:spPr/>
      <dgm:t>
        <a:bodyPr/>
        <a:lstStyle/>
        <a:p>
          <a:endParaRPr lang="en-US"/>
        </a:p>
      </dgm:t>
    </dgm:pt>
    <dgm:pt modelId="{FF3A2DDB-2E4C-1B4A-8486-CF80E412E4E3}" type="sibTrans" cxnId="{F1630FA0-7FA3-D54B-8029-56D11E962E38}">
      <dgm:prSet/>
      <dgm:spPr/>
      <dgm:t>
        <a:bodyPr/>
        <a:lstStyle/>
        <a:p>
          <a:endParaRPr lang="en-US"/>
        </a:p>
      </dgm:t>
    </dgm:pt>
    <dgm:pt modelId="{F0DF5B2E-B6DB-4D47-B9DE-9CDCA1DEAE45}">
      <dgm:prSet phldrT="[Text]"/>
      <dgm:spPr/>
      <dgm:t>
        <a:bodyPr/>
        <a:lstStyle/>
        <a:p>
          <a:r>
            <a:rPr lang="en-US" dirty="0" smtClean="0"/>
            <a:t>Size</a:t>
          </a:r>
          <a:endParaRPr lang="en-US" dirty="0"/>
        </a:p>
      </dgm:t>
    </dgm:pt>
    <dgm:pt modelId="{20CCAB8B-034C-B641-AF1C-D512DB6C20FA}" type="parTrans" cxnId="{8D817811-C223-9A47-97F7-EF6BA23D6507}">
      <dgm:prSet/>
      <dgm:spPr/>
      <dgm:t>
        <a:bodyPr/>
        <a:lstStyle/>
        <a:p>
          <a:endParaRPr lang="en-US"/>
        </a:p>
      </dgm:t>
    </dgm:pt>
    <dgm:pt modelId="{1D4A9AC5-7577-7043-A813-83E01C643D36}" type="sibTrans" cxnId="{8D817811-C223-9A47-97F7-EF6BA23D6507}">
      <dgm:prSet/>
      <dgm:spPr/>
      <dgm:t>
        <a:bodyPr/>
        <a:lstStyle/>
        <a:p>
          <a:endParaRPr lang="en-US"/>
        </a:p>
      </dgm:t>
    </dgm:pt>
    <dgm:pt modelId="{8DC7F2A3-CEC9-644C-8FD3-33C4BA52E89F}">
      <dgm:prSet phldrT="[Text]"/>
      <dgm:spPr/>
      <dgm:t>
        <a:bodyPr/>
        <a:lstStyle/>
        <a:p>
          <a:r>
            <a:rPr lang="en-US" dirty="0" smtClean="0"/>
            <a:t>A/M/C Time</a:t>
          </a:r>
          <a:endParaRPr lang="en-US" dirty="0"/>
        </a:p>
      </dgm:t>
    </dgm:pt>
    <dgm:pt modelId="{17E14DED-031F-2644-9B82-4FCFEEB8D265}" type="parTrans" cxnId="{322A2BC0-0C49-6149-B609-56C91315C37C}">
      <dgm:prSet/>
      <dgm:spPr/>
      <dgm:t>
        <a:bodyPr/>
        <a:lstStyle/>
        <a:p>
          <a:endParaRPr lang="en-US"/>
        </a:p>
      </dgm:t>
    </dgm:pt>
    <dgm:pt modelId="{561AA929-4B0D-214A-8421-268E821FD935}" type="sibTrans" cxnId="{322A2BC0-0C49-6149-B609-56C91315C37C}">
      <dgm:prSet/>
      <dgm:spPr/>
      <dgm:t>
        <a:bodyPr/>
        <a:lstStyle/>
        <a:p>
          <a:endParaRPr lang="en-US"/>
        </a:p>
      </dgm:t>
    </dgm:pt>
    <dgm:pt modelId="{E7C5FE61-145B-064F-8BFC-E950849BE97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Direct (7)</a:t>
          </a:r>
          <a:endParaRPr lang="en-US" dirty="0"/>
        </a:p>
      </dgm:t>
    </dgm:pt>
    <dgm:pt modelId="{C058471B-0193-844A-AF5B-044558C65F13}" type="parTrans" cxnId="{C9661A1F-EA0B-C342-AF60-82D14891A439}">
      <dgm:prSet/>
      <dgm:spPr/>
      <dgm:t>
        <a:bodyPr/>
        <a:lstStyle/>
        <a:p>
          <a:endParaRPr lang="en-US"/>
        </a:p>
      </dgm:t>
    </dgm:pt>
    <dgm:pt modelId="{37D6F868-E38E-534B-84AC-38FE03BF313E}" type="sibTrans" cxnId="{C9661A1F-EA0B-C342-AF60-82D14891A439}">
      <dgm:prSet/>
      <dgm:spPr/>
      <dgm:t>
        <a:bodyPr/>
        <a:lstStyle/>
        <a:p>
          <a:endParaRPr lang="en-US"/>
        </a:p>
      </dgm:t>
    </dgm:pt>
    <dgm:pt modelId="{DEFD5EC9-AB11-A844-8825-B0CB252BF41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Indirect (3)</a:t>
          </a:r>
          <a:endParaRPr lang="en-US" dirty="0"/>
        </a:p>
      </dgm:t>
    </dgm:pt>
    <dgm:pt modelId="{EE2179A6-B96A-0646-80C6-09052CD287F8}" type="parTrans" cxnId="{24CFF0B5-7295-1D42-A262-E47260D3402A}">
      <dgm:prSet/>
      <dgm:spPr/>
      <dgm:t>
        <a:bodyPr/>
        <a:lstStyle/>
        <a:p>
          <a:endParaRPr lang="en-US"/>
        </a:p>
      </dgm:t>
    </dgm:pt>
    <dgm:pt modelId="{E6557445-8B63-0940-9094-15ACBC91B927}" type="sibTrans" cxnId="{24CFF0B5-7295-1D42-A262-E47260D3402A}">
      <dgm:prSet/>
      <dgm:spPr/>
      <dgm:t>
        <a:bodyPr/>
        <a:lstStyle/>
        <a:p>
          <a:endParaRPr lang="en-US"/>
        </a:p>
      </dgm:t>
    </dgm:pt>
    <dgm:pt modelId="{ABB5D60D-38DD-2043-AED4-EE65D0BE8446}" type="pres">
      <dgm:prSet presAssocID="{649B3B35-A5D1-014B-A6E9-25C54577DF5C}" presName="composite" presStyleCnt="0">
        <dgm:presLayoutVars>
          <dgm:chMax val="1"/>
          <dgm:dir/>
          <dgm:resizeHandles val="exact"/>
        </dgm:presLayoutVars>
      </dgm:prSet>
      <dgm:spPr/>
    </dgm:pt>
    <dgm:pt modelId="{8B3BFCA7-E4B6-004C-884B-0F4563325A40}" type="pres">
      <dgm:prSet presAssocID="{4DBCA0EB-9B73-394A-82AE-A2878190A3C3}" presName="roof" presStyleLbl="dkBgShp" presStyleIdx="0" presStyleCnt="2"/>
      <dgm:spPr/>
    </dgm:pt>
    <dgm:pt modelId="{683402AE-50D7-9546-BAF3-FF3FAEFD1846}" type="pres">
      <dgm:prSet presAssocID="{4DBCA0EB-9B73-394A-82AE-A2878190A3C3}" presName="pillars" presStyleCnt="0"/>
      <dgm:spPr/>
    </dgm:pt>
    <dgm:pt modelId="{49E3D2DE-518D-B54E-9F63-AFA86A28D0DF}" type="pres">
      <dgm:prSet presAssocID="{4DBCA0EB-9B73-394A-82AE-A2878190A3C3}" presName="pillar1" presStyleLbl="node1" presStyleIdx="0" presStyleCnt="7">
        <dgm:presLayoutVars>
          <dgm:bulletEnabled val="1"/>
        </dgm:presLayoutVars>
      </dgm:prSet>
      <dgm:spPr/>
    </dgm:pt>
    <dgm:pt modelId="{7976EB33-A5D9-CD4A-9581-4EC7510D9EDA}" type="pres">
      <dgm:prSet presAssocID="{561C3366-D671-B444-B8C4-7A0041CE9691}" presName="pillarX" presStyleLbl="node1" presStyleIdx="1" presStyleCnt="7">
        <dgm:presLayoutVars>
          <dgm:bulletEnabled val="1"/>
        </dgm:presLayoutVars>
      </dgm:prSet>
      <dgm:spPr/>
    </dgm:pt>
    <dgm:pt modelId="{08116E21-48A4-CB4C-AA55-D03CD3EEB94B}" type="pres">
      <dgm:prSet presAssocID="{D9FB4E17-24D1-4B41-8F26-81966C44D212}" presName="pillarX" presStyleLbl="node1" presStyleIdx="2" presStyleCnt="7">
        <dgm:presLayoutVars>
          <dgm:bulletEnabled val="1"/>
        </dgm:presLayoutVars>
      </dgm:prSet>
      <dgm:spPr/>
    </dgm:pt>
    <dgm:pt modelId="{426C4CBA-3AD2-5541-92C1-15E5E9EDC38C}" type="pres">
      <dgm:prSet presAssocID="{F0DF5B2E-B6DB-4D47-B9DE-9CDCA1DEAE45}" presName="pillarX" presStyleLbl="node1" presStyleIdx="3" presStyleCnt="7">
        <dgm:presLayoutVars>
          <dgm:bulletEnabled val="1"/>
        </dgm:presLayoutVars>
      </dgm:prSet>
      <dgm:spPr/>
    </dgm:pt>
    <dgm:pt modelId="{7C0394EE-255E-3A4E-B3CA-7E2B42B4350C}" type="pres">
      <dgm:prSet presAssocID="{8DC7F2A3-CEC9-644C-8FD3-33C4BA52E89F}" presName="pillarX" presStyleLbl="node1" presStyleIdx="4" presStyleCnt="7">
        <dgm:presLayoutVars>
          <dgm:bulletEnabled val="1"/>
        </dgm:presLayoutVars>
      </dgm:prSet>
      <dgm:spPr/>
    </dgm:pt>
    <dgm:pt modelId="{26D909E7-7F62-164E-BFC3-58EE588D7102}" type="pres">
      <dgm:prSet presAssocID="{E7C5FE61-145B-064F-8BFC-E950849BE971}" presName="pillarX" presStyleLbl="node1" presStyleIdx="5" presStyleCnt="7">
        <dgm:presLayoutVars>
          <dgm:bulletEnabled val="1"/>
        </dgm:presLayoutVars>
      </dgm:prSet>
      <dgm:spPr/>
    </dgm:pt>
    <dgm:pt modelId="{934C5650-57EE-4A4F-A1A8-0AA36A8B05AC}" type="pres">
      <dgm:prSet presAssocID="{DEFD5EC9-AB11-A844-8825-B0CB252BF41F}" presName="pillarX" presStyleLbl="node1" presStyleIdx="6" presStyleCnt="7">
        <dgm:presLayoutVars>
          <dgm:bulletEnabled val="1"/>
        </dgm:presLayoutVars>
      </dgm:prSet>
      <dgm:spPr/>
    </dgm:pt>
    <dgm:pt modelId="{557230FC-A807-1944-A2D4-0758B0FCC6FF}" type="pres">
      <dgm:prSet presAssocID="{4DBCA0EB-9B73-394A-82AE-A2878190A3C3}" presName="base" presStyleLbl="dkBgShp" presStyleIdx="1" presStyleCnt="2"/>
      <dgm:spPr/>
    </dgm:pt>
  </dgm:ptLst>
  <dgm:cxnLst>
    <dgm:cxn modelId="{6204941A-CE0A-434E-A865-89D93D734489}" type="presOf" srcId="{8DC7F2A3-CEC9-644C-8FD3-33C4BA52E89F}" destId="{7C0394EE-255E-3A4E-B3CA-7E2B42B4350C}" srcOrd="0" destOrd="0" presId="urn:microsoft.com/office/officeart/2005/8/layout/hList3"/>
    <dgm:cxn modelId="{322A2BC0-0C49-6149-B609-56C91315C37C}" srcId="{4DBCA0EB-9B73-394A-82AE-A2878190A3C3}" destId="{8DC7F2A3-CEC9-644C-8FD3-33C4BA52E89F}" srcOrd="4" destOrd="0" parTransId="{17E14DED-031F-2644-9B82-4FCFEEB8D265}" sibTransId="{561AA929-4B0D-214A-8421-268E821FD935}"/>
    <dgm:cxn modelId="{D5008C85-8AAB-5E42-8BA3-6B8B802F0888}" type="presOf" srcId="{4DBCA0EB-9B73-394A-82AE-A2878190A3C3}" destId="{8B3BFCA7-E4B6-004C-884B-0F4563325A40}" srcOrd="0" destOrd="0" presId="urn:microsoft.com/office/officeart/2005/8/layout/hList3"/>
    <dgm:cxn modelId="{B3063583-28C1-1542-B581-20F2F2BF19D1}" srcId="{649B3B35-A5D1-014B-A6E9-25C54577DF5C}" destId="{4DBCA0EB-9B73-394A-82AE-A2878190A3C3}" srcOrd="0" destOrd="0" parTransId="{5F18FDFA-D0EE-3B4F-BE3D-EBC3AF425770}" sibTransId="{01A6521C-F23E-914A-BE4C-BD35F50AC13D}"/>
    <dgm:cxn modelId="{691258EF-F395-144D-860A-929589D2ACB0}" type="presOf" srcId="{D9FB4E17-24D1-4B41-8F26-81966C44D212}" destId="{08116E21-48A4-CB4C-AA55-D03CD3EEB94B}" srcOrd="0" destOrd="0" presId="urn:microsoft.com/office/officeart/2005/8/layout/hList3"/>
    <dgm:cxn modelId="{7BC19D6E-BAF4-CC4A-B5D0-6746AAFD4A02}" type="presOf" srcId="{DEFD5EC9-AB11-A844-8825-B0CB252BF41F}" destId="{934C5650-57EE-4A4F-A1A8-0AA36A8B05AC}" srcOrd="0" destOrd="0" presId="urn:microsoft.com/office/officeart/2005/8/layout/hList3"/>
    <dgm:cxn modelId="{D069262D-5201-7342-9BCA-07D0A3146FFE}" type="presOf" srcId="{E7C5FE61-145B-064F-8BFC-E950849BE971}" destId="{26D909E7-7F62-164E-BFC3-58EE588D7102}" srcOrd="0" destOrd="0" presId="urn:microsoft.com/office/officeart/2005/8/layout/hList3"/>
    <dgm:cxn modelId="{88231884-A4D3-7044-B29A-9679C0305487}" srcId="{4DBCA0EB-9B73-394A-82AE-A2878190A3C3}" destId="{1499A592-F601-9847-B349-13B24F37812D}" srcOrd="0" destOrd="0" parTransId="{CE6C25BC-8BA1-C34D-86DF-A4958D43A96C}" sibTransId="{F1B6B61C-11D1-3E4E-B5AA-79177DCAA147}"/>
    <dgm:cxn modelId="{8D817811-C223-9A47-97F7-EF6BA23D6507}" srcId="{4DBCA0EB-9B73-394A-82AE-A2878190A3C3}" destId="{F0DF5B2E-B6DB-4D47-B9DE-9CDCA1DEAE45}" srcOrd="3" destOrd="0" parTransId="{20CCAB8B-034C-B641-AF1C-D512DB6C20FA}" sibTransId="{1D4A9AC5-7577-7043-A813-83E01C643D36}"/>
    <dgm:cxn modelId="{24CFF0B5-7295-1D42-A262-E47260D3402A}" srcId="{4DBCA0EB-9B73-394A-82AE-A2878190A3C3}" destId="{DEFD5EC9-AB11-A844-8825-B0CB252BF41F}" srcOrd="6" destOrd="0" parTransId="{EE2179A6-B96A-0646-80C6-09052CD287F8}" sibTransId="{E6557445-8B63-0940-9094-15ACBC91B927}"/>
    <dgm:cxn modelId="{9E52355C-EEC4-4B4F-B0D5-9C9DC7ACD031}" type="presOf" srcId="{649B3B35-A5D1-014B-A6E9-25C54577DF5C}" destId="{ABB5D60D-38DD-2043-AED4-EE65D0BE8446}" srcOrd="0" destOrd="0" presId="urn:microsoft.com/office/officeart/2005/8/layout/hList3"/>
    <dgm:cxn modelId="{75930756-2A83-3344-B0BA-32DD07E8EE2A}" type="presOf" srcId="{561C3366-D671-B444-B8C4-7A0041CE9691}" destId="{7976EB33-A5D9-CD4A-9581-4EC7510D9EDA}" srcOrd="0" destOrd="0" presId="urn:microsoft.com/office/officeart/2005/8/layout/hList3"/>
    <dgm:cxn modelId="{F1630FA0-7FA3-D54B-8029-56D11E962E38}" srcId="{4DBCA0EB-9B73-394A-82AE-A2878190A3C3}" destId="{D9FB4E17-24D1-4B41-8F26-81966C44D212}" srcOrd="2" destOrd="0" parTransId="{9473322B-1E32-574C-9D91-CA089182CD52}" sibTransId="{FF3A2DDB-2E4C-1B4A-8486-CF80E412E4E3}"/>
    <dgm:cxn modelId="{C9661A1F-EA0B-C342-AF60-82D14891A439}" srcId="{4DBCA0EB-9B73-394A-82AE-A2878190A3C3}" destId="{E7C5FE61-145B-064F-8BFC-E950849BE971}" srcOrd="5" destOrd="0" parTransId="{C058471B-0193-844A-AF5B-044558C65F13}" sibTransId="{37D6F868-E38E-534B-84AC-38FE03BF313E}"/>
    <dgm:cxn modelId="{D6281363-D7AE-9F4D-9A1C-F71CABEC9B28}" type="presOf" srcId="{F0DF5B2E-B6DB-4D47-B9DE-9CDCA1DEAE45}" destId="{426C4CBA-3AD2-5541-92C1-15E5E9EDC38C}" srcOrd="0" destOrd="0" presId="urn:microsoft.com/office/officeart/2005/8/layout/hList3"/>
    <dgm:cxn modelId="{47A852A1-2525-9140-B776-F0CD6407EA1B}" srcId="{4DBCA0EB-9B73-394A-82AE-A2878190A3C3}" destId="{561C3366-D671-B444-B8C4-7A0041CE9691}" srcOrd="1" destOrd="0" parTransId="{1A2A9FC3-1BB7-F046-97E3-4C208EAFD2D1}" sibTransId="{6A33B6ED-136A-6B45-9BBF-1E0D8DC8A76E}"/>
    <dgm:cxn modelId="{07CE922E-5322-9948-B0EF-189EEDC65C77}" type="presOf" srcId="{1499A592-F601-9847-B349-13B24F37812D}" destId="{49E3D2DE-518D-B54E-9F63-AFA86A28D0DF}" srcOrd="0" destOrd="0" presId="urn:microsoft.com/office/officeart/2005/8/layout/hList3"/>
    <dgm:cxn modelId="{E4F1FF74-FDF0-2B44-BD88-343B2A105C7D}" type="presParOf" srcId="{ABB5D60D-38DD-2043-AED4-EE65D0BE8446}" destId="{8B3BFCA7-E4B6-004C-884B-0F4563325A40}" srcOrd="0" destOrd="0" presId="urn:microsoft.com/office/officeart/2005/8/layout/hList3"/>
    <dgm:cxn modelId="{F662C126-7E8E-2D4D-82DC-EF26B1BD59E4}" type="presParOf" srcId="{ABB5D60D-38DD-2043-AED4-EE65D0BE8446}" destId="{683402AE-50D7-9546-BAF3-FF3FAEFD1846}" srcOrd="1" destOrd="0" presId="urn:microsoft.com/office/officeart/2005/8/layout/hList3"/>
    <dgm:cxn modelId="{70405DD0-1F43-4241-AC16-47C66DAD393E}" type="presParOf" srcId="{683402AE-50D7-9546-BAF3-FF3FAEFD1846}" destId="{49E3D2DE-518D-B54E-9F63-AFA86A28D0DF}" srcOrd="0" destOrd="0" presId="urn:microsoft.com/office/officeart/2005/8/layout/hList3"/>
    <dgm:cxn modelId="{9CEC7EC5-7989-FE47-A0D7-D7C4F59D4B97}" type="presParOf" srcId="{683402AE-50D7-9546-BAF3-FF3FAEFD1846}" destId="{7976EB33-A5D9-CD4A-9581-4EC7510D9EDA}" srcOrd="1" destOrd="0" presId="urn:microsoft.com/office/officeart/2005/8/layout/hList3"/>
    <dgm:cxn modelId="{5F5C4F8F-054C-D241-8742-202CC60C8D8A}" type="presParOf" srcId="{683402AE-50D7-9546-BAF3-FF3FAEFD1846}" destId="{08116E21-48A4-CB4C-AA55-D03CD3EEB94B}" srcOrd="2" destOrd="0" presId="urn:microsoft.com/office/officeart/2005/8/layout/hList3"/>
    <dgm:cxn modelId="{EFCD643E-68BC-0A41-B11C-D6A4E2236994}" type="presParOf" srcId="{683402AE-50D7-9546-BAF3-FF3FAEFD1846}" destId="{426C4CBA-3AD2-5541-92C1-15E5E9EDC38C}" srcOrd="3" destOrd="0" presId="urn:microsoft.com/office/officeart/2005/8/layout/hList3"/>
    <dgm:cxn modelId="{0B70503B-2CBB-BB4E-B12D-3F72B8F312C9}" type="presParOf" srcId="{683402AE-50D7-9546-BAF3-FF3FAEFD1846}" destId="{7C0394EE-255E-3A4E-B3CA-7E2B42B4350C}" srcOrd="4" destOrd="0" presId="urn:microsoft.com/office/officeart/2005/8/layout/hList3"/>
    <dgm:cxn modelId="{5E6EA0E1-A927-F447-B1C9-326D96BD2F5F}" type="presParOf" srcId="{683402AE-50D7-9546-BAF3-FF3FAEFD1846}" destId="{26D909E7-7F62-164E-BFC3-58EE588D7102}" srcOrd="5" destOrd="0" presId="urn:microsoft.com/office/officeart/2005/8/layout/hList3"/>
    <dgm:cxn modelId="{B8A0BF20-895B-1241-8295-56ED66F3C251}" type="presParOf" srcId="{683402AE-50D7-9546-BAF3-FF3FAEFD1846}" destId="{934C5650-57EE-4A4F-A1A8-0AA36A8B05AC}" srcOrd="6" destOrd="0" presId="urn:microsoft.com/office/officeart/2005/8/layout/hList3"/>
    <dgm:cxn modelId="{E216F934-72A8-1A46-A16D-E7B3C6F8F8D7}" type="presParOf" srcId="{ABB5D60D-38DD-2043-AED4-EE65D0BE8446}" destId="{557230FC-A807-1944-A2D4-0758B0FCC6F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3BFCA7-E4B6-004C-884B-0F4563325A40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Inode</a:t>
          </a:r>
          <a:endParaRPr lang="en-US" sz="6200" kern="1200" dirty="0"/>
        </a:p>
      </dsp:txBody>
      <dsp:txXfrm>
        <a:off x="0" y="0"/>
        <a:ext cx="8229600" cy="1357788"/>
      </dsp:txXfrm>
    </dsp:sp>
    <dsp:sp modelId="{49E3D2DE-518D-B54E-9F63-AFA86A28D0DF}">
      <dsp:nvSpPr>
        <dsp:cNvPr id="0" name=""/>
        <dsp:cNvSpPr/>
      </dsp:nvSpPr>
      <dsp:spPr>
        <a:xfrm>
          <a:off x="100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Permissions</a:t>
          </a:r>
          <a:endParaRPr lang="en-US" sz="1700" kern="1200" dirty="0"/>
        </a:p>
      </dsp:txBody>
      <dsp:txXfrm>
        <a:off x="1004" y="1357788"/>
        <a:ext cx="1175370" cy="2851356"/>
      </dsp:txXfrm>
    </dsp:sp>
    <dsp:sp modelId="{7976EB33-A5D9-CD4A-9581-4EC7510D9EDA}">
      <dsp:nvSpPr>
        <dsp:cNvPr id="0" name=""/>
        <dsp:cNvSpPr/>
      </dsp:nvSpPr>
      <dsp:spPr>
        <a:xfrm>
          <a:off x="117637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# Links</a:t>
          </a:r>
          <a:endParaRPr lang="en-US" sz="1700" kern="1200" dirty="0"/>
        </a:p>
      </dsp:txBody>
      <dsp:txXfrm>
        <a:off x="1176374" y="1357788"/>
        <a:ext cx="1175370" cy="2851356"/>
      </dsp:txXfrm>
    </dsp:sp>
    <dsp:sp modelId="{08116E21-48A4-CB4C-AA55-D03CD3EEB94B}">
      <dsp:nvSpPr>
        <dsp:cNvPr id="0" name=""/>
        <dsp:cNvSpPr/>
      </dsp:nvSpPr>
      <dsp:spPr>
        <a:xfrm>
          <a:off x="235174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UID / GID</a:t>
          </a:r>
          <a:endParaRPr lang="en-US" sz="1700" kern="1200" dirty="0"/>
        </a:p>
      </dsp:txBody>
      <dsp:txXfrm>
        <a:off x="2351744" y="1357788"/>
        <a:ext cx="1175370" cy="2851356"/>
      </dsp:txXfrm>
    </dsp:sp>
    <dsp:sp modelId="{426C4CBA-3AD2-5541-92C1-15E5E9EDC38C}">
      <dsp:nvSpPr>
        <dsp:cNvPr id="0" name=""/>
        <dsp:cNvSpPr/>
      </dsp:nvSpPr>
      <dsp:spPr>
        <a:xfrm>
          <a:off x="352711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Size</a:t>
          </a:r>
          <a:endParaRPr lang="en-US" sz="1700" kern="1200" dirty="0"/>
        </a:p>
      </dsp:txBody>
      <dsp:txXfrm>
        <a:off x="3527114" y="1357788"/>
        <a:ext cx="1175370" cy="2851356"/>
      </dsp:txXfrm>
    </dsp:sp>
    <dsp:sp modelId="{7C0394EE-255E-3A4E-B3CA-7E2B42B4350C}">
      <dsp:nvSpPr>
        <dsp:cNvPr id="0" name=""/>
        <dsp:cNvSpPr/>
      </dsp:nvSpPr>
      <dsp:spPr>
        <a:xfrm>
          <a:off x="4702485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A/M/C Time</a:t>
          </a:r>
          <a:endParaRPr lang="en-US" sz="1700" kern="1200" dirty="0"/>
        </a:p>
      </dsp:txBody>
      <dsp:txXfrm>
        <a:off x="4702485" y="1357788"/>
        <a:ext cx="1175370" cy="2851356"/>
      </dsp:txXfrm>
    </dsp:sp>
    <dsp:sp modelId="{26D909E7-7F62-164E-BFC3-58EE588D7102}">
      <dsp:nvSpPr>
        <dsp:cNvPr id="0" name=""/>
        <dsp:cNvSpPr/>
      </dsp:nvSpPr>
      <dsp:spPr>
        <a:xfrm>
          <a:off x="5877855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Direct (7)</a:t>
          </a:r>
          <a:endParaRPr lang="en-US" sz="1700" kern="1200" dirty="0"/>
        </a:p>
      </dsp:txBody>
      <dsp:txXfrm>
        <a:off x="5877855" y="1357788"/>
        <a:ext cx="1175370" cy="2851356"/>
      </dsp:txXfrm>
    </dsp:sp>
    <dsp:sp modelId="{934C5650-57EE-4A4F-A1A8-0AA36A8B05AC}">
      <dsp:nvSpPr>
        <dsp:cNvPr id="0" name=""/>
        <dsp:cNvSpPr/>
      </dsp:nvSpPr>
      <dsp:spPr>
        <a:xfrm>
          <a:off x="7053225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Indirect (3)</a:t>
          </a:r>
          <a:endParaRPr lang="en-US" sz="1700" kern="1200" dirty="0"/>
        </a:p>
      </dsp:txBody>
      <dsp:txXfrm>
        <a:off x="7053225" y="1357788"/>
        <a:ext cx="1175370" cy="2851356"/>
      </dsp:txXfrm>
    </dsp:sp>
    <dsp:sp modelId="{557230FC-A807-1944-A2D4-0758B0FCC6FF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3BFCA7-E4B6-004C-884B-0F4563325A40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Inode</a:t>
          </a:r>
          <a:endParaRPr lang="en-US" sz="6200" kern="1200" dirty="0"/>
        </a:p>
      </dsp:txBody>
      <dsp:txXfrm>
        <a:off x="0" y="0"/>
        <a:ext cx="8229600" cy="1357788"/>
      </dsp:txXfrm>
    </dsp:sp>
    <dsp:sp modelId="{49E3D2DE-518D-B54E-9F63-AFA86A28D0DF}">
      <dsp:nvSpPr>
        <dsp:cNvPr id="0" name=""/>
        <dsp:cNvSpPr/>
      </dsp:nvSpPr>
      <dsp:spPr>
        <a:xfrm>
          <a:off x="100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Permissions</a:t>
          </a:r>
          <a:endParaRPr lang="en-US" sz="1700" kern="1200" dirty="0"/>
        </a:p>
      </dsp:txBody>
      <dsp:txXfrm>
        <a:off x="1004" y="1357788"/>
        <a:ext cx="1175370" cy="2851356"/>
      </dsp:txXfrm>
    </dsp:sp>
    <dsp:sp modelId="{7976EB33-A5D9-CD4A-9581-4EC7510D9EDA}">
      <dsp:nvSpPr>
        <dsp:cNvPr id="0" name=""/>
        <dsp:cNvSpPr/>
      </dsp:nvSpPr>
      <dsp:spPr>
        <a:xfrm>
          <a:off x="117637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# Links</a:t>
          </a:r>
          <a:endParaRPr lang="en-US" sz="1700" kern="1200" dirty="0"/>
        </a:p>
      </dsp:txBody>
      <dsp:txXfrm>
        <a:off x="1176374" y="1357788"/>
        <a:ext cx="1175370" cy="2851356"/>
      </dsp:txXfrm>
    </dsp:sp>
    <dsp:sp modelId="{08116E21-48A4-CB4C-AA55-D03CD3EEB94B}">
      <dsp:nvSpPr>
        <dsp:cNvPr id="0" name=""/>
        <dsp:cNvSpPr/>
      </dsp:nvSpPr>
      <dsp:spPr>
        <a:xfrm>
          <a:off x="235174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UID / GID</a:t>
          </a:r>
          <a:endParaRPr lang="en-US" sz="1700" kern="1200" dirty="0"/>
        </a:p>
      </dsp:txBody>
      <dsp:txXfrm>
        <a:off x="2351744" y="1357788"/>
        <a:ext cx="1175370" cy="2851356"/>
      </dsp:txXfrm>
    </dsp:sp>
    <dsp:sp modelId="{426C4CBA-3AD2-5541-92C1-15E5E9EDC38C}">
      <dsp:nvSpPr>
        <dsp:cNvPr id="0" name=""/>
        <dsp:cNvSpPr/>
      </dsp:nvSpPr>
      <dsp:spPr>
        <a:xfrm>
          <a:off x="3527114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Size</a:t>
          </a:r>
          <a:endParaRPr lang="en-US" sz="1700" kern="1200" dirty="0"/>
        </a:p>
      </dsp:txBody>
      <dsp:txXfrm>
        <a:off x="3527114" y="1357788"/>
        <a:ext cx="1175370" cy="2851356"/>
      </dsp:txXfrm>
    </dsp:sp>
    <dsp:sp modelId="{7C0394EE-255E-3A4E-B3CA-7E2B42B4350C}">
      <dsp:nvSpPr>
        <dsp:cNvPr id="0" name=""/>
        <dsp:cNvSpPr/>
      </dsp:nvSpPr>
      <dsp:spPr>
        <a:xfrm>
          <a:off x="4702485" y="1357788"/>
          <a:ext cx="1175370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A/M/C Time</a:t>
          </a:r>
          <a:endParaRPr lang="en-US" sz="1700" kern="1200" dirty="0"/>
        </a:p>
      </dsp:txBody>
      <dsp:txXfrm>
        <a:off x="4702485" y="1357788"/>
        <a:ext cx="1175370" cy="2851356"/>
      </dsp:txXfrm>
    </dsp:sp>
    <dsp:sp modelId="{26D909E7-7F62-164E-BFC3-58EE588D7102}">
      <dsp:nvSpPr>
        <dsp:cNvPr id="0" name=""/>
        <dsp:cNvSpPr/>
      </dsp:nvSpPr>
      <dsp:spPr>
        <a:xfrm>
          <a:off x="5877855" y="1357788"/>
          <a:ext cx="1175370" cy="2851356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Direct (7)</a:t>
          </a:r>
          <a:endParaRPr lang="en-US" sz="1700" kern="1200" dirty="0"/>
        </a:p>
      </dsp:txBody>
      <dsp:txXfrm>
        <a:off x="5877855" y="1357788"/>
        <a:ext cx="1175370" cy="2851356"/>
      </dsp:txXfrm>
    </dsp:sp>
    <dsp:sp modelId="{934C5650-57EE-4A4F-A1A8-0AA36A8B05AC}">
      <dsp:nvSpPr>
        <dsp:cNvPr id="0" name=""/>
        <dsp:cNvSpPr/>
      </dsp:nvSpPr>
      <dsp:spPr>
        <a:xfrm>
          <a:off x="7053225" y="1357788"/>
          <a:ext cx="1175370" cy="2851356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Indirect (3)</a:t>
          </a:r>
          <a:endParaRPr lang="en-US" sz="1700" kern="1200" dirty="0"/>
        </a:p>
      </dsp:txBody>
      <dsp:txXfrm>
        <a:off x="7053225" y="1357788"/>
        <a:ext cx="1175370" cy="2851356"/>
      </dsp:txXfrm>
    </dsp:sp>
    <dsp:sp modelId="{557230FC-A807-1944-A2D4-0758B0FCC6FF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576F-FE80-7244-BE9F-C74B048DF3F8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D0B9-9831-F146-961E-C96E0C597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76CA-DD13-7B4A-BCDD-C424291E8056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58135-CBC4-2543-AF04-80A7C6935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9C1-A990-824A-B656-D93F88E37EE4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81E-C387-5041-AD85-D3773C99E160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114-4EB7-CE45-BA6F-8ABBDEAABBCF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4BF7-72E8-9C42-953C-E11F24C57193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283-F996-0F4B-BF19-B18576B7FAE8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Bryce Boe – CS170 S11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D10B-384D-A04D-85D6-06804757ADCA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5BB-2B0A-9549-890B-0B1222718C7E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F9D-6033-054B-BBE8-58DB02C978D8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C2F5-C52A-5343-9F70-DE05A75B87FF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0016-4E66-124A-AF82-B0988A53F4E9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E80F-F5E9-D140-90AE-5134DE5DFA6F}" type="datetime1">
              <a:rPr lang="en-US" smtClean="0"/>
              <a:pPr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17DE-D59D-6F44-89FA-8DF9331A7E9C}" type="datetime1">
              <a:rPr lang="en-US" smtClean="0"/>
              <a:pPr/>
              <a:t>5/17/11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Bryce Boe – CS170 S11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4D22-BCA0-2548-908B-3BC16409512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6661296" y="1238383"/>
            <a:ext cx="145334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UC</a:t>
            </a:r>
            <a:r>
              <a:rPr lang="en-US" sz="1400" baseline="0" dirty="0" smtClean="0">
                <a:solidFill>
                  <a:schemeClr val="accent6"/>
                </a:solidFill>
              </a:rPr>
              <a:t> Santa Barbara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356350"/>
            <a:ext cx="82296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3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</a:t>
            </a:r>
            <a:r>
              <a:rPr lang="en-US" dirty="0" err="1" smtClean="0"/>
              <a:t>Boe</a:t>
            </a:r>
            <a:endParaRPr lang="en-US" dirty="0" smtClean="0"/>
          </a:p>
          <a:p>
            <a:r>
              <a:rPr lang="en-US" dirty="0" smtClean="0"/>
              <a:t>2011/</a:t>
            </a:r>
            <a:r>
              <a:rPr lang="en-US" dirty="0" smtClean="0"/>
              <a:t>05/17 </a:t>
            </a:r>
            <a:r>
              <a:rPr lang="en-US" dirty="0" smtClean="0"/>
              <a:t>and 2011/</a:t>
            </a:r>
            <a:r>
              <a:rPr lang="en-US" dirty="0" smtClean="0"/>
              <a:t>05/20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Pointers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direct block pointers take up 28 bytes</a:t>
            </a:r>
          </a:p>
          <a:p>
            <a:r>
              <a:rPr lang="en-US" dirty="0" smtClean="0"/>
              <a:t>3 indirect block pointers take up 12 bytes</a:t>
            </a:r>
          </a:p>
          <a:p>
            <a:r>
              <a:rPr lang="en-US" dirty="0" smtClean="0"/>
              <a:t>40 bytes of each </a:t>
            </a:r>
            <a:r>
              <a:rPr lang="en-US" dirty="0" err="1" smtClean="0"/>
              <a:t>inode</a:t>
            </a:r>
            <a:r>
              <a:rPr lang="en-US" dirty="0" smtClean="0"/>
              <a:t> used for pointers</a:t>
            </a:r>
          </a:p>
          <a:p>
            <a:pPr lvl="1"/>
            <a:r>
              <a:rPr lang="en-US" dirty="0" smtClean="0"/>
              <a:t>Let’s use it for data! </a:t>
            </a:r>
            <a:r>
              <a:rPr lang="en-US" dirty="0" err="1" smtClean="0"/>
              <a:t>Yay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distinguish between regular and immediate?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include/</a:t>
            </a:r>
            <a:r>
              <a:rPr lang="en-US" dirty="0" err="1" smtClean="0"/>
              <a:t>minix/const.h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constants used by </a:t>
            </a:r>
            <a:r>
              <a:rPr lang="en-US" dirty="0" err="1" smtClean="0"/>
              <a:t>mfs</a:t>
            </a:r>
            <a:endParaRPr lang="en-US" dirty="0" smtClean="0"/>
          </a:p>
          <a:p>
            <a:pPr lvl="1"/>
            <a:r>
              <a:rPr lang="en-US" dirty="0" smtClean="0"/>
              <a:t>I_REGULAR – regular file</a:t>
            </a:r>
          </a:p>
          <a:p>
            <a:pPr lvl="1"/>
            <a:r>
              <a:rPr lang="en-US" dirty="0" smtClean="0"/>
              <a:t>I_TYPE – mask for file type</a:t>
            </a:r>
          </a:p>
          <a:p>
            <a:r>
              <a:rPr lang="en-US" dirty="0" smtClean="0"/>
              <a:t>Note: These are used in </a:t>
            </a:r>
            <a:r>
              <a:rPr lang="en-US" dirty="0" err="1" smtClean="0"/>
              <a:t>ushorts</a:t>
            </a:r>
            <a:r>
              <a:rPr lang="en-US" dirty="0" smtClean="0"/>
              <a:t> (2 bytes)</a:t>
            </a:r>
          </a:p>
          <a:p>
            <a:r>
              <a:rPr lang="en-US" dirty="0" smtClean="0"/>
              <a:t>Suggestion: Add an I_IMMEDIATE that fits in </a:t>
            </a:r>
            <a:r>
              <a:rPr lang="en-US" dirty="0" err="1" smtClean="0"/>
              <a:t>ushort</a:t>
            </a:r>
            <a:r>
              <a:rPr lang="en-US" dirty="0" smtClean="0"/>
              <a:t> and doesn’t conflict </a:t>
            </a:r>
            <a:r>
              <a:rPr lang="en-US" dirty="0" smtClean="0"/>
              <a:t>with</a:t>
            </a:r>
            <a:r>
              <a:rPr lang="en-US" dirty="0" smtClean="0"/>
              <a:t> existing</a:t>
            </a:r>
            <a:r>
              <a:rPr lang="en-US" dirty="0" smtClean="0"/>
              <a:t> </a:t>
            </a:r>
            <a:r>
              <a:rPr lang="en-US" dirty="0" smtClean="0"/>
              <a:t>masks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used for </a:t>
            </a:r>
            <a:r>
              <a:rPr lang="en-US" dirty="0" err="1" smtClean="0"/>
              <a:t>i_mode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#define I_TYPE          </a:t>
            </a:r>
            <a:r>
              <a:rPr lang="en-US" sz="1600" dirty="0" smtClean="0">
                <a:latin typeface="Monaco"/>
                <a:cs typeface="Monaco"/>
              </a:rPr>
              <a:t>0170000 /* </a:t>
            </a:r>
            <a:r>
              <a:rPr lang="en-US" sz="1600" dirty="0" err="1" smtClean="0">
                <a:latin typeface="Monaco"/>
                <a:cs typeface="Monaco"/>
              </a:rPr>
              <a:t>inode</a:t>
            </a:r>
            <a:r>
              <a:rPr lang="en-US" sz="1600" dirty="0" smtClean="0">
                <a:latin typeface="Monaco"/>
                <a:cs typeface="Monaco"/>
              </a:rPr>
              <a:t> type */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#define I_SYMBOLIC_LINK </a:t>
            </a:r>
            <a:r>
              <a:rPr lang="en-US" sz="1600" dirty="0" smtClean="0">
                <a:latin typeface="Monaco"/>
                <a:cs typeface="Monaco"/>
              </a:rPr>
              <a:t>0120000 /* symbolic link */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#define I_REGULAR       0100000 </a:t>
            </a:r>
            <a:r>
              <a:rPr lang="en-US" sz="1600" dirty="0" smtClean="0">
                <a:latin typeface="Monaco"/>
                <a:cs typeface="Monaco"/>
              </a:rPr>
              <a:t>/* regular file */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#define I_BLOCK_SPECIAL </a:t>
            </a:r>
            <a:r>
              <a:rPr lang="en-US" sz="1600" dirty="0" smtClean="0">
                <a:latin typeface="Monaco"/>
                <a:cs typeface="Monaco"/>
              </a:rPr>
              <a:t>0060000 /* block special file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I_DIRECTORY     0040000 /* file is a directory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I_CHAR_SPECIAL  0020000 /* character special file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I_NAMED_PIPE    0010000 /* named pipe (FIFO)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I_SET_UID_BIT   0004000 /* set effective </a:t>
            </a:r>
            <a:r>
              <a:rPr lang="en-US" sz="1600" dirty="0" err="1" smtClean="0">
                <a:latin typeface="Monaco"/>
                <a:cs typeface="Monaco"/>
              </a:rPr>
              <a:t>uid_t</a:t>
            </a:r>
            <a:r>
              <a:rPr lang="en-US" sz="1600" dirty="0" smtClean="0">
                <a:latin typeface="Monaco"/>
                <a:cs typeface="Monaco"/>
              </a:rPr>
              <a:t>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I_SET_GID_BIT   0002000 /* set effective </a:t>
            </a:r>
            <a:r>
              <a:rPr lang="en-US" sz="1600" dirty="0" err="1" smtClean="0">
                <a:latin typeface="Monaco"/>
                <a:cs typeface="Monaco"/>
              </a:rPr>
              <a:t>gid_t</a:t>
            </a:r>
            <a:r>
              <a:rPr lang="en-US" sz="1600" dirty="0" smtClean="0">
                <a:latin typeface="Monaco"/>
                <a:cs typeface="Monaco"/>
              </a:rPr>
              <a:t>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ALL_MODES       0006777 /* all bits for </a:t>
            </a:r>
            <a:r>
              <a:rPr lang="en-US" sz="1600" dirty="0" err="1" smtClean="0">
                <a:latin typeface="Monaco"/>
                <a:cs typeface="Monaco"/>
              </a:rPr>
              <a:t>u,g,o</a:t>
            </a:r>
            <a:r>
              <a:rPr lang="en-US" sz="1600" dirty="0" smtClean="0">
                <a:latin typeface="Monaco"/>
                <a:cs typeface="Monaco"/>
              </a:rPr>
              <a:t>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RWX_MODES       0000777 /* mode bits for RWX only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R_BIT           0000004 /* </a:t>
            </a:r>
            <a:r>
              <a:rPr lang="en-US" sz="1600" dirty="0" err="1" smtClean="0">
                <a:latin typeface="Monaco"/>
                <a:cs typeface="Monaco"/>
              </a:rPr>
              <a:t>Rwx</a:t>
            </a:r>
            <a:r>
              <a:rPr lang="en-US" sz="1600" dirty="0" smtClean="0">
                <a:latin typeface="Monaco"/>
                <a:cs typeface="Monaco"/>
              </a:rPr>
              <a:t> protection bit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W_BIT           0000002 /* </a:t>
            </a:r>
            <a:r>
              <a:rPr lang="en-US" sz="1600" dirty="0" err="1" smtClean="0">
                <a:latin typeface="Monaco"/>
                <a:cs typeface="Monaco"/>
              </a:rPr>
              <a:t>rWx</a:t>
            </a:r>
            <a:r>
              <a:rPr lang="en-US" sz="1600" dirty="0" smtClean="0">
                <a:latin typeface="Monaco"/>
                <a:cs typeface="Monaco"/>
              </a:rPr>
              <a:t> protection bit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X_BIT           0000001 /* </a:t>
            </a:r>
            <a:r>
              <a:rPr lang="en-US" sz="1600" dirty="0" err="1" smtClean="0">
                <a:latin typeface="Monaco"/>
                <a:cs typeface="Monaco"/>
              </a:rPr>
              <a:t>rwX</a:t>
            </a:r>
            <a:r>
              <a:rPr lang="en-US" sz="1600" dirty="0" smtClean="0">
                <a:latin typeface="Monaco"/>
                <a:cs typeface="Monaco"/>
              </a:rPr>
              <a:t> protection bit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I_NOT_ALLOC     0000000 /* this </a:t>
            </a:r>
            <a:r>
              <a:rPr lang="en-US" sz="1600" dirty="0" err="1" smtClean="0">
                <a:latin typeface="Monaco"/>
                <a:cs typeface="Monaco"/>
              </a:rPr>
              <a:t>inode</a:t>
            </a:r>
            <a:r>
              <a:rPr lang="en-US" sz="1600" dirty="0" smtClean="0">
                <a:latin typeface="Monaco"/>
                <a:cs typeface="Monaco"/>
              </a:rPr>
              <a:t> is free */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79889" y="1473201"/>
            <a:ext cx="973666" cy="6152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00469 0.60278 " pathEditMode="relative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How </a:t>
            </a:r>
            <a:r>
              <a:rPr lang="en-US" dirty="0" smtClean="0"/>
              <a:t>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Successfully set immediate </a:t>
            </a:r>
            <a:r>
              <a:rPr lang="en-US" dirty="0" smtClean="0"/>
              <a:t>bit on creation, </a:t>
            </a:r>
            <a:r>
              <a:rPr lang="en-US" dirty="0" smtClean="0"/>
              <a:t>and put checks on open/read/write/delete when an immediate file is encountered.</a:t>
            </a:r>
          </a:p>
          <a:p>
            <a:r>
              <a:rPr lang="en-US" dirty="0" smtClean="0"/>
              <a:t>Step 2: Implement the immediate file</a:t>
            </a:r>
          </a:p>
          <a:p>
            <a:endParaRPr lang="en-US" dirty="0" smtClean="0"/>
          </a:p>
          <a:p>
            <a:r>
              <a:rPr lang="en-US" dirty="0" smtClean="0"/>
              <a:t>Warning: Make regular backups of your </a:t>
            </a:r>
            <a:r>
              <a:rPr lang="en-US" dirty="0" err="1" smtClean="0"/>
              <a:t>minix</a:t>
            </a:r>
            <a:r>
              <a:rPr lang="en-US" dirty="0" smtClean="0"/>
              <a:t> image, as you might destroy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Adding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immediate flag whenever a regular file is initially created</a:t>
            </a:r>
          </a:p>
          <a:p>
            <a:r>
              <a:rPr lang="en-US" dirty="0" smtClean="0"/>
              <a:t>Suggestion:</a:t>
            </a:r>
            <a:r>
              <a:rPr lang="en-US" dirty="0" smtClean="0"/>
              <a:t> </a:t>
            </a:r>
            <a:r>
              <a:rPr lang="en-US" dirty="0" smtClean="0"/>
              <a:t>Find all places</a:t>
            </a:r>
            <a:r>
              <a:rPr lang="en-US" dirty="0" smtClean="0"/>
              <a:t> </a:t>
            </a:r>
            <a:r>
              <a:rPr lang="en-US" dirty="0" smtClean="0"/>
              <a:t>where files</a:t>
            </a:r>
            <a:r>
              <a:rPr lang="en-US" dirty="0" smtClean="0"/>
              <a:t> </a:t>
            </a:r>
            <a:r>
              <a:rPr lang="en-US" dirty="0" smtClean="0"/>
              <a:t>can be created in the MFS.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Deleting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files are deleted typically indirect blocks need to be freed</a:t>
            </a:r>
          </a:p>
          <a:p>
            <a:r>
              <a:rPr lang="en-US" dirty="0" smtClean="0"/>
              <a:t>Skip this step if immediate</a:t>
            </a:r>
          </a:p>
          <a:p>
            <a:r>
              <a:rPr lang="en-US" dirty="0" smtClean="0"/>
              <a:t>Suggestion: As before trace the few places that perform this </a:t>
            </a:r>
            <a:r>
              <a:rPr lang="en-US" dirty="0" smtClean="0"/>
              <a:t>behavior in the MFS.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Reading / Writing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immediate read from </a:t>
            </a:r>
            <a:r>
              <a:rPr lang="en-US" dirty="0" err="1" smtClean="0"/>
              <a:t>inode</a:t>
            </a:r>
            <a:r>
              <a:rPr lang="en-US" dirty="0" smtClean="0"/>
              <a:t> otherwise read as regular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file size grows beyond 34 bytes</a:t>
            </a:r>
            <a:r>
              <a:rPr lang="en-US" dirty="0" smtClean="0"/>
              <a:t> convert to regular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v1</a:t>
            </a:r>
            <a:r>
              <a:rPr lang="en-US" dirty="0" smtClean="0"/>
              <a:t>, v2, v3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 files are for older files -- ignore</a:t>
            </a:r>
          </a:p>
          <a:p>
            <a:r>
              <a:rPr lang="en-US" b="1" dirty="0" smtClean="0"/>
              <a:t>v2 files are what this version of </a:t>
            </a:r>
            <a:r>
              <a:rPr lang="en-US" b="1" dirty="0" err="1" smtClean="0"/>
              <a:t>minix</a:t>
            </a:r>
            <a:r>
              <a:rPr lang="en-US" b="1" dirty="0" smtClean="0"/>
              <a:t> creates</a:t>
            </a:r>
          </a:p>
          <a:p>
            <a:r>
              <a:rPr lang="en-US" dirty="0" smtClean="0"/>
              <a:t>v3 files don’t exist, however there are a few comments about them -- ignore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3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Files</a:t>
            </a:r>
          </a:p>
          <a:p>
            <a:r>
              <a:rPr lang="en-US" dirty="0" smtClean="0"/>
              <a:t>Immediate Files in </a:t>
            </a:r>
            <a:r>
              <a:rPr lang="en-US" dirty="0" err="1" smtClean="0"/>
              <a:t>Minix</a:t>
            </a:r>
            <a:endParaRPr lang="en-US" dirty="0" smtClean="0"/>
          </a:p>
          <a:p>
            <a:r>
              <a:rPr lang="en-US" dirty="0" smtClean="0"/>
              <a:t>List Resources “</a:t>
            </a:r>
            <a:r>
              <a:rPr lang="en-US" dirty="0" err="1" smtClean="0"/>
              <a:t>lsr</a:t>
            </a:r>
            <a:r>
              <a:rPr lang="en-US" dirty="0" smtClean="0"/>
              <a:t>” </a:t>
            </a:r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Resources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lsr(char</a:t>
            </a:r>
            <a:r>
              <a:rPr lang="en-US" dirty="0" smtClean="0"/>
              <a:t> *path);</a:t>
            </a:r>
          </a:p>
          <a:p>
            <a:r>
              <a:rPr lang="en-US" dirty="0" smtClean="0"/>
              <a:t>Path can be absolute or relative</a:t>
            </a:r>
          </a:p>
          <a:p>
            <a:r>
              <a:rPr lang="en-US" dirty="0" smtClean="0"/>
              <a:t>Must Output</a:t>
            </a:r>
          </a:p>
          <a:p>
            <a:pPr lvl="1"/>
            <a:r>
              <a:rPr lang="en-US" dirty="0" smtClean="0"/>
              <a:t>All process ids that have the file open</a:t>
            </a:r>
          </a:p>
          <a:p>
            <a:pPr lvl="1"/>
            <a:r>
              <a:rPr lang="en-US" dirty="0" smtClean="0"/>
              <a:t>All blocks on disk that contain the file contents</a:t>
            </a:r>
          </a:p>
          <a:p>
            <a:pPr lvl="2"/>
            <a:r>
              <a:rPr lang="en-US" dirty="0" smtClean="0"/>
              <a:t>If immediate list “immediate”</a:t>
            </a:r>
          </a:p>
          <a:p>
            <a:pPr lvl="2"/>
            <a:r>
              <a:rPr lang="en-US" dirty="0" smtClean="0"/>
              <a:t>If empty list “empty”</a:t>
            </a:r>
          </a:p>
          <a:p>
            <a:pPr lvl="1"/>
            <a:r>
              <a:rPr lang="en-US" dirty="0" smtClean="0"/>
              <a:t>If the file doesn’t exist, return ENOENT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Mullender</a:t>
            </a:r>
            <a:r>
              <a:rPr lang="en-US" dirty="0" smtClean="0"/>
              <a:t>, S. J. and </a:t>
            </a:r>
            <a:r>
              <a:rPr lang="en-US" dirty="0" err="1" smtClean="0"/>
              <a:t>Tanenbaum</a:t>
            </a:r>
            <a:r>
              <a:rPr lang="en-US" dirty="0" smtClean="0"/>
              <a:t>, A. S. 1984. Immediate files. </a:t>
            </a:r>
            <a:r>
              <a:rPr lang="en-US" dirty="0" err="1" smtClean="0"/>
              <a:t>Softw</a:t>
            </a:r>
            <a:r>
              <a:rPr lang="en-US" dirty="0" smtClean="0"/>
              <a:t>. </a:t>
            </a:r>
            <a:r>
              <a:rPr lang="en-US" dirty="0" err="1" smtClean="0"/>
              <a:t>Pract</a:t>
            </a:r>
            <a:r>
              <a:rPr lang="en-US" dirty="0" smtClean="0"/>
              <a:t>. </a:t>
            </a:r>
            <a:r>
              <a:rPr lang="en-US" dirty="0" err="1" smtClean="0"/>
              <a:t>Exper</a:t>
            </a:r>
            <a:r>
              <a:rPr lang="en-US" dirty="0" smtClean="0"/>
              <a:t>. 14, 4 (Jun. 1984), 365-368. DOI= http://dx.doi.org/10.1002/spe.4380140407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immediate file?</a:t>
            </a:r>
          </a:p>
          <a:p>
            <a:pPr lvl="1"/>
            <a:r>
              <a:rPr lang="en-US" dirty="0" smtClean="0"/>
              <a:t>A file where the entire </a:t>
            </a:r>
            <a:r>
              <a:rPr lang="en-US" dirty="0" smtClean="0"/>
              <a:t>data contents are stored in the </a:t>
            </a:r>
            <a:r>
              <a:rPr lang="en-US" dirty="0" err="1" smtClean="0"/>
              <a:t>inode</a:t>
            </a:r>
            <a:r>
              <a:rPr lang="en-US" dirty="0" smtClean="0"/>
              <a:t> block containing file meta-data</a:t>
            </a:r>
            <a:endParaRPr lang="en-US" dirty="0" smtClean="0"/>
          </a:p>
          <a:p>
            <a:r>
              <a:rPr lang="en-US" dirty="0" smtClean="0"/>
              <a:t>Why would we want an immediate file?</a:t>
            </a:r>
          </a:p>
          <a:p>
            <a:pPr lvl="1"/>
            <a:r>
              <a:rPr lang="en-US" dirty="0" smtClean="0"/>
              <a:t>Minimizes disk waste for small files</a:t>
            </a:r>
          </a:p>
          <a:p>
            <a:pPr lvl="1"/>
            <a:r>
              <a:rPr lang="en-US" dirty="0" smtClean="0"/>
              <a:t>Maximizes performance for small files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Why (#1)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Bryce </a:t>
            </a:r>
            <a:r>
              <a:rPr lang="en-US" dirty="0" err="1" smtClean="0"/>
              <a:t>Boe</a:t>
            </a:r>
            <a:r>
              <a:rPr lang="en-US" dirty="0" smtClean="0"/>
              <a:t> – CS170 S11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1450" r="-11450"/>
          <a:stretch>
            <a:fillRect/>
          </a:stretch>
        </p:blipFill>
        <p:spPr>
          <a:xfrm>
            <a:off x="457200" y="1600200"/>
            <a:ext cx="8229600" cy="452596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49777" y="4444998"/>
            <a:ext cx="2695222" cy="2822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Files in </a:t>
            </a:r>
            <a:r>
              <a:rPr lang="en-US" dirty="0" err="1" smtClean="0"/>
              <a:t>Minix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structure: </a:t>
            </a:r>
            <a:r>
              <a:rPr lang="en-US" dirty="0" err="1" smtClean="0"/>
              <a:t>mfs/inode.h</a:t>
            </a:r>
            <a:endParaRPr lang="en-US" dirty="0" smtClean="0"/>
          </a:p>
          <a:p>
            <a:r>
              <a:rPr lang="en-US" dirty="0" smtClean="0"/>
              <a:t>Constants: </a:t>
            </a:r>
            <a:r>
              <a:rPr lang="en-US" dirty="0" err="1" smtClean="0"/>
              <a:t>mfs/const.h</a:t>
            </a:r>
            <a:endParaRPr lang="en-US" dirty="0" smtClean="0"/>
          </a:p>
          <a:p>
            <a:r>
              <a:rPr lang="en-US" dirty="0" err="1" smtClean="0"/>
              <a:t>Syscalls</a:t>
            </a:r>
            <a:r>
              <a:rPr lang="en-US" dirty="0" smtClean="0"/>
              <a:t> to modify</a:t>
            </a:r>
          </a:p>
          <a:p>
            <a:pPr lvl="1"/>
            <a:r>
              <a:rPr lang="en-US" dirty="0" smtClean="0"/>
              <a:t>Create / Unlink</a:t>
            </a:r>
          </a:p>
          <a:p>
            <a:pPr lvl="1"/>
            <a:r>
              <a:rPr lang="en-US" dirty="0" smtClean="0"/>
              <a:t>Open / Truncate</a:t>
            </a:r>
          </a:p>
          <a:p>
            <a:pPr lvl="1"/>
            <a:r>
              <a:rPr lang="en-US" dirty="0" smtClean="0"/>
              <a:t>Read / Write</a:t>
            </a:r>
          </a:p>
          <a:p>
            <a:pPr lvl="1"/>
            <a:r>
              <a:rPr lang="en-US" dirty="0" smtClean="0"/>
              <a:t>Others?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Minix</a:t>
            </a:r>
            <a:r>
              <a:rPr lang="en-US" dirty="0" smtClean="0"/>
              <a:t> FS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processes interact with the virtual file system (VFS)</a:t>
            </a:r>
          </a:p>
          <a:p>
            <a:r>
              <a:rPr lang="en-US" dirty="0" smtClean="0"/>
              <a:t>VFS talks with the appropriate file system service such as ext2, </a:t>
            </a:r>
            <a:r>
              <a:rPr lang="en-US" dirty="0" err="1" smtClean="0"/>
              <a:t>hgfs</a:t>
            </a:r>
            <a:r>
              <a:rPr lang="en-US" dirty="0" smtClean="0"/>
              <a:t>, iso9660fs, </a:t>
            </a:r>
            <a:r>
              <a:rPr lang="en-US" dirty="0" err="1" smtClean="0"/>
              <a:t>mfs</a:t>
            </a:r>
            <a:r>
              <a:rPr lang="en-US" dirty="0" smtClean="0"/>
              <a:t>, </a:t>
            </a:r>
            <a:r>
              <a:rPr lang="en-US" dirty="0" err="1" smtClean="0"/>
              <a:t>pfs</a:t>
            </a:r>
            <a:endParaRPr lang="en-US" dirty="0" smtClean="0"/>
          </a:p>
          <a:p>
            <a:r>
              <a:rPr lang="en-US" dirty="0" smtClean="0"/>
              <a:t>If you took the default, this will be </a:t>
            </a:r>
            <a:r>
              <a:rPr lang="en-US" dirty="0" err="1" smtClean="0"/>
              <a:t>mfs</a:t>
            </a:r>
            <a:r>
              <a:rPr lang="en-US" dirty="0" smtClean="0"/>
              <a:t> for you</a:t>
            </a:r>
          </a:p>
          <a:p>
            <a:r>
              <a:rPr lang="en-US" b="1" dirty="0" smtClean="0"/>
              <a:t>Make sure this is MFS for you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servers/</a:t>
            </a:r>
            <a:r>
              <a:rPr lang="en-US" dirty="0" err="1" smtClean="0"/>
              <a:t>mfs/inode.h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servers/</a:t>
            </a:r>
            <a:r>
              <a:rPr lang="en-US" dirty="0" err="1" smtClean="0"/>
              <a:t>mfs/inode.h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EXTERN </a:t>
            </a:r>
            <a:r>
              <a:rPr lang="en-US" dirty="0" err="1" smtClean="0">
                <a:latin typeface="Monaco"/>
                <a:cs typeface="Monaco"/>
              </a:rPr>
              <a:t>struct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inode</a:t>
            </a:r>
            <a:r>
              <a:rPr lang="en-US" dirty="0" smtClean="0">
                <a:latin typeface="Monaco"/>
                <a:cs typeface="Monaco"/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mode_t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i_mode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;     /* file type, protection, etc.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nlink_t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i_nlinks</a:t>
            </a:r>
            <a:r>
              <a:rPr lang="en-US" dirty="0" smtClean="0">
                <a:latin typeface="Monaco"/>
                <a:cs typeface="Monaco"/>
              </a:rPr>
              <a:t>;  /* how many links to this file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uid_t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i_uid</a:t>
            </a:r>
            <a:r>
              <a:rPr lang="en-US" dirty="0" smtClean="0">
                <a:latin typeface="Monaco"/>
                <a:cs typeface="Monaco"/>
              </a:rPr>
              <a:t>;       /* user id of the file's owner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gid_t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i_gid</a:t>
            </a:r>
            <a:r>
              <a:rPr lang="en-US" dirty="0" smtClean="0">
                <a:latin typeface="Monaco"/>
                <a:cs typeface="Monaco"/>
              </a:rPr>
              <a:t>;       /* group number */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off_t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i_size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;      /* current file size in bytes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time_t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i_atime</a:t>
            </a:r>
            <a:r>
              <a:rPr lang="en-US" dirty="0" smtClean="0">
                <a:latin typeface="Monaco"/>
                <a:cs typeface="Monaco"/>
              </a:rPr>
              <a:t>;    /* time of last access (V2 only)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time_t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i_mtime</a:t>
            </a:r>
            <a:r>
              <a:rPr lang="en-US" dirty="0" smtClean="0">
                <a:latin typeface="Monaco"/>
                <a:cs typeface="Monaco"/>
              </a:rPr>
              <a:t>;    /* when file data last changed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time_t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i_ctime</a:t>
            </a:r>
            <a:r>
              <a:rPr lang="en-US" dirty="0" smtClean="0">
                <a:latin typeface="Monaco"/>
                <a:cs typeface="Monaco"/>
              </a:rPr>
              <a:t>;    /* when was </a:t>
            </a:r>
            <a:r>
              <a:rPr lang="en-US" dirty="0" err="1" smtClean="0">
                <a:latin typeface="Monaco"/>
                <a:cs typeface="Monaco"/>
              </a:rPr>
              <a:t>inode</a:t>
            </a:r>
            <a:r>
              <a:rPr lang="en-US" dirty="0" smtClean="0">
                <a:latin typeface="Monaco"/>
                <a:cs typeface="Monaco"/>
              </a:rPr>
              <a:t> itself changed */</a:t>
            </a:r>
          </a:p>
          <a:p>
            <a:pPr>
              <a:buNone/>
            </a:pPr>
            <a:r>
              <a:rPr lang="en-US" b="1" dirty="0" smtClean="0">
                <a:solidFill>
                  <a:srgbClr val="17375E"/>
                </a:solidFill>
                <a:latin typeface="Monaco"/>
                <a:cs typeface="Monaco"/>
              </a:rPr>
              <a:t>  </a:t>
            </a:r>
            <a:r>
              <a:rPr lang="en-US" b="1" dirty="0" err="1" smtClean="0">
                <a:solidFill>
                  <a:srgbClr val="17375E"/>
                </a:solidFill>
                <a:latin typeface="Monaco"/>
                <a:cs typeface="Monaco"/>
              </a:rPr>
              <a:t>zone_t</a:t>
            </a:r>
            <a:r>
              <a:rPr lang="en-US" b="1" dirty="0" smtClean="0">
                <a:solidFill>
                  <a:srgbClr val="17375E"/>
                </a:solidFill>
                <a:latin typeface="Monaco"/>
                <a:cs typeface="Monaco"/>
              </a:rPr>
              <a:t> i_zone[V2_NR_TZONES]; /* zone numbers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	…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&lt;remainder of </a:t>
            </a:r>
            <a:r>
              <a:rPr lang="en-US" dirty="0" err="1" smtClean="0">
                <a:latin typeface="Monaco"/>
                <a:cs typeface="Monaco"/>
              </a:rPr>
              <a:t>struct</a:t>
            </a:r>
            <a:r>
              <a:rPr lang="en-US" dirty="0" smtClean="0">
                <a:latin typeface="Monaco"/>
                <a:cs typeface="Monaco"/>
              </a:rPr>
              <a:t> not saved on disk&gt;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}</a:t>
            </a:r>
          </a:p>
          <a:p>
            <a:pPr>
              <a:buNone/>
            </a:pPr>
            <a:endParaRPr lang="en-US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dirty="0" smtClean="0">
                <a:solidFill>
                  <a:srgbClr val="17375E"/>
                </a:solidFill>
                <a:latin typeface="Monaco"/>
                <a:cs typeface="Monaco"/>
              </a:rPr>
              <a:t>#define V2_NR_DZONES  7 /* # direct zone numbers in ... */</a:t>
            </a:r>
          </a:p>
          <a:p>
            <a:pPr>
              <a:buNone/>
            </a:pPr>
            <a:r>
              <a:rPr lang="en-US" dirty="0" smtClean="0">
                <a:solidFill>
                  <a:srgbClr val="17375E"/>
                </a:solidFill>
                <a:latin typeface="Monaco"/>
                <a:cs typeface="Monaco"/>
              </a:rPr>
              <a:t>#define V2_NR_TZONES 10 /* total # zone numbers in ... */</a:t>
            </a:r>
            <a:endParaRPr lang="en-US" dirty="0">
              <a:solidFill>
                <a:srgbClr val="17375E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</TotalTime>
  <Words>1020</Words>
  <Application>Microsoft Macintosh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Project 3 Discussion</vt:lpstr>
      <vt:lpstr>Project 3 Overview</vt:lpstr>
      <vt:lpstr>Immediate Files</vt:lpstr>
      <vt:lpstr>More on Why (#1)</vt:lpstr>
      <vt:lpstr>Immediate Files in Minix</vt:lpstr>
      <vt:lpstr>Minix FS Services</vt:lpstr>
      <vt:lpstr>servers/mfs/inode.h</vt:lpstr>
      <vt:lpstr>servers/mfs/inode.h</vt:lpstr>
      <vt:lpstr>Another view</vt:lpstr>
      <vt:lpstr>Block Pointers </vt:lpstr>
      <vt:lpstr>How to distinguish between regular and immediate? </vt:lpstr>
      <vt:lpstr>include/minix/const.h</vt:lpstr>
      <vt:lpstr>Constants used for i_mode</vt:lpstr>
      <vt:lpstr>Implementation Tips</vt:lpstr>
      <vt:lpstr>Tip: How to start</vt:lpstr>
      <vt:lpstr>Tip: Adding Files</vt:lpstr>
      <vt:lpstr>Tip: Deleting Files</vt:lpstr>
      <vt:lpstr>Tip: Reading / Writing Files</vt:lpstr>
      <vt:lpstr>What are v1, v2, v3 files?</vt:lpstr>
      <vt:lpstr>List Resources System Call</vt:lpstr>
      <vt:lpstr>References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Large Scale Hacking Competitions</dc:title>
  <dc:creator>Bryce Boe</dc:creator>
  <cp:lastModifiedBy>Bryce Boe</cp:lastModifiedBy>
  <cp:revision>268</cp:revision>
  <cp:lastPrinted>2010-06-17T21:11:17Z</cp:lastPrinted>
  <dcterms:created xsi:type="dcterms:W3CDTF">2011-05-17T15:59:04Z</dcterms:created>
  <dcterms:modified xsi:type="dcterms:W3CDTF">2011-05-17T17:25:33Z</dcterms:modified>
</cp:coreProperties>
</file>