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00" r:id="rId1"/>
  </p:sldMasterIdLst>
  <p:sldIdLst>
    <p:sldId id="256" r:id="rId2"/>
    <p:sldId id="259" r:id="rId3"/>
    <p:sldId id="267" r:id="rId4"/>
    <p:sldId id="265" r:id="rId5"/>
    <p:sldId id="268" r:id="rId6"/>
    <p:sldId id="269" r:id="rId7"/>
    <p:sldId id="260" r:id="rId8"/>
    <p:sldId id="264" r:id="rId9"/>
    <p:sldId id="273" r:id="rId10"/>
    <p:sldId id="266" r:id="rId11"/>
    <p:sldId id="257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87" d="100"/>
          <a:sy n="87" d="100"/>
        </p:scale>
        <p:origin x="-8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presProps" Target="presProp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printerSettings" Target="printerSettings/printerSettings1.bin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19" Type="http://schemas.openxmlformats.org/officeDocument/2006/relationships/tableStyles" Target="tableStyle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DA1A94D-E47B-684E-A424-FA5FEA088D77}" type="datetimeFigureOut">
              <a:rPr lang="en-US" smtClean="0"/>
              <a:pPr/>
              <a:t>4/24/09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02CE128-C270-8746-B7FC-DC8AF8BC0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A94D-E47B-684E-A424-FA5FEA088D77}" type="datetimeFigureOut">
              <a:rPr lang="en-US" smtClean="0"/>
              <a:pPr/>
              <a:t>4/24/09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E128-C270-8746-B7FC-DC8AF8BC0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A94D-E47B-684E-A424-FA5FEA088D77}" type="datetimeFigureOut">
              <a:rPr lang="en-US" smtClean="0"/>
              <a:pPr/>
              <a:t>4/24/09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E128-C270-8746-B7FC-DC8AF8BC0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A94D-E47B-684E-A424-FA5FEA088D77}" type="datetimeFigureOut">
              <a:rPr lang="en-US" smtClean="0"/>
              <a:pPr/>
              <a:t>4/24/09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E128-C270-8746-B7FC-DC8AF8BC0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A94D-E47B-684E-A424-FA5FEA088D77}" type="datetimeFigureOut">
              <a:rPr lang="en-US" smtClean="0"/>
              <a:pPr/>
              <a:t>4/24/09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E128-C270-8746-B7FC-DC8AF8BC0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A94D-E47B-684E-A424-FA5FEA088D77}" type="datetimeFigureOut">
              <a:rPr lang="en-US" smtClean="0"/>
              <a:pPr/>
              <a:t>4/24/09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E128-C270-8746-B7FC-DC8AF8BC0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DA1A94D-E47B-684E-A424-FA5FEA088D77}" type="datetimeFigureOut">
              <a:rPr lang="en-US" smtClean="0"/>
              <a:pPr/>
              <a:t>4/24/09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02CE128-C270-8746-B7FC-DC8AF8BC02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DA1A94D-E47B-684E-A424-FA5FEA088D77}" type="datetimeFigureOut">
              <a:rPr lang="en-US" smtClean="0"/>
              <a:pPr/>
              <a:t>4/24/09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02CE128-C270-8746-B7FC-DC8AF8BC0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A94D-E47B-684E-A424-FA5FEA088D77}" type="datetimeFigureOut">
              <a:rPr lang="en-US" smtClean="0"/>
              <a:pPr/>
              <a:t>4/24/09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E128-C270-8746-B7FC-DC8AF8BC0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A94D-E47B-684E-A424-FA5FEA088D77}" type="datetimeFigureOut">
              <a:rPr lang="en-US" smtClean="0"/>
              <a:pPr/>
              <a:t>4/24/09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E128-C270-8746-B7FC-DC8AF8BC0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A94D-E47B-684E-A424-FA5FEA088D77}" type="datetimeFigureOut">
              <a:rPr lang="en-US" smtClean="0"/>
              <a:pPr/>
              <a:t>4/24/09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E128-C270-8746-B7FC-DC8AF8BC0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DA1A94D-E47B-684E-A424-FA5FEA088D77}" type="datetimeFigureOut">
              <a:rPr lang="en-US" smtClean="0"/>
              <a:pPr/>
              <a:t>4/24/09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02CE128-C270-8746-B7FC-DC8AF8BC0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agile.csc.ncsu.edu/pairlearning/educators.ph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s.ucsb.edu/~bboe/dynamic/170_teams%23patch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CS170 Discussion – 2009-04-24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Bryce Boe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91200"/>
            <a:ext cx="8229600" cy="10668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Source: Jonathan </a:t>
            </a:r>
            <a:r>
              <a:rPr lang="en-US" sz="2600" dirty="0" err="1" smtClean="0"/>
              <a:t>Kupferman</a:t>
            </a:r>
            <a:r>
              <a:rPr lang="en-US" sz="2600" dirty="0" smtClean="0"/>
              <a:t> 1</a:t>
            </a:r>
            <a:r>
              <a:rPr lang="en-US" sz="2600" baseline="30000" dirty="0" smtClean="0"/>
              <a:t>st</a:t>
            </a:r>
            <a:r>
              <a:rPr lang="en-US" sz="2600" dirty="0" smtClean="0"/>
              <a:t> year MS</a:t>
            </a:r>
            <a:endParaRPr lang="en-US" sz="2600" dirty="0"/>
          </a:p>
        </p:txBody>
      </p:sp>
      <p:pic>
        <p:nvPicPr>
          <p:cNvPr id="4" name="Content Placeholder 3" descr="motivator458608.jpg"/>
          <p:cNvPicPr>
            <a:picLocks noGrp="1" noChangeAspect="1"/>
          </p:cNvPicPr>
          <p:nvPr>
            <p:ph idx="1"/>
          </p:nvPr>
        </p:nvPicPr>
        <p:blipFill>
          <a:blip r:embed="rId2"/>
          <a:srcRect l="-26123" r="-26123"/>
          <a:stretch>
            <a:fillRect/>
          </a:stretch>
        </p:blipFill>
        <p:spPr>
          <a:xfrm>
            <a:off x="-12566" y="1066800"/>
            <a:ext cx="9169132" cy="48188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Programming Video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hlinkClick r:id="rId2"/>
              </a:rPr>
              <a:t>http://</a:t>
            </a:r>
            <a:r>
              <a:rPr lang="en-US" dirty="0" err="1" smtClean="0">
                <a:hlinkClick r:id="rId2"/>
              </a:rPr>
              <a:t>agile.csc.ncsu.edu/pairlearning/educators.php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Courtesy of North Carolina State University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3 – </a:t>
            </a:r>
            <a:r>
              <a:rPr lang="en-US" dirty="0" err="1" smtClean="0"/>
              <a:t>Realtime</a:t>
            </a:r>
            <a:r>
              <a:rPr lang="en-US" dirty="0" smtClean="0"/>
              <a:t>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realtime</a:t>
            </a:r>
            <a:r>
              <a:rPr lang="en-US" dirty="0" smtClean="0"/>
              <a:t> process is one that does not get </a:t>
            </a:r>
          </a:p>
          <a:p>
            <a:r>
              <a:rPr lang="en-US" dirty="0" smtClean="0"/>
              <a:t>Invoked via the </a:t>
            </a:r>
            <a:r>
              <a:rPr lang="en-US" dirty="0" err="1" smtClean="0"/>
              <a:t>syscall</a:t>
            </a:r>
            <a:r>
              <a:rPr lang="en-US" dirty="0" smtClean="0"/>
              <a:t>: </a:t>
            </a:r>
            <a:r>
              <a:rPr lang="en-US" dirty="0" err="1" smtClean="0"/>
              <a:t>enter_rt(clock_t</a:t>
            </a:r>
            <a:r>
              <a:rPr lang="en-US" dirty="0" smtClean="0"/>
              <a:t> period)</a:t>
            </a:r>
          </a:p>
          <a:p>
            <a:endParaRPr lang="en-US" b="1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in getting message to scheduler</a:t>
            </a:r>
          </a:p>
          <a:p>
            <a:pPr lvl="1"/>
            <a:r>
              <a:rPr lang="en-US" dirty="0" smtClean="0"/>
              <a:t>User process makes system call</a:t>
            </a:r>
          </a:p>
          <a:p>
            <a:pPr lvl="1"/>
            <a:r>
              <a:rPr lang="en-US" dirty="0" smtClean="0"/>
              <a:t>System call is a wrapper around passing message to the appropriate server</a:t>
            </a:r>
          </a:p>
          <a:p>
            <a:pPr lvl="1"/>
            <a:r>
              <a:rPr lang="en-US" dirty="0" smtClean="0"/>
              <a:t>The appropriate server then sends a message to the kernel (kernel call)</a:t>
            </a:r>
          </a:p>
          <a:p>
            <a:pPr lvl="1"/>
            <a:r>
              <a:rPr lang="en-US" dirty="0" smtClean="0"/>
              <a:t>The scheduler now has it.</a:t>
            </a:r>
          </a:p>
          <a:p>
            <a:r>
              <a:rPr lang="en-US" dirty="0" smtClean="0"/>
              <a:t>Round-robin scheduling of different priorities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</a:p>
          <a:p>
            <a:r>
              <a:rPr lang="en-US" dirty="0" smtClean="0"/>
              <a:t>Pair Programming</a:t>
            </a:r>
          </a:p>
          <a:p>
            <a:r>
              <a:rPr lang="en-US" dirty="0" smtClean="0"/>
              <a:t>Project 3 Questions</a:t>
            </a:r>
          </a:p>
          <a:p>
            <a:r>
              <a:rPr lang="en-US" dirty="0" smtClean="0"/>
              <a:t>Partner Assignment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3 Deadline extended to Friday March 1 11:59</a:t>
            </a:r>
          </a:p>
          <a:p>
            <a:r>
              <a:rPr lang="en-US" dirty="0" smtClean="0"/>
              <a:t>Late Point Deduction: 1% every 5 minutes</a:t>
            </a:r>
          </a:p>
          <a:p>
            <a:r>
              <a:rPr lang="en-US" dirty="0" smtClean="0"/>
              <a:t>New rules for making patches</a:t>
            </a:r>
          </a:p>
          <a:p>
            <a:pPr lvl="1"/>
            <a:r>
              <a:rPr lang="en-US" dirty="0" smtClean="0">
                <a:hlinkClick r:id="rId2"/>
              </a:rPr>
              <a:t>http://cs.ucsb.edu/~bboe/dynamic/170_teams#patches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people, 1 computer</a:t>
            </a:r>
          </a:p>
          <a:p>
            <a:r>
              <a:rPr lang="en-US" dirty="0" smtClean="0"/>
              <a:t>Two Roles</a:t>
            </a:r>
          </a:p>
          <a:p>
            <a:pPr lvl="1"/>
            <a:r>
              <a:rPr lang="en-US" dirty="0" smtClean="0"/>
              <a:t>Driver – in control of keyboard and thus for the code that get emitted</a:t>
            </a:r>
          </a:p>
          <a:p>
            <a:pPr lvl="1"/>
            <a:r>
              <a:rPr lang="en-US" dirty="0" smtClean="0"/>
              <a:t>Observer – watches driver, plans the next steps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am I talking about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members understand all changes, thus get more out of this course</a:t>
            </a:r>
          </a:p>
          <a:p>
            <a:r>
              <a:rPr lang="en-US" dirty="0" smtClean="0"/>
              <a:t>Mutual benefit of shared knowledge and experience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Hand-wavy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~15% less efficient than two independent developers</a:t>
            </a:r>
          </a:p>
          <a:p>
            <a:r>
              <a:rPr lang="en-US" dirty="0" smtClean="0"/>
              <a:t>~15% fewer bugs produced*</a:t>
            </a:r>
          </a:p>
          <a:p>
            <a:endParaRPr lang="en-US" dirty="0" smtClean="0"/>
          </a:p>
          <a:p>
            <a:r>
              <a:rPr lang="en-US" dirty="0" smtClean="0"/>
              <a:t>Increased enjoyment from of programming</a:t>
            </a:r>
          </a:p>
          <a:p>
            <a:endParaRPr lang="en-US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http://</a:t>
            </a:r>
            <a:r>
              <a:rPr lang="en-US" sz="2400" dirty="0" err="1" smtClean="0"/>
              <a:t>collaboration.csc.ncsu.edu/laurie/Papers/XPSardinia.PDF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“"It's like twice the brains with half the typing!” - Jeff Browne 1</a:t>
            </a:r>
            <a:r>
              <a:rPr lang="en-US" sz="3000" baseline="30000" dirty="0" smtClean="0"/>
              <a:t>st</a:t>
            </a:r>
            <a:r>
              <a:rPr lang="en-US" sz="3000" dirty="0" smtClean="0"/>
              <a:t> year Ph.D.</a:t>
            </a:r>
            <a:endParaRPr lang="en-US" sz="3000" dirty="0"/>
          </a:p>
        </p:txBody>
      </p:sp>
      <p:pic>
        <p:nvPicPr>
          <p:cNvPr id="6" name="Content Placeholder 5" descr="n28201092_31184839_7113.jpg"/>
          <p:cNvPicPr>
            <a:picLocks noGrp="1" noChangeAspect="1"/>
          </p:cNvPicPr>
          <p:nvPr>
            <p:ph idx="1"/>
          </p:nvPr>
        </p:nvPicPr>
        <p:blipFill>
          <a:blip r:embed="rId2"/>
          <a:srcRect l="-71462" r="-71462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mg_3829.jpg"/>
          <p:cNvPicPr>
            <a:picLocks noGrp="1" noChangeAspect="1"/>
          </p:cNvPicPr>
          <p:nvPr>
            <p:ph idx="1"/>
          </p:nvPr>
        </p:nvPicPr>
        <p:blipFill>
          <a:blip r:embed="rId2"/>
          <a:srcRect l="-21366" r="-21366"/>
          <a:stretch>
            <a:fillRect/>
          </a:stretch>
        </p:blipFill>
        <p:spPr>
          <a:xfrm>
            <a:off x="457200" y="1676400"/>
            <a:ext cx="8229600" cy="43251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mg_3829.jpg"/>
          <p:cNvPicPr>
            <a:picLocks noGrp="1" noChangeAspect="1"/>
          </p:cNvPicPr>
          <p:nvPr>
            <p:ph idx="1"/>
          </p:nvPr>
        </p:nvPicPr>
        <p:blipFill>
          <a:blip r:embed="rId2"/>
          <a:srcRect l="-21366" r="-21366"/>
          <a:stretch>
            <a:fillRect/>
          </a:stretch>
        </p:blipFill>
        <p:spPr>
          <a:xfrm>
            <a:off x="457200" y="1676400"/>
            <a:ext cx="8229600" cy="4325112"/>
          </a:xfr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562100"/>
            <a:ext cx="59436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ＭＳ ゴシック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Urban.thmx</Template>
  <TotalTime>268</TotalTime>
  <Words>296</Words>
  <Application>Microsoft Macintosh PowerPoint</Application>
  <PresentationFormat>On-screen Show (4:3)</PresentationFormat>
  <Paragraphs>44</Paragraphs>
  <Slides>13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Urban</vt:lpstr>
      <vt:lpstr>CS170 Discussion – 2009-04-24</vt:lpstr>
      <vt:lpstr>Outline</vt:lpstr>
      <vt:lpstr>Announcements</vt:lpstr>
      <vt:lpstr>Pair Programming</vt:lpstr>
      <vt:lpstr>Why am I talking about this?</vt:lpstr>
      <vt:lpstr>Hand-wavy statistics</vt:lpstr>
      <vt:lpstr>“"It's like twice the brains with half the typing!” - Jeff Browne 1st year Ph.D.</vt:lpstr>
      <vt:lpstr>Slide 8</vt:lpstr>
      <vt:lpstr>Slide 9</vt:lpstr>
      <vt:lpstr>Source: Jonathan Kupferman 1st year MS</vt:lpstr>
      <vt:lpstr>Pair Programming Video</vt:lpstr>
      <vt:lpstr>Project 3 – Realtime processes</vt:lpstr>
      <vt:lpstr>Notes</vt:lpstr>
    </vt:vector>
  </TitlesOfParts>
  <Company>UCSB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Bryce Boe</dc:creator>
  <cp:lastModifiedBy>Bryce Boe</cp:lastModifiedBy>
  <cp:revision>21</cp:revision>
  <dcterms:created xsi:type="dcterms:W3CDTF">2009-04-24T22:32:06Z</dcterms:created>
  <dcterms:modified xsi:type="dcterms:W3CDTF">2009-04-24T22:33:22Z</dcterms:modified>
</cp:coreProperties>
</file>