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00" r:id="rId1"/>
  </p:sldMasterIdLst>
  <p:sldIdLst>
    <p:sldId id="256" r:id="rId2"/>
    <p:sldId id="259" r:id="rId3"/>
    <p:sldId id="260" r:id="rId4"/>
    <p:sldId id="263" r:id="rId5"/>
    <p:sldId id="265" r:id="rId6"/>
    <p:sldId id="266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87" d="100"/>
          <a:sy n="87" d="100"/>
        </p:scale>
        <p:origin x="-8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tableStyles" Target="tableStyle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0" Type="http://schemas.openxmlformats.org/officeDocument/2006/relationships/printerSettings" Target="printerSettings/printerSettings1.bin"/><Relationship Id="rId5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DA1A94D-E47B-684E-A424-FA5FEA088D77}" type="datetimeFigureOut">
              <a:rPr lang="en-US" smtClean="0"/>
              <a:pPr/>
              <a:t>5/1/09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02CE128-C270-8746-B7FC-DC8AF8BC0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A94D-E47B-684E-A424-FA5FEA088D77}" type="datetimeFigureOut">
              <a:rPr lang="en-US" smtClean="0"/>
              <a:pPr/>
              <a:t>5/1/09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E128-C270-8746-B7FC-DC8AF8BC0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A94D-E47B-684E-A424-FA5FEA088D77}" type="datetimeFigureOut">
              <a:rPr lang="en-US" smtClean="0"/>
              <a:pPr/>
              <a:t>5/1/09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E128-C270-8746-B7FC-DC8AF8BC0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A94D-E47B-684E-A424-FA5FEA088D77}" type="datetimeFigureOut">
              <a:rPr lang="en-US" smtClean="0"/>
              <a:pPr/>
              <a:t>5/1/09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E128-C270-8746-B7FC-DC8AF8BC0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A94D-E47B-684E-A424-FA5FEA088D77}" type="datetimeFigureOut">
              <a:rPr lang="en-US" smtClean="0"/>
              <a:pPr/>
              <a:t>5/1/09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E128-C270-8746-B7FC-DC8AF8BC0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A94D-E47B-684E-A424-FA5FEA088D77}" type="datetimeFigureOut">
              <a:rPr lang="en-US" smtClean="0"/>
              <a:pPr/>
              <a:t>5/1/09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E128-C270-8746-B7FC-DC8AF8BC0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DA1A94D-E47B-684E-A424-FA5FEA088D77}" type="datetimeFigureOut">
              <a:rPr lang="en-US" smtClean="0"/>
              <a:pPr/>
              <a:t>5/1/09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02CE128-C270-8746-B7FC-DC8AF8BC02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DA1A94D-E47B-684E-A424-FA5FEA088D77}" type="datetimeFigureOut">
              <a:rPr lang="en-US" smtClean="0"/>
              <a:pPr/>
              <a:t>5/1/09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02CE128-C270-8746-B7FC-DC8AF8BC0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A94D-E47B-684E-A424-FA5FEA088D77}" type="datetimeFigureOut">
              <a:rPr lang="en-US" smtClean="0"/>
              <a:pPr/>
              <a:t>5/1/09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E128-C270-8746-B7FC-DC8AF8BC0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A94D-E47B-684E-A424-FA5FEA088D77}" type="datetimeFigureOut">
              <a:rPr lang="en-US" smtClean="0"/>
              <a:pPr/>
              <a:t>5/1/09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E128-C270-8746-B7FC-DC8AF8BC0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A94D-E47B-684E-A424-FA5FEA088D77}" type="datetimeFigureOut">
              <a:rPr lang="en-US" smtClean="0"/>
              <a:pPr/>
              <a:t>5/1/09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E128-C270-8746-B7FC-DC8AF8BC0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DA1A94D-E47B-684E-A424-FA5FEA088D77}" type="datetimeFigureOut">
              <a:rPr lang="en-US" smtClean="0"/>
              <a:pPr/>
              <a:t>5/1/09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02CE128-C270-8746-B7FC-DC8AF8BC0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senix.org/publications/login/2006-04/openpdfs/herder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CS170 Discussion – 2009-05-01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Bryce Boe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4 Overview</a:t>
            </a:r>
          </a:p>
          <a:p>
            <a:r>
              <a:rPr lang="en-US" dirty="0" smtClean="0"/>
              <a:t>Midterm Information</a:t>
            </a:r>
          </a:p>
          <a:p>
            <a:r>
              <a:rPr lang="en-US" dirty="0" smtClean="0"/>
              <a:t>Midterm questions / project 3 questions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Implement a semaphore </a:t>
            </a:r>
            <a:r>
              <a:rPr lang="en-US" dirty="0" smtClean="0"/>
              <a:t>server </a:t>
            </a:r>
            <a:r>
              <a:rPr lang="en-US" dirty="0" smtClean="0"/>
              <a:t>in </a:t>
            </a:r>
            <a:r>
              <a:rPr lang="en-US" dirty="0" err="1" smtClean="0"/>
              <a:t>minix</a:t>
            </a:r>
            <a:endParaRPr lang="en-US" dirty="0" smtClean="0"/>
          </a:p>
          <a:p>
            <a:pPr lvl="1"/>
            <a:r>
              <a:rPr lang="en-US" dirty="0" smtClean="0"/>
              <a:t>Add server to the boot process</a:t>
            </a:r>
          </a:p>
          <a:p>
            <a:pPr lvl="1"/>
            <a:r>
              <a:rPr lang="en-US" dirty="0" smtClean="0"/>
              <a:t>Add functions to </a:t>
            </a:r>
            <a:r>
              <a:rPr lang="en-US" dirty="0" err="1" smtClean="0"/>
              <a:t>posix</a:t>
            </a:r>
            <a:r>
              <a:rPr lang="en-US" dirty="0" smtClean="0"/>
              <a:t> library</a:t>
            </a:r>
          </a:p>
          <a:p>
            <a:pPr lvl="1"/>
            <a:r>
              <a:rPr lang="en-US" dirty="0" smtClean="0"/>
              <a:t>Add message passing permissions</a:t>
            </a:r>
          </a:p>
          <a:p>
            <a:pPr lvl="1"/>
            <a:r>
              <a:rPr lang="en-US" dirty="0" smtClean="0"/>
              <a:t>Service needs to automatically restart if killed</a:t>
            </a:r>
            <a:endParaRPr lang="en-US" dirty="0" smtClean="0"/>
          </a:p>
          <a:p>
            <a:r>
              <a:rPr lang="en-US" dirty="0" smtClean="0"/>
              <a:t>2) Solve a synchronization problem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 Service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sema_init(int</a:t>
            </a:r>
            <a:r>
              <a:rPr lang="en-US" dirty="0" smtClean="0"/>
              <a:t> </a:t>
            </a:r>
            <a:r>
              <a:rPr lang="en-US" dirty="0" err="1" smtClean="0"/>
              <a:t>semaphore_number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                 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start_value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sema_down(int</a:t>
            </a:r>
            <a:r>
              <a:rPr lang="en-US" dirty="0" smtClean="0"/>
              <a:t> </a:t>
            </a:r>
            <a:r>
              <a:rPr lang="en-US" dirty="0" err="1" smtClean="0"/>
              <a:t>semaphore_number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sema_up(int</a:t>
            </a:r>
            <a:r>
              <a:rPr lang="en-US" dirty="0" smtClean="0"/>
              <a:t> </a:t>
            </a:r>
            <a:r>
              <a:rPr lang="en-US" dirty="0" err="1" smtClean="0"/>
              <a:t>semaphore_number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sema_release(int</a:t>
            </a:r>
            <a:r>
              <a:rPr lang="en-US" dirty="0" smtClean="0"/>
              <a:t> </a:t>
            </a:r>
            <a:r>
              <a:rPr lang="en-US" dirty="0" err="1" smtClean="0"/>
              <a:t>semaphore_number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Valid </a:t>
            </a:r>
            <a:r>
              <a:rPr lang="en-US" dirty="0" err="1" smtClean="0"/>
              <a:t>semaphore_numbers</a:t>
            </a:r>
            <a:r>
              <a:rPr lang="en-US" dirty="0" smtClean="0"/>
              <a:t>: 0-9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Hint, hint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 a message in </a:t>
            </a:r>
            <a:r>
              <a:rPr lang="en-US" dirty="0" err="1" smtClean="0"/>
              <a:t>minix</a:t>
            </a:r>
            <a:r>
              <a:rPr lang="en-US" dirty="0" smtClean="0"/>
              <a:t> is blocks until the reply is received</a:t>
            </a:r>
          </a:p>
          <a:p>
            <a:r>
              <a:rPr lang="en-US" dirty="0" smtClean="0">
                <a:hlinkClick r:id="rId2"/>
              </a:rPr>
              <a:t>http://www.usenix.org/publications/login/2006-04/openpdfs/herder.pdf</a:t>
            </a:r>
            <a:r>
              <a:rPr lang="en-US" dirty="0" smtClean="0"/>
              <a:t> -- read it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students want to ask a single professor a question</a:t>
            </a:r>
          </a:p>
          <a:p>
            <a:r>
              <a:rPr lang="en-US" dirty="0" smtClean="0"/>
              <a:t>Synchronize the questions so the professor doesn’t go crazy, and the students have </a:t>
            </a:r>
            <a:r>
              <a:rPr lang="en-US" smtClean="0"/>
              <a:t>their questions answered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Midterm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Questions, each with multiple parts</a:t>
            </a:r>
          </a:p>
          <a:p>
            <a:r>
              <a:rPr lang="en-US" dirty="0" smtClean="0"/>
              <a:t>Covers material up to and including slide 24 of the deadlocks set (cs-170-06.pdf)</a:t>
            </a:r>
          </a:p>
          <a:p>
            <a:r>
              <a:rPr lang="en-US" dirty="0" smtClean="0"/>
              <a:t>Review _all_ slides and projects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Questions, comments or answers?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ＭＳ ゴシック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Urban.thmx</Template>
  <TotalTime>311</TotalTime>
  <Words>209</Words>
  <Application>Microsoft Macintosh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</vt:lpstr>
      <vt:lpstr>CS170 Discussion – 2009-05-01</vt:lpstr>
      <vt:lpstr>Outline</vt:lpstr>
      <vt:lpstr>Project 4</vt:lpstr>
      <vt:lpstr>Semaphore Service API</vt:lpstr>
      <vt:lpstr>Hint, hint</vt:lpstr>
      <vt:lpstr>Synchronization Problem</vt:lpstr>
      <vt:lpstr> Midterm</vt:lpstr>
      <vt:lpstr>Questions, comments or answers?</vt:lpstr>
    </vt:vector>
  </TitlesOfParts>
  <Company>UCSB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Bryce Boe</dc:creator>
  <cp:lastModifiedBy>Bryce Boe</cp:lastModifiedBy>
  <cp:revision>31</cp:revision>
  <dcterms:created xsi:type="dcterms:W3CDTF">2009-05-01T20:42:46Z</dcterms:created>
  <dcterms:modified xsi:type="dcterms:W3CDTF">2009-05-01T20:47:45Z</dcterms:modified>
</cp:coreProperties>
</file>