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86" r:id="rId6"/>
    <p:sldId id="261" r:id="rId7"/>
    <p:sldId id="262" r:id="rId8"/>
    <p:sldId id="263" r:id="rId9"/>
    <p:sldId id="264" r:id="rId10"/>
    <p:sldId id="265" r:id="rId11"/>
    <p:sldId id="287" r:id="rId12"/>
    <p:sldId id="267" r:id="rId13"/>
    <p:sldId id="268" r:id="rId14"/>
    <p:sldId id="285" r:id="rId15"/>
    <p:sldId id="288" r:id="rId16"/>
    <p:sldId id="289" r:id="rId17"/>
    <p:sldId id="290" r:id="rId18"/>
    <p:sldId id="278" r:id="rId19"/>
    <p:sldId id="277" r:id="rId20"/>
    <p:sldId id="282" r:id="rId21"/>
    <p:sldId id="291" r:id="rId22"/>
    <p:sldId id="292" r:id="rId23"/>
    <p:sldId id="283" r:id="rId24"/>
    <p:sldId id="280" r:id="rId25"/>
    <p:sldId id="29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65" autoAdjust="0"/>
    <p:restoredTop sz="96850" autoAdjust="0"/>
  </p:normalViewPr>
  <p:slideViewPr>
    <p:cSldViewPr snapToGrid="0">
      <p:cViewPr varScale="1">
        <p:scale>
          <a:sx n="70" d="100"/>
          <a:sy n="70" d="100"/>
        </p:scale>
        <p:origin x="8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D9B8B6-4E0D-479F-A8DF-4AD812106EA5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C7DDEF4-C9AF-4453-AB7B-57BEFD804B4A}">
      <dgm:prSet phldrT="[Text]"/>
      <dgm:spPr/>
      <dgm:t>
        <a:bodyPr/>
        <a:lstStyle/>
        <a:p>
          <a:r>
            <a:rPr lang="de-DE" dirty="0" err="1" smtClean="0"/>
            <a:t>Naukanu</a:t>
          </a:r>
          <a:r>
            <a:rPr lang="de-DE" dirty="0" smtClean="0"/>
            <a:t> </a:t>
          </a:r>
          <a:r>
            <a:rPr lang="de-DE" dirty="0" err="1" smtClean="0"/>
            <a:t>Sailing</a:t>
          </a:r>
          <a:r>
            <a:rPr lang="de-DE" dirty="0" smtClean="0"/>
            <a:t> School</a:t>
          </a:r>
          <a:endParaRPr lang="de-DE" dirty="0"/>
        </a:p>
      </dgm:t>
    </dgm:pt>
    <dgm:pt modelId="{6C289CB9-41E6-4484-96A7-B2D970394CF1}" type="parTrans" cxnId="{96CFE3DA-0B77-4F46-A5D1-018F83F543B9}">
      <dgm:prSet/>
      <dgm:spPr/>
      <dgm:t>
        <a:bodyPr/>
        <a:lstStyle/>
        <a:p>
          <a:endParaRPr lang="de-DE"/>
        </a:p>
      </dgm:t>
    </dgm:pt>
    <dgm:pt modelId="{F936A26C-B633-4A68-80F7-7F2DD1CD10F0}" type="sibTrans" cxnId="{96CFE3DA-0B77-4F46-A5D1-018F83F543B9}">
      <dgm:prSet/>
      <dgm:spPr/>
      <dgm:t>
        <a:bodyPr/>
        <a:lstStyle/>
        <a:p>
          <a:endParaRPr lang="de-DE"/>
        </a:p>
      </dgm:t>
    </dgm:pt>
    <dgm:pt modelId="{3761BB19-1F42-4A49-A6C2-5551E2AF8058}">
      <dgm:prSet phldrT="[Text]"/>
      <dgm:spPr/>
      <dgm:t>
        <a:bodyPr/>
        <a:lstStyle/>
        <a:p>
          <a:r>
            <a:rPr lang="de-DE" dirty="0" smtClean="0"/>
            <a:t>Material-verwaltung</a:t>
          </a:r>
          <a:endParaRPr lang="de-DE" dirty="0"/>
        </a:p>
      </dgm:t>
    </dgm:pt>
    <dgm:pt modelId="{9DCF10F5-7E21-48C9-BDDD-8B10EA6F1E51}" type="parTrans" cxnId="{25385707-848A-4FDD-8C73-EBB00BC50B06}">
      <dgm:prSet/>
      <dgm:spPr/>
      <dgm:t>
        <a:bodyPr/>
        <a:lstStyle/>
        <a:p>
          <a:endParaRPr lang="de-DE"/>
        </a:p>
      </dgm:t>
    </dgm:pt>
    <dgm:pt modelId="{0FA6B002-752E-4750-A905-7A25D6AE63E0}" type="sibTrans" cxnId="{25385707-848A-4FDD-8C73-EBB00BC50B06}">
      <dgm:prSet/>
      <dgm:spPr/>
      <dgm:t>
        <a:bodyPr/>
        <a:lstStyle/>
        <a:p>
          <a:endParaRPr lang="de-DE"/>
        </a:p>
      </dgm:t>
    </dgm:pt>
    <dgm:pt modelId="{CAA500D6-0B13-493D-B067-5BF903F60399}">
      <dgm:prSet phldrT="[Text]"/>
      <dgm:spPr/>
      <dgm:t>
        <a:bodyPr/>
        <a:lstStyle/>
        <a:p>
          <a:r>
            <a:rPr lang="de-DE" dirty="0" smtClean="0"/>
            <a:t>Verwaltung der Kurse</a:t>
          </a:r>
          <a:endParaRPr lang="de-DE" dirty="0"/>
        </a:p>
      </dgm:t>
    </dgm:pt>
    <dgm:pt modelId="{CDC0343E-0810-49C8-BAF8-7557ED2CB59E}" type="parTrans" cxnId="{85F02E6C-B465-4160-B651-C233A6DD4C96}">
      <dgm:prSet/>
      <dgm:spPr/>
      <dgm:t>
        <a:bodyPr/>
        <a:lstStyle/>
        <a:p>
          <a:endParaRPr lang="de-DE"/>
        </a:p>
      </dgm:t>
    </dgm:pt>
    <dgm:pt modelId="{2E134637-7567-400F-99F3-E0FCEBD14983}" type="sibTrans" cxnId="{85F02E6C-B465-4160-B651-C233A6DD4C96}">
      <dgm:prSet/>
      <dgm:spPr/>
      <dgm:t>
        <a:bodyPr/>
        <a:lstStyle/>
        <a:p>
          <a:endParaRPr lang="de-DE"/>
        </a:p>
      </dgm:t>
    </dgm:pt>
    <dgm:pt modelId="{6DD800CA-430C-4BDB-9FF6-AD56B8360E0F}">
      <dgm:prSet phldrT="[Text]"/>
      <dgm:spPr/>
      <dgm:t>
        <a:bodyPr/>
        <a:lstStyle/>
        <a:p>
          <a:r>
            <a:rPr lang="de-DE" dirty="0" smtClean="0"/>
            <a:t>Verwaltung der Mitarbeiter</a:t>
          </a:r>
          <a:endParaRPr lang="de-DE" dirty="0"/>
        </a:p>
      </dgm:t>
    </dgm:pt>
    <dgm:pt modelId="{A0CA55DE-F391-46BF-AD2E-675B353B872F}" type="parTrans" cxnId="{AE5C78EF-78C2-48A0-AD4B-29C5BCC16B67}">
      <dgm:prSet/>
      <dgm:spPr/>
      <dgm:t>
        <a:bodyPr/>
        <a:lstStyle/>
        <a:p>
          <a:endParaRPr lang="de-DE"/>
        </a:p>
      </dgm:t>
    </dgm:pt>
    <dgm:pt modelId="{87004DBB-6564-4FBD-9BC3-1BC30DCB5828}" type="sibTrans" cxnId="{AE5C78EF-78C2-48A0-AD4B-29C5BCC16B67}">
      <dgm:prSet/>
      <dgm:spPr/>
      <dgm:t>
        <a:bodyPr/>
        <a:lstStyle/>
        <a:p>
          <a:endParaRPr lang="de-DE"/>
        </a:p>
      </dgm:t>
    </dgm:pt>
    <dgm:pt modelId="{A30D52C8-7B1F-450D-A33C-10019892A908}">
      <dgm:prSet phldrT="[Text]"/>
      <dgm:spPr/>
      <dgm:t>
        <a:bodyPr/>
        <a:lstStyle/>
        <a:p>
          <a:r>
            <a:rPr lang="de-DE" dirty="0" smtClean="0"/>
            <a:t>Kunden-verwaltung                               </a:t>
          </a:r>
          <a:endParaRPr lang="de-DE" dirty="0"/>
        </a:p>
      </dgm:t>
    </dgm:pt>
    <dgm:pt modelId="{C58CEB3D-9F13-48F9-908A-1CCD66F5E718}" type="parTrans" cxnId="{0870515B-FBD4-4CEC-BF62-8487DB060C41}">
      <dgm:prSet/>
      <dgm:spPr/>
      <dgm:t>
        <a:bodyPr/>
        <a:lstStyle/>
        <a:p>
          <a:endParaRPr lang="de-DE"/>
        </a:p>
      </dgm:t>
    </dgm:pt>
    <dgm:pt modelId="{26EC1524-DC73-45C4-AA29-D2F839EA5ABB}" type="sibTrans" cxnId="{0870515B-FBD4-4CEC-BF62-8487DB060C41}">
      <dgm:prSet/>
      <dgm:spPr/>
      <dgm:t>
        <a:bodyPr/>
        <a:lstStyle/>
        <a:p>
          <a:endParaRPr lang="de-DE"/>
        </a:p>
      </dgm:t>
    </dgm:pt>
    <dgm:pt modelId="{C2789919-887B-4D76-8E55-93AD41004CEA}">
      <dgm:prSet/>
      <dgm:spPr/>
    </dgm:pt>
    <dgm:pt modelId="{8D9DC617-CD0F-4478-A061-C337177A4425}" type="parTrans" cxnId="{3096A346-EAE2-42BC-ABAD-9552491333DF}">
      <dgm:prSet/>
      <dgm:spPr/>
      <dgm:t>
        <a:bodyPr/>
        <a:lstStyle/>
        <a:p>
          <a:endParaRPr lang="en-US"/>
        </a:p>
      </dgm:t>
    </dgm:pt>
    <dgm:pt modelId="{91A8A712-65DE-40DD-8F98-4A2782319AE3}" type="sibTrans" cxnId="{3096A346-EAE2-42BC-ABAD-9552491333DF}">
      <dgm:prSet/>
      <dgm:spPr/>
      <dgm:t>
        <a:bodyPr/>
        <a:lstStyle/>
        <a:p>
          <a:endParaRPr lang="en-US"/>
        </a:p>
      </dgm:t>
    </dgm:pt>
    <dgm:pt modelId="{489D90E7-1BB4-4931-ABA0-B9288DA8A57B}">
      <dgm:prSet/>
      <dgm:spPr/>
      <dgm:t>
        <a:bodyPr/>
        <a:lstStyle/>
        <a:p>
          <a:endParaRPr lang="en-US"/>
        </a:p>
      </dgm:t>
    </dgm:pt>
    <dgm:pt modelId="{7B4F5539-8F19-472A-AB97-67FADDCAD4F1}" type="parTrans" cxnId="{84FB3BBD-5F44-4554-856D-C9ADC2BBA17E}">
      <dgm:prSet/>
      <dgm:spPr/>
      <dgm:t>
        <a:bodyPr/>
        <a:lstStyle/>
        <a:p>
          <a:endParaRPr lang="en-US"/>
        </a:p>
      </dgm:t>
    </dgm:pt>
    <dgm:pt modelId="{103B42E3-979C-4885-B2D6-C31C923A497C}" type="sibTrans" cxnId="{84FB3BBD-5F44-4554-856D-C9ADC2BBA17E}">
      <dgm:prSet/>
      <dgm:spPr/>
      <dgm:t>
        <a:bodyPr/>
        <a:lstStyle/>
        <a:p>
          <a:endParaRPr lang="en-US"/>
        </a:p>
      </dgm:t>
    </dgm:pt>
    <dgm:pt modelId="{66BB4918-5498-4BD5-9775-383417D6FD4B}">
      <dgm:prSet/>
      <dgm:spPr/>
    </dgm:pt>
    <dgm:pt modelId="{8748673C-7603-4700-AD72-36631B80B526}" type="parTrans" cxnId="{1427249A-427B-43A0-8372-1D40719E5F12}">
      <dgm:prSet/>
      <dgm:spPr/>
      <dgm:t>
        <a:bodyPr/>
        <a:lstStyle/>
        <a:p>
          <a:endParaRPr lang="en-US"/>
        </a:p>
      </dgm:t>
    </dgm:pt>
    <dgm:pt modelId="{AF63B9E7-683B-4848-86BB-2BF7AE22234E}" type="sibTrans" cxnId="{1427249A-427B-43A0-8372-1D40719E5F12}">
      <dgm:prSet/>
      <dgm:spPr/>
      <dgm:t>
        <a:bodyPr/>
        <a:lstStyle/>
        <a:p>
          <a:endParaRPr lang="en-US"/>
        </a:p>
      </dgm:t>
    </dgm:pt>
    <dgm:pt modelId="{28D6EF9F-D407-419B-A6AB-BA7B9375A4A9}">
      <dgm:prSet/>
      <dgm:spPr/>
      <dgm:t>
        <a:bodyPr/>
        <a:lstStyle/>
        <a:p>
          <a:endParaRPr lang="en-US"/>
        </a:p>
      </dgm:t>
    </dgm:pt>
    <dgm:pt modelId="{FCE4655F-05F8-4AA7-9EA7-A1998E4589F8}" type="parTrans" cxnId="{AE0CD98B-FF44-43EC-B1C7-C5F79B40B62B}">
      <dgm:prSet/>
      <dgm:spPr/>
      <dgm:t>
        <a:bodyPr/>
        <a:lstStyle/>
        <a:p>
          <a:endParaRPr lang="en-US"/>
        </a:p>
      </dgm:t>
    </dgm:pt>
    <dgm:pt modelId="{80F8AFA9-359D-40B8-B9BD-C476C64BBF4B}" type="sibTrans" cxnId="{AE0CD98B-FF44-43EC-B1C7-C5F79B40B62B}">
      <dgm:prSet/>
      <dgm:spPr/>
      <dgm:t>
        <a:bodyPr/>
        <a:lstStyle/>
        <a:p>
          <a:endParaRPr lang="en-US"/>
        </a:p>
      </dgm:t>
    </dgm:pt>
    <dgm:pt modelId="{CF316128-03D4-4451-9F6E-055342AFFCF0}">
      <dgm:prSet/>
      <dgm:spPr/>
    </dgm:pt>
    <dgm:pt modelId="{2D520A5D-FD87-40F0-94DA-7FD4305F6494}" type="parTrans" cxnId="{65925D27-E93E-4A99-A564-BA8A454E2C0B}">
      <dgm:prSet/>
      <dgm:spPr/>
      <dgm:t>
        <a:bodyPr/>
        <a:lstStyle/>
        <a:p>
          <a:endParaRPr lang="en-US"/>
        </a:p>
      </dgm:t>
    </dgm:pt>
    <dgm:pt modelId="{10ADF422-A260-42E0-BD99-26D23C3DD378}" type="sibTrans" cxnId="{65925D27-E93E-4A99-A564-BA8A454E2C0B}">
      <dgm:prSet/>
      <dgm:spPr/>
      <dgm:t>
        <a:bodyPr/>
        <a:lstStyle/>
        <a:p>
          <a:endParaRPr lang="en-US"/>
        </a:p>
      </dgm:t>
    </dgm:pt>
    <dgm:pt modelId="{AC7042EC-B25D-430D-BE03-4CDC3696FF7B}">
      <dgm:prSet/>
      <dgm:spPr/>
      <dgm:t>
        <a:bodyPr/>
        <a:lstStyle/>
        <a:p>
          <a:endParaRPr lang="en-US"/>
        </a:p>
      </dgm:t>
    </dgm:pt>
    <dgm:pt modelId="{4F70A419-6E2B-4792-BD00-0BD6874C6C7D}" type="parTrans" cxnId="{56F7D28A-3522-4724-BF1D-D763737127CE}">
      <dgm:prSet/>
      <dgm:spPr/>
      <dgm:t>
        <a:bodyPr/>
        <a:lstStyle/>
        <a:p>
          <a:endParaRPr lang="en-US"/>
        </a:p>
      </dgm:t>
    </dgm:pt>
    <dgm:pt modelId="{48321B26-0EA5-4A3D-A498-958C2B64880C}" type="sibTrans" cxnId="{56F7D28A-3522-4724-BF1D-D763737127CE}">
      <dgm:prSet/>
      <dgm:spPr/>
      <dgm:t>
        <a:bodyPr/>
        <a:lstStyle/>
        <a:p>
          <a:endParaRPr lang="en-US"/>
        </a:p>
      </dgm:t>
    </dgm:pt>
    <dgm:pt modelId="{FAA265E1-06A6-4912-8EB2-64A59A11E439}">
      <dgm:prSet/>
      <dgm:spPr/>
    </dgm:pt>
    <dgm:pt modelId="{65F797C3-6B65-42CB-A643-1586A259B36A}" type="parTrans" cxnId="{B6ABA6BC-05D0-48AD-95A3-846B3851870A}">
      <dgm:prSet/>
      <dgm:spPr/>
      <dgm:t>
        <a:bodyPr/>
        <a:lstStyle/>
        <a:p>
          <a:endParaRPr lang="en-US"/>
        </a:p>
      </dgm:t>
    </dgm:pt>
    <dgm:pt modelId="{0232252E-CE9D-4348-8604-DFC6ADDD770C}" type="sibTrans" cxnId="{B6ABA6BC-05D0-48AD-95A3-846B3851870A}">
      <dgm:prSet/>
      <dgm:spPr/>
      <dgm:t>
        <a:bodyPr/>
        <a:lstStyle/>
        <a:p>
          <a:endParaRPr lang="en-US"/>
        </a:p>
      </dgm:t>
    </dgm:pt>
    <dgm:pt modelId="{B682A297-D863-4E92-AFF3-1FBA2760D60F}" type="pres">
      <dgm:prSet presAssocID="{71D9B8B6-4E0D-479F-A8DF-4AD812106EA5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AB43F0A-D7F2-4D63-887F-7800AB6DD01E}" type="pres">
      <dgm:prSet presAssocID="{5C7DDEF4-C9AF-4453-AB7B-57BEFD804B4A}" presName="singleCycle" presStyleCnt="0"/>
      <dgm:spPr/>
    </dgm:pt>
    <dgm:pt modelId="{5ED055ED-98E4-48E1-9329-116E1B0F5C23}" type="pres">
      <dgm:prSet presAssocID="{5C7DDEF4-C9AF-4453-AB7B-57BEFD804B4A}" presName="singleCenter" presStyleLbl="node1" presStyleIdx="0" presStyleCnt="5">
        <dgm:presLayoutVars>
          <dgm:chMax val="7"/>
          <dgm:chPref val="7"/>
        </dgm:presLayoutVars>
      </dgm:prSet>
      <dgm:spPr/>
      <dgm:t>
        <a:bodyPr/>
        <a:lstStyle/>
        <a:p>
          <a:endParaRPr lang="de-DE"/>
        </a:p>
      </dgm:t>
    </dgm:pt>
    <dgm:pt modelId="{8B5051D1-2D81-40B7-BCB4-0EE79AFDEB4A}" type="pres">
      <dgm:prSet presAssocID="{9DCF10F5-7E21-48C9-BDDD-8B10EA6F1E51}" presName="Name56" presStyleLbl="parChTrans1D2" presStyleIdx="0" presStyleCnt="4"/>
      <dgm:spPr/>
      <dgm:t>
        <a:bodyPr/>
        <a:lstStyle/>
        <a:p>
          <a:endParaRPr lang="en-US"/>
        </a:p>
      </dgm:t>
    </dgm:pt>
    <dgm:pt modelId="{90CFB003-8C75-4D87-AE84-A3FEA646ED8E}" type="pres">
      <dgm:prSet presAssocID="{3761BB19-1F42-4A49-A6C2-5551E2AF8058}" presName="text0" presStyleLbl="node1" presStyleIdx="1" presStyleCnt="5" custScaleX="123794" custScaleY="11532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5B84FB0-D7DA-4054-A002-8FCEC5D35C10}" type="pres">
      <dgm:prSet presAssocID="{CDC0343E-0810-49C8-BAF8-7557ED2CB59E}" presName="Name56" presStyleLbl="parChTrans1D2" presStyleIdx="1" presStyleCnt="4"/>
      <dgm:spPr/>
      <dgm:t>
        <a:bodyPr/>
        <a:lstStyle/>
        <a:p>
          <a:endParaRPr lang="en-US"/>
        </a:p>
      </dgm:t>
    </dgm:pt>
    <dgm:pt modelId="{B0BE16BD-0702-4392-8D11-926D2F3C1E2F}" type="pres">
      <dgm:prSet presAssocID="{CAA500D6-0B13-493D-B067-5BF903F60399}" presName="text0" presStyleLbl="node1" presStyleIdx="2" presStyleCnt="5" custScaleX="128942" custScaleY="12340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0DD6BF0-A5B4-41B3-A971-102C84777D46}" type="pres">
      <dgm:prSet presAssocID="{A0CA55DE-F391-46BF-AD2E-675B353B872F}" presName="Name56" presStyleLbl="parChTrans1D2" presStyleIdx="2" presStyleCnt="4"/>
      <dgm:spPr/>
      <dgm:t>
        <a:bodyPr/>
        <a:lstStyle/>
        <a:p>
          <a:endParaRPr lang="en-US"/>
        </a:p>
      </dgm:t>
    </dgm:pt>
    <dgm:pt modelId="{8D6311F5-5472-4861-9D52-5F920F9ABE57}" type="pres">
      <dgm:prSet presAssocID="{6DD800CA-430C-4BDB-9FF6-AD56B8360E0F}" presName="text0" presStyleLbl="node1" presStyleIdx="3" presStyleCnt="5" custScaleX="116409" custScaleY="11089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B67BECE-0DD9-4770-8F78-0DFFA7D2D25D}" type="pres">
      <dgm:prSet presAssocID="{C58CEB3D-9F13-48F9-908A-1CCD66F5E718}" presName="Name56" presStyleLbl="parChTrans1D2" presStyleIdx="3" presStyleCnt="4"/>
      <dgm:spPr/>
      <dgm:t>
        <a:bodyPr/>
        <a:lstStyle/>
        <a:p>
          <a:endParaRPr lang="en-US"/>
        </a:p>
      </dgm:t>
    </dgm:pt>
    <dgm:pt modelId="{5465158C-6DA0-4D5A-BCE0-E8179388443F}" type="pres">
      <dgm:prSet presAssocID="{A30D52C8-7B1F-450D-A33C-10019892A908}" presName="text0" presStyleLbl="node1" presStyleIdx="4" presStyleCnt="5" custScaleX="122523" custScaleY="12340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43B3D50-1E0F-4F28-BAD1-C92BA907464B}" type="presOf" srcId="{9DCF10F5-7E21-48C9-BDDD-8B10EA6F1E51}" destId="{8B5051D1-2D81-40B7-BCB4-0EE79AFDEB4A}" srcOrd="0" destOrd="0" presId="urn:microsoft.com/office/officeart/2008/layout/RadialCluster"/>
    <dgm:cxn modelId="{3096A346-EAE2-42BC-ABAD-9552491333DF}" srcId="{71D9B8B6-4E0D-479F-A8DF-4AD812106EA5}" destId="{C2789919-887B-4D76-8E55-93AD41004CEA}" srcOrd="1" destOrd="0" parTransId="{8D9DC617-CD0F-4478-A061-C337177A4425}" sibTransId="{91A8A712-65DE-40DD-8F98-4A2782319AE3}"/>
    <dgm:cxn modelId="{AE5C78EF-78C2-48A0-AD4B-29C5BCC16B67}" srcId="{5C7DDEF4-C9AF-4453-AB7B-57BEFD804B4A}" destId="{6DD800CA-430C-4BDB-9FF6-AD56B8360E0F}" srcOrd="2" destOrd="0" parTransId="{A0CA55DE-F391-46BF-AD2E-675B353B872F}" sibTransId="{87004DBB-6564-4FBD-9BC3-1BC30DCB5828}"/>
    <dgm:cxn modelId="{45ABABD9-5218-4CE9-BCCD-20DD112CE54C}" type="presOf" srcId="{C58CEB3D-9F13-48F9-908A-1CCD66F5E718}" destId="{5B67BECE-0DD9-4770-8F78-0DFFA7D2D25D}" srcOrd="0" destOrd="0" presId="urn:microsoft.com/office/officeart/2008/layout/RadialCluster"/>
    <dgm:cxn modelId="{0870515B-FBD4-4CEC-BF62-8487DB060C41}" srcId="{5C7DDEF4-C9AF-4453-AB7B-57BEFD804B4A}" destId="{A30D52C8-7B1F-450D-A33C-10019892A908}" srcOrd="3" destOrd="0" parTransId="{C58CEB3D-9F13-48F9-908A-1CCD66F5E718}" sibTransId="{26EC1524-DC73-45C4-AA29-D2F839EA5ABB}"/>
    <dgm:cxn modelId="{D691DE7F-93F7-4019-B6EC-14DDDA57CFB3}" type="presOf" srcId="{6DD800CA-430C-4BDB-9FF6-AD56B8360E0F}" destId="{8D6311F5-5472-4861-9D52-5F920F9ABE57}" srcOrd="0" destOrd="0" presId="urn:microsoft.com/office/officeart/2008/layout/RadialCluster"/>
    <dgm:cxn modelId="{65925D27-E93E-4A99-A564-BA8A454E2C0B}" srcId="{71D9B8B6-4E0D-479F-A8DF-4AD812106EA5}" destId="{CF316128-03D4-4451-9F6E-055342AFFCF0}" srcOrd="5" destOrd="0" parTransId="{2D520A5D-FD87-40F0-94DA-7FD4305F6494}" sibTransId="{10ADF422-A260-42E0-BD99-26D23C3DD378}"/>
    <dgm:cxn modelId="{C3412FCE-9131-4494-909F-C59C01661686}" type="presOf" srcId="{A0CA55DE-F391-46BF-AD2E-675B353B872F}" destId="{60DD6BF0-A5B4-41B3-A971-102C84777D46}" srcOrd="0" destOrd="0" presId="urn:microsoft.com/office/officeart/2008/layout/RadialCluster"/>
    <dgm:cxn modelId="{56F7D28A-3522-4724-BF1D-D763737127CE}" srcId="{71D9B8B6-4E0D-479F-A8DF-4AD812106EA5}" destId="{AC7042EC-B25D-430D-BE03-4CDC3696FF7B}" srcOrd="6" destOrd="0" parTransId="{4F70A419-6E2B-4792-BD00-0BD6874C6C7D}" sibTransId="{48321B26-0EA5-4A3D-A498-958C2B64880C}"/>
    <dgm:cxn modelId="{25385707-848A-4FDD-8C73-EBB00BC50B06}" srcId="{5C7DDEF4-C9AF-4453-AB7B-57BEFD804B4A}" destId="{3761BB19-1F42-4A49-A6C2-5551E2AF8058}" srcOrd="0" destOrd="0" parTransId="{9DCF10F5-7E21-48C9-BDDD-8B10EA6F1E51}" sibTransId="{0FA6B002-752E-4750-A905-7A25D6AE63E0}"/>
    <dgm:cxn modelId="{84FB3BBD-5F44-4554-856D-C9ADC2BBA17E}" srcId="{71D9B8B6-4E0D-479F-A8DF-4AD812106EA5}" destId="{489D90E7-1BB4-4931-ABA0-B9288DA8A57B}" srcOrd="2" destOrd="0" parTransId="{7B4F5539-8F19-472A-AB97-67FADDCAD4F1}" sibTransId="{103B42E3-979C-4885-B2D6-C31C923A497C}"/>
    <dgm:cxn modelId="{7D37AEA0-6781-4A13-9BAC-BA13CE5E1309}" type="presOf" srcId="{CAA500D6-0B13-493D-B067-5BF903F60399}" destId="{B0BE16BD-0702-4392-8D11-926D2F3C1E2F}" srcOrd="0" destOrd="0" presId="urn:microsoft.com/office/officeart/2008/layout/RadialCluster"/>
    <dgm:cxn modelId="{90BB101E-0212-432B-96EC-EAAE83D712B1}" type="presOf" srcId="{71D9B8B6-4E0D-479F-A8DF-4AD812106EA5}" destId="{B682A297-D863-4E92-AFF3-1FBA2760D60F}" srcOrd="0" destOrd="0" presId="urn:microsoft.com/office/officeart/2008/layout/RadialCluster"/>
    <dgm:cxn modelId="{D94AE87E-657F-4F03-A74C-E61EFFB3E1BE}" type="presOf" srcId="{5C7DDEF4-C9AF-4453-AB7B-57BEFD804B4A}" destId="{5ED055ED-98E4-48E1-9329-116E1B0F5C23}" srcOrd="0" destOrd="0" presId="urn:microsoft.com/office/officeart/2008/layout/RadialCluster"/>
    <dgm:cxn modelId="{B6ABA6BC-05D0-48AD-95A3-846B3851870A}" srcId="{71D9B8B6-4E0D-479F-A8DF-4AD812106EA5}" destId="{FAA265E1-06A6-4912-8EB2-64A59A11E439}" srcOrd="7" destOrd="0" parTransId="{65F797C3-6B65-42CB-A643-1586A259B36A}" sibTransId="{0232252E-CE9D-4348-8604-DFC6ADDD770C}"/>
    <dgm:cxn modelId="{1427249A-427B-43A0-8372-1D40719E5F12}" srcId="{71D9B8B6-4E0D-479F-A8DF-4AD812106EA5}" destId="{66BB4918-5498-4BD5-9775-383417D6FD4B}" srcOrd="3" destOrd="0" parTransId="{8748673C-7603-4700-AD72-36631B80B526}" sibTransId="{AF63B9E7-683B-4848-86BB-2BF7AE22234E}"/>
    <dgm:cxn modelId="{96CFE3DA-0B77-4F46-A5D1-018F83F543B9}" srcId="{71D9B8B6-4E0D-479F-A8DF-4AD812106EA5}" destId="{5C7DDEF4-C9AF-4453-AB7B-57BEFD804B4A}" srcOrd="0" destOrd="0" parTransId="{6C289CB9-41E6-4484-96A7-B2D970394CF1}" sibTransId="{F936A26C-B633-4A68-80F7-7F2DD1CD10F0}"/>
    <dgm:cxn modelId="{148FF471-8F67-4D45-9B05-19ED08572368}" type="presOf" srcId="{CDC0343E-0810-49C8-BAF8-7557ED2CB59E}" destId="{05B84FB0-D7DA-4054-A002-8FCEC5D35C10}" srcOrd="0" destOrd="0" presId="urn:microsoft.com/office/officeart/2008/layout/RadialCluster"/>
    <dgm:cxn modelId="{AE0CD98B-FF44-43EC-B1C7-C5F79B40B62B}" srcId="{71D9B8B6-4E0D-479F-A8DF-4AD812106EA5}" destId="{28D6EF9F-D407-419B-A6AB-BA7B9375A4A9}" srcOrd="4" destOrd="0" parTransId="{FCE4655F-05F8-4AA7-9EA7-A1998E4589F8}" sibTransId="{80F8AFA9-359D-40B8-B9BD-C476C64BBF4B}"/>
    <dgm:cxn modelId="{2A8521D3-4321-4E12-8B2F-DE9FD623427F}" type="presOf" srcId="{A30D52C8-7B1F-450D-A33C-10019892A908}" destId="{5465158C-6DA0-4D5A-BCE0-E8179388443F}" srcOrd="0" destOrd="0" presId="urn:microsoft.com/office/officeart/2008/layout/RadialCluster"/>
    <dgm:cxn modelId="{85F02E6C-B465-4160-B651-C233A6DD4C96}" srcId="{5C7DDEF4-C9AF-4453-AB7B-57BEFD804B4A}" destId="{CAA500D6-0B13-493D-B067-5BF903F60399}" srcOrd="1" destOrd="0" parTransId="{CDC0343E-0810-49C8-BAF8-7557ED2CB59E}" sibTransId="{2E134637-7567-400F-99F3-E0FCEBD14983}"/>
    <dgm:cxn modelId="{8EB1A69D-B4AA-4CC9-9297-380188AC576A}" type="presOf" srcId="{3761BB19-1F42-4A49-A6C2-5551E2AF8058}" destId="{90CFB003-8C75-4D87-AE84-A3FEA646ED8E}" srcOrd="0" destOrd="0" presId="urn:microsoft.com/office/officeart/2008/layout/RadialCluster"/>
    <dgm:cxn modelId="{F8BD5D08-E5A2-4DFE-A1D1-74CD63BF2588}" type="presParOf" srcId="{B682A297-D863-4E92-AFF3-1FBA2760D60F}" destId="{1AB43F0A-D7F2-4D63-887F-7800AB6DD01E}" srcOrd="0" destOrd="0" presId="urn:microsoft.com/office/officeart/2008/layout/RadialCluster"/>
    <dgm:cxn modelId="{735D1CCF-06E3-4FE3-AB0A-A82EED51A106}" type="presParOf" srcId="{1AB43F0A-D7F2-4D63-887F-7800AB6DD01E}" destId="{5ED055ED-98E4-48E1-9329-116E1B0F5C23}" srcOrd="0" destOrd="0" presId="urn:microsoft.com/office/officeart/2008/layout/RadialCluster"/>
    <dgm:cxn modelId="{6D7A9CFF-56F2-471E-B727-E7D2494AC1ED}" type="presParOf" srcId="{1AB43F0A-D7F2-4D63-887F-7800AB6DD01E}" destId="{8B5051D1-2D81-40B7-BCB4-0EE79AFDEB4A}" srcOrd="1" destOrd="0" presId="urn:microsoft.com/office/officeart/2008/layout/RadialCluster"/>
    <dgm:cxn modelId="{E17479E6-04BB-4821-A4F1-2ACB77F3E2C1}" type="presParOf" srcId="{1AB43F0A-D7F2-4D63-887F-7800AB6DD01E}" destId="{90CFB003-8C75-4D87-AE84-A3FEA646ED8E}" srcOrd="2" destOrd="0" presId="urn:microsoft.com/office/officeart/2008/layout/RadialCluster"/>
    <dgm:cxn modelId="{3844CE04-3A12-48C5-8FC6-770D46462D79}" type="presParOf" srcId="{1AB43F0A-D7F2-4D63-887F-7800AB6DD01E}" destId="{05B84FB0-D7DA-4054-A002-8FCEC5D35C10}" srcOrd="3" destOrd="0" presId="urn:microsoft.com/office/officeart/2008/layout/RadialCluster"/>
    <dgm:cxn modelId="{0B7F1EC4-15F9-402F-826B-BAA7303E6F0D}" type="presParOf" srcId="{1AB43F0A-D7F2-4D63-887F-7800AB6DD01E}" destId="{B0BE16BD-0702-4392-8D11-926D2F3C1E2F}" srcOrd="4" destOrd="0" presId="urn:microsoft.com/office/officeart/2008/layout/RadialCluster"/>
    <dgm:cxn modelId="{A74C604E-007D-41B7-A60F-9CD39944551A}" type="presParOf" srcId="{1AB43F0A-D7F2-4D63-887F-7800AB6DD01E}" destId="{60DD6BF0-A5B4-41B3-A971-102C84777D46}" srcOrd="5" destOrd="0" presId="urn:microsoft.com/office/officeart/2008/layout/RadialCluster"/>
    <dgm:cxn modelId="{9CFDCBCE-00C6-40BE-B58C-5EDF742857D7}" type="presParOf" srcId="{1AB43F0A-D7F2-4D63-887F-7800AB6DD01E}" destId="{8D6311F5-5472-4861-9D52-5F920F9ABE57}" srcOrd="6" destOrd="0" presId="urn:microsoft.com/office/officeart/2008/layout/RadialCluster"/>
    <dgm:cxn modelId="{173E4F6D-EFDE-49CB-A764-507A50B074FC}" type="presParOf" srcId="{1AB43F0A-D7F2-4D63-887F-7800AB6DD01E}" destId="{5B67BECE-0DD9-4770-8F78-0DFFA7D2D25D}" srcOrd="7" destOrd="0" presId="urn:microsoft.com/office/officeart/2008/layout/RadialCluster"/>
    <dgm:cxn modelId="{8B355A4E-E530-47B3-8B13-7D271D00A5C9}" type="presParOf" srcId="{1AB43F0A-D7F2-4D63-887F-7800AB6DD01E}" destId="{5465158C-6DA0-4D5A-BCE0-E8179388443F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61FE28-798D-4824-A708-522384F116C4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DB68CF7-75F2-40B7-A4A8-4990D879C09D}">
      <dgm:prSet phldrT="[Text]"/>
      <dgm:spPr/>
      <dgm:t>
        <a:bodyPr/>
        <a:lstStyle/>
        <a:p>
          <a:r>
            <a:rPr lang="de-DE" dirty="0" smtClean="0"/>
            <a:t>Rechnungs-verwaltung</a:t>
          </a:r>
          <a:endParaRPr lang="de-DE" dirty="0"/>
        </a:p>
      </dgm:t>
    </dgm:pt>
    <dgm:pt modelId="{6953884B-6F20-45A4-A7E2-B6BE333B5537}" type="parTrans" cxnId="{C0DE750C-9E4F-4F4C-A8C7-2C182B44540E}">
      <dgm:prSet/>
      <dgm:spPr/>
      <dgm:t>
        <a:bodyPr/>
        <a:lstStyle/>
        <a:p>
          <a:endParaRPr lang="de-DE"/>
        </a:p>
      </dgm:t>
    </dgm:pt>
    <dgm:pt modelId="{80AAFCD7-B41C-4AFC-99D4-2E16AEF7D05B}" type="sibTrans" cxnId="{C0DE750C-9E4F-4F4C-A8C7-2C182B44540E}">
      <dgm:prSet/>
      <dgm:spPr/>
      <dgm:t>
        <a:bodyPr/>
        <a:lstStyle/>
        <a:p>
          <a:endParaRPr lang="de-DE"/>
        </a:p>
      </dgm:t>
    </dgm:pt>
    <dgm:pt modelId="{761BEA0F-7675-45B2-B460-9C8456559CC7}">
      <dgm:prSet phldrT="[Text]"/>
      <dgm:spPr/>
      <dgm:t>
        <a:bodyPr/>
        <a:lstStyle/>
        <a:p>
          <a:r>
            <a:rPr lang="de-DE" dirty="0" smtClean="0"/>
            <a:t>Kursverwaltung</a:t>
          </a:r>
          <a:endParaRPr lang="de-DE" dirty="0"/>
        </a:p>
      </dgm:t>
    </dgm:pt>
    <dgm:pt modelId="{5C9E1A38-ED17-4F7B-8620-298841D7FEA6}" type="parTrans" cxnId="{BC1869B2-FC0A-4CB4-87DF-B07C67C0D75C}">
      <dgm:prSet/>
      <dgm:spPr/>
      <dgm:t>
        <a:bodyPr/>
        <a:lstStyle/>
        <a:p>
          <a:endParaRPr lang="de-DE"/>
        </a:p>
      </dgm:t>
    </dgm:pt>
    <dgm:pt modelId="{86023D43-631E-401D-B3BA-E2712EB6CBCC}" type="sibTrans" cxnId="{BC1869B2-FC0A-4CB4-87DF-B07C67C0D75C}">
      <dgm:prSet/>
      <dgm:spPr/>
      <dgm:t>
        <a:bodyPr/>
        <a:lstStyle/>
        <a:p>
          <a:endParaRPr lang="de-DE"/>
        </a:p>
      </dgm:t>
    </dgm:pt>
    <dgm:pt modelId="{BFB78C19-0773-42DB-AC5B-5BF8CA359581}">
      <dgm:prSet phldrT="[Text]"/>
      <dgm:spPr/>
      <dgm:t>
        <a:bodyPr/>
        <a:lstStyle/>
        <a:p>
          <a:r>
            <a:rPr lang="de-DE" dirty="0" smtClean="0"/>
            <a:t>Kunden-verwaltung</a:t>
          </a:r>
          <a:endParaRPr lang="de-DE" dirty="0"/>
        </a:p>
      </dgm:t>
    </dgm:pt>
    <dgm:pt modelId="{A68F2133-39B2-4C2F-A6C7-D86F7C9D807B}" type="parTrans" cxnId="{DFC285F3-0117-4930-A643-F8CF8164B215}">
      <dgm:prSet/>
      <dgm:spPr/>
      <dgm:t>
        <a:bodyPr/>
        <a:lstStyle/>
        <a:p>
          <a:endParaRPr lang="de-DE"/>
        </a:p>
      </dgm:t>
    </dgm:pt>
    <dgm:pt modelId="{251AE4E4-F6A7-4B36-A45E-71FBCE29453D}" type="sibTrans" cxnId="{DFC285F3-0117-4930-A643-F8CF8164B215}">
      <dgm:prSet/>
      <dgm:spPr/>
      <dgm:t>
        <a:bodyPr/>
        <a:lstStyle/>
        <a:p>
          <a:endParaRPr lang="de-DE"/>
        </a:p>
      </dgm:t>
    </dgm:pt>
    <dgm:pt modelId="{47DCC563-D6F4-4196-81CC-F7C611CF1B67}">
      <dgm:prSet phldrT="[Text]"/>
      <dgm:spPr/>
      <dgm:t>
        <a:bodyPr/>
        <a:lstStyle/>
        <a:p>
          <a:r>
            <a:rPr lang="de-DE" dirty="0" smtClean="0"/>
            <a:t>Material-verwaltung</a:t>
          </a:r>
          <a:endParaRPr lang="de-DE" dirty="0"/>
        </a:p>
      </dgm:t>
    </dgm:pt>
    <dgm:pt modelId="{1CF78272-D1D0-4181-AD35-272290C670C1}" type="parTrans" cxnId="{68505872-F17D-45F6-A4C2-6372F35100B5}">
      <dgm:prSet/>
      <dgm:spPr/>
      <dgm:t>
        <a:bodyPr/>
        <a:lstStyle/>
        <a:p>
          <a:endParaRPr lang="de-DE"/>
        </a:p>
      </dgm:t>
    </dgm:pt>
    <dgm:pt modelId="{BBB3F1B3-A5F4-4CD9-8E10-94ECB0195E71}" type="sibTrans" cxnId="{68505872-F17D-45F6-A4C2-6372F35100B5}">
      <dgm:prSet/>
      <dgm:spPr/>
      <dgm:t>
        <a:bodyPr/>
        <a:lstStyle/>
        <a:p>
          <a:endParaRPr lang="de-DE"/>
        </a:p>
      </dgm:t>
    </dgm:pt>
    <dgm:pt modelId="{EE1B9103-F3A0-4AC3-B680-C7FF416B601E}">
      <dgm:prSet phldrT="[Text]"/>
      <dgm:spPr/>
      <dgm:t>
        <a:bodyPr/>
        <a:lstStyle/>
        <a:p>
          <a:r>
            <a:rPr lang="de-DE" dirty="0" smtClean="0"/>
            <a:t>Mitarbeiter-verwaltung</a:t>
          </a:r>
          <a:endParaRPr lang="de-DE" dirty="0"/>
        </a:p>
      </dgm:t>
    </dgm:pt>
    <dgm:pt modelId="{1C0040A0-55AC-4208-B2E0-D890F0C2E18F}" type="parTrans" cxnId="{BCEF95A8-0B9C-4B06-AD7A-9247DE88E198}">
      <dgm:prSet/>
      <dgm:spPr/>
      <dgm:t>
        <a:bodyPr/>
        <a:lstStyle/>
        <a:p>
          <a:endParaRPr lang="de-DE"/>
        </a:p>
      </dgm:t>
    </dgm:pt>
    <dgm:pt modelId="{CC8B25C0-628C-4B13-B8AD-F1BC1EB842B5}" type="sibTrans" cxnId="{BCEF95A8-0B9C-4B06-AD7A-9247DE88E198}">
      <dgm:prSet/>
      <dgm:spPr/>
      <dgm:t>
        <a:bodyPr/>
        <a:lstStyle/>
        <a:p>
          <a:endParaRPr lang="de-DE"/>
        </a:p>
      </dgm:t>
    </dgm:pt>
    <dgm:pt modelId="{60BCC350-D28F-47DD-AAC5-007042556E27}">
      <dgm:prSet phldrT="[Text]"/>
      <dgm:spPr/>
      <dgm:t>
        <a:bodyPr/>
        <a:lstStyle/>
        <a:p>
          <a:r>
            <a:rPr lang="de-DE" dirty="0" smtClean="0"/>
            <a:t>Termin-verwaltung</a:t>
          </a:r>
          <a:endParaRPr lang="de-DE" dirty="0"/>
        </a:p>
      </dgm:t>
    </dgm:pt>
    <dgm:pt modelId="{D8A5B798-BCC7-464A-B191-7EE81C621D78}" type="parTrans" cxnId="{9579F44A-DC01-4C41-8E59-98F480889DC6}">
      <dgm:prSet/>
      <dgm:spPr/>
      <dgm:t>
        <a:bodyPr/>
        <a:lstStyle/>
        <a:p>
          <a:endParaRPr lang="de-DE"/>
        </a:p>
      </dgm:t>
    </dgm:pt>
    <dgm:pt modelId="{C3C9F009-03C1-4DB7-8F3E-9D13988C35F0}" type="sibTrans" cxnId="{9579F44A-DC01-4C41-8E59-98F480889DC6}">
      <dgm:prSet/>
      <dgm:spPr/>
      <dgm:t>
        <a:bodyPr/>
        <a:lstStyle/>
        <a:p>
          <a:endParaRPr lang="de-DE"/>
        </a:p>
      </dgm:t>
    </dgm:pt>
    <dgm:pt modelId="{CFB95FA7-C288-4C43-8F4A-42E03F413589}">
      <dgm:prSet phldrT="[Text]"/>
      <dgm:spPr/>
      <dgm:t>
        <a:bodyPr/>
        <a:lstStyle/>
        <a:p>
          <a:r>
            <a:rPr lang="de-DE" dirty="0" smtClean="0"/>
            <a:t>Grafische Oberfläche</a:t>
          </a:r>
          <a:endParaRPr lang="de-DE" dirty="0"/>
        </a:p>
      </dgm:t>
    </dgm:pt>
    <dgm:pt modelId="{80A47D06-FCAF-4FB9-9EF0-EE2B8B0754A6}" type="parTrans" cxnId="{3B9D904C-55C2-4350-84BA-FEAF86E925C8}">
      <dgm:prSet/>
      <dgm:spPr/>
      <dgm:t>
        <a:bodyPr/>
        <a:lstStyle/>
        <a:p>
          <a:endParaRPr lang="de-DE"/>
        </a:p>
      </dgm:t>
    </dgm:pt>
    <dgm:pt modelId="{364CF5AE-F42B-4C09-BF3D-B1225B064FDD}" type="sibTrans" cxnId="{3B9D904C-55C2-4350-84BA-FEAF86E925C8}">
      <dgm:prSet/>
      <dgm:spPr/>
      <dgm:t>
        <a:bodyPr/>
        <a:lstStyle/>
        <a:p>
          <a:endParaRPr lang="de-DE"/>
        </a:p>
      </dgm:t>
    </dgm:pt>
    <dgm:pt modelId="{CB668A01-1555-484C-8E4A-9BBA5C560E1B}">
      <dgm:prSet phldrT="[Text]" custT="1"/>
      <dgm:spPr/>
      <dgm:t>
        <a:bodyPr/>
        <a:lstStyle/>
        <a:p>
          <a:r>
            <a:rPr lang="de-DE" sz="1100" b="0" dirty="0" smtClean="0"/>
            <a:t>Projekt-organisation</a:t>
          </a:r>
        </a:p>
        <a:p>
          <a:endParaRPr lang="de-DE" sz="1200" b="1" dirty="0"/>
        </a:p>
      </dgm:t>
    </dgm:pt>
    <dgm:pt modelId="{BC6215ED-8C93-4FD2-81CB-F5D68793B43D}" type="parTrans" cxnId="{3E4A2939-3DE6-4D05-8321-32A869843646}">
      <dgm:prSet/>
      <dgm:spPr/>
      <dgm:t>
        <a:bodyPr/>
        <a:lstStyle/>
        <a:p>
          <a:endParaRPr lang="de-DE"/>
        </a:p>
      </dgm:t>
    </dgm:pt>
    <dgm:pt modelId="{1C87FCCD-72E3-4251-8DD3-B974EFA97458}" type="sibTrans" cxnId="{3E4A2939-3DE6-4D05-8321-32A869843646}">
      <dgm:prSet/>
      <dgm:spPr/>
      <dgm:t>
        <a:bodyPr/>
        <a:lstStyle/>
        <a:p>
          <a:endParaRPr lang="de-DE"/>
        </a:p>
      </dgm:t>
    </dgm:pt>
    <dgm:pt modelId="{2C4C9F33-DF6C-4377-A215-DD3BD9199960}" type="pres">
      <dgm:prSet presAssocID="{D461FE28-798D-4824-A708-522384F116C4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CEC0B2E-3A39-4B8D-AED3-B745A0F9ACD3}" type="pres">
      <dgm:prSet presAssocID="{CB668A01-1555-484C-8E4A-9BBA5C560E1B}" presName="composite" presStyleCnt="0"/>
      <dgm:spPr/>
    </dgm:pt>
    <dgm:pt modelId="{DD529E39-AB99-47C4-BB76-65C5F882FE51}" type="pres">
      <dgm:prSet presAssocID="{CB668A01-1555-484C-8E4A-9BBA5C560E1B}" presName="LShape" presStyleLbl="alignNode1" presStyleIdx="0" presStyleCnt="15"/>
      <dgm:spPr/>
    </dgm:pt>
    <dgm:pt modelId="{D126BFEA-016E-4315-A32B-F253DB117006}" type="pres">
      <dgm:prSet presAssocID="{CB668A01-1555-484C-8E4A-9BBA5C560E1B}" presName="ParentText" presStyleLbl="revTx" presStyleIdx="0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34610C-DC5E-46B6-8FFD-EC23F26B7436}" type="pres">
      <dgm:prSet presAssocID="{CB668A01-1555-484C-8E4A-9BBA5C560E1B}" presName="Triangle" presStyleLbl="alignNode1" presStyleIdx="1" presStyleCnt="15"/>
      <dgm:spPr/>
    </dgm:pt>
    <dgm:pt modelId="{B606618D-5BA2-401A-9AB7-2BA9DD08FE52}" type="pres">
      <dgm:prSet presAssocID="{1C87FCCD-72E3-4251-8DD3-B974EFA97458}" presName="sibTrans" presStyleCnt="0"/>
      <dgm:spPr/>
    </dgm:pt>
    <dgm:pt modelId="{95EAB2D7-589C-4E19-95D1-E8E5C486D867}" type="pres">
      <dgm:prSet presAssocID="{1C87FCCD-72E3-4251-8DD3-B974EFA97458}" presName="space" presStyleCnt="0"/>
      <dgm:spPr/>
    </dgm:pt>
    <dgm:pt modelId="{A4A32888-5B41-4AC7-8D18-71DF1DD9B51B}" type="pres">
      <dgm:prSet presAssocID="{CDB68CF7-75F2-40B7-A4A8-4990D879C09D}" presName="composite" presStyleCnt="0"/>
      <dgm:spPr/>
    </dgm:pt>
    <dgm:pt modelId="{0CCB76E3-6562-4427-9AC3-01ABEB2C65E9}" type="pres">
      <dgm:prSet presAssocID="{CDB68CF7-75F2-40B7-A4A8-4990D879C09D}" presName="LShape" presStyleLbl="alignNode1" presStyleIdx="2" presStyleCnt="15"/>
      <dgm:spPr/>
    </dgm:pt>
    <dgm:pt modelId="{22634015-0DC2-4E2C-8B2D-B739BCCA19F3}" type="pres">
      <dgm:prSet presAssocID="{CDB68CF7-75F2-40B7-A4A8-4990D879C09D}" presName="ParentText" presStyleLbl="revTx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6D15F6-1C20-4BD1-99DB-F5C26F0E729F}" type="pres">
      <dgm:prSet presAssocID="{CDB68CF7-75F2-40B7-A4A8-4990D879C09D}" presName="Triangle" presStyleLbl="alignNode1" presStyleIdx="3" presStyleCnt="15"/>
      <dgm:spPr/>
    </dgm:pt>
    <dgm:pt modelId="{2AE78534-1146-49B4-BF5E-22DE13C67495}" type="pres">
      <dgm:prSet presAssocID="{80AAFCD7-B41C-4AFC-99D4-2E16AEF7D05B}" presName="sibTrans" presStyleCnt="0"/>
      <dgm:spPr/>
    </dgm:pt>
    <dgm:pt modelId="{DE79B307-738F-42B7-80C8-837D0DE6E221}" type="pres">
      <dgm:prSet presAssocID="{80AAFCD7-B41C-4AFC-99D4-2E16AEF7D05B}" presName="space" presStyleCnt="0"/>
      <dgm:spPr/>
    </dgm:pt>
    <dgm:pt modelId="{D5431609-3563-4885-A88E-E157C301CAF5}" type="pres">
      <dgm:prSet presAssocID="{761BEA0F-7675-45B2-B460-9C8456559CC7}" presName="composite" presStyleCnt="0"/>
      <dgm:spPr/>
    </dgm:pt>
    <dgm:pt modelId="{5A5B1A3D-32D7-4BB8-BD3F-B61EA4B7A995}" type="pres">
      <dgm:prSet presAssocID="{761BEA0F-7675-45B2-B460-9C8456559CC7}" presName="LShape" presStyleLbl="alignNode1" presStyleIdx="4" presStyleCnt="15"/>
      <dgm:spPr/>
    </dgm:pt>
    <dgm:pt modelId="{04D5AFD5-B108-47AD-8659-0DD5B59315B1}" type="pres">
      <dgm:prSet presAssocID="{761BEA0F-7675-45B2-B460-9C8456559CC7}" presName="ParentText" presStyleLbl="revTx" presStyleIdx="2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0BFBCA-DEDC-4631-B939-498E14A2C3D1}" type="pres">
      <dgm:prSet presAssocID="{761BEA0F-7675-45B2-B460-9C8456559CC7}" presName="Triangle" presStyleLbl="alignNode1" presStyleIdx="5" presStyleCnt="15"/>
      <dgm:spPr/>
    </dgm:pt>
    <dgm:pt modelId="{81FA50A9-E9AF-4C81-85F7-64A77DF61F3B}" type="pres">
      <dgm:prSet presAssocID="{86023D43-631E-401D-B3BA-E2712EB6CBCC}" presName="sibTrans" presStyleCnt="0"/>
      <dgm:spPr/>
    </dgm:pt>
    <dgm:pt modelId="{73F14F56-173C-4259-8AB0-B46EC7FD8D6E}" type="pres">
      <dgm:prSet presAssocID="{86023D43-631E-401D-B3BA-E2712EB6CBCC}" presName="space" presStyleCnt="0"/>
      <dgm:spPr/>
    </dgm:pt>
    <dgm:pt modelId="{65D86B1B-3878-4938-96DC-1056A98D0D08}" type="pres">
      <dgm:prSet presAssocID="{BFB78C19-0773-42DB-AC5B-5BF8CA359581}" presName="composite" presStyleCnt="0"/>
      <dgm:spPr/>
    </dgm:pt>
    <dgm:pt modelId="{EC8CAFD0-8273-4B87-8945-896FDD9396C3}" type="pres">
      <dgm:prSet presAssocID="{BFB78C19-0773-42DB-AC5B-5BF8CA359581}" presName="LShape" presStyleLbl="alignNode1" presStyleIdx="6" presStyleCnt="15"/>
      <dgm:spPr/>
    </dgm:pt>
    <dgm:pt modelId="{D858DFD1-C546-46BD-B505-8178F985CA29}" type="pres">
      <dgm:prSet presAssocID="{BFB78C19-0773-42DB-AC5B-5BF8CA359581}" presName="ParentText" presStyleLbl="revTx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1E6014-C5D0-497C-BC24-4C1CCD66E389}" type="pres">
      <dgm:prSet presAssocID="{BFB78C19-0773-42DB-AC5B-5BF8CA359581}" presName="Triangle" presStyleLbl="alignNode1" presStyleIdx="7" presStyleCnt="15"/>
      <dgm:spPr/>
    </dgm:pt>
    <dgm:pt modelId="{B949ADBE-8FF2-4E35-BF1E-767292A48C48}" type="pres">
      <dgm:prSet presAssocID="{251AE4E4-F6A7-4B36-A45E-71FBCE29453D}" presName="sibTrans" presStyleCnt="0"/>
      <dgm:spPr/>
    </dgm:pt>
    <dgm:pt modelId="{F9C6C935-F126-4538-BF3D-FFC6CF748BC8}" type="pres">
      <dgm:prSet presAssocID="{251AE4E4-F6A7-4B36-A45E-71FBCE29453D}" presName="space" presStyleCnt="0"/>
      <dgm:spPr/>
    </dgm:pt>
    <dgm:pt modelId="{A61C073E-8122-457E-BF28-E6389F02F225}" type="pres">
      <dgm:prSet presAssocID="{47DCC563-D6F4-4196-81CC-F7C611CF1B67}" presName="composite" presStyleCnt="0"/>
      <dgm:spPr/>
    </dgm:pt>
    <dgm:pt modelId="{82A9CAB1-5512-45F5-BC82-103114293E0F}" type="pres">
      <dgm:prSet presAssocID="{47DCC563-D6F4-4196-81CC-F7C611CF1B67}" presName="LShape" presStyleLbl="alignNode1" presStyleIdx="8" presStyleCnt="15"/>
      <dgm:spPr/>
    </dgm:pt>
    <dgm:pt modelId="{66426B21-D17F-4E21-83AC-F5D8B81CB2C6}" type="pres">
      <dgm:prSet presAssocID="{47DCC563-D6F4-4196-81CC-F7C611CF1B67}" presName="ParentText" presStyleLbl="revTx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648E4A-5E9A-4335-8595-4C6CDC589B2D}" type="pres">
      <dgm:prSet presAssocID="{47DCC563-D6F4-4196-81CC-F7C611CF1B67}" presName="Triangle" presStyleLbl="alignNode1" presStyleIdx="9" presStyleCnt="15"/>
      <dgm:spPr/>
    </dgm:pt>
    <dgm:pt modelId="{62AC6696-EEE3-4D91-B06B-6BFB31D8BF12}" type="pres">
      <dgm:prSet presAssocID="{BBB3F1B3-A5F4-4CD9-8E10-94ECB0195E71}" presName="sibTrans" presStyleCnt="0"/>
      <dgm:spPr/>
    </dgm:pt>
    <dgm:pt modelId="{FD498217-3AF8-4CA2-B19C-31701AAB69F2}" type="pres">
      <dgm:prSet presAssocID="{BBB3F1B3-A5F4-4CD9-8E10-94ECB0195E71}" presName="space" presStyleCnt="0"/>
      <dgm:spPr/>
    </dgm:pt>
    <dgm:pt modelId="{D9B76E0D-E65C-4AD4-A412-AD8721A8DE31}" type="pres">
      <dgm:prSet presAssocID="{EE1B9103-F3A0-4AC3-B680-C7FF416B601E}" presName="composite" presStyleCnt="0"/>
      <dgm:spPr/>
    </dgm:pt>
    <dgm:pt modelId="{CD88190C-01C6-46F7-8BD5-D8C9E3CFD5FA}" type="pres">
      <dgm:prSet presAssocID="{EE1B9103-F3A0-4AC3-B680-C7FF416B601E}" presName="LShape" presStyleLbl="alignNode1" presStyleIdx="10" presStyleCnt="15"/>
      <dgm:spPr/>
    </dgm:pt>
    <dgm:pt modelId="{44778676-69CC-42E9-BBE0-6A35249D3B69}" type="pres">
      <dgm:prSet presAssocID="{EE1B9103-F3A0-4AC3-B680-C7FF416B601E}" presName="ParentText" presStyleLbl="revTx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05DA27-E7D1-433E-A5CC-0A1E34CE5619}" type="pres">
      <dgm:prSet presAssocID="{EE1B9103-F3A0-4AC3-B680-C7FF416B601E}" presName="Triangle" presStyleLbl="alignNode1" presStyleIdx="11" presStyleCnt="15"/>
      <dgm:spPr/>
    </dgm:pt>
    <dgm:pt modelId="{24BF1C05-A009-4BF9-9774-DE98A01BBB95}" type="pres">
      <dgm:prSet presAssocID="{CC8B25C0-628C-4B13-B8AD-F1BC1EB842B5}" presName="sibTrans" presStyleCnt="0"/>
      <dgm:spPr/>
    </dgm:pt>
    <dgm:pt modelId="{2B9A9343-3FBE-412A-877A-7A83FD200D3B}" type="pres">
      <dgm:prSet presAssocID="{CC8B25C0-628C-4B13-B8AD-F1BC1EB842B5}" presName="space" presStyleCnt="0"/>
      <dgm:spPr/>
    </dgm:pt>
    <dgm:pt modelId="{60E8DB4F-5500-4895-8D7E-33651948702E}" type="pres">
      <dgm:prSet presAssocID="{60BCC350-D28F-47DD-AAC5-007042556E27}" presName="composite" presStyleCnt="0"/>
      <dgm:spPr/>
    </dgm:pt>
    <dgm:pt modelId="{61C47974-207C-4903-9D9C-4CECAF5D5050}" type="pres">
      <dgm:prSet presAssocID="{60BCC350-D28F-47DD-AAC5-007042556E27}" presName="LShape" presStyleLbl="alignNode1" presStyleIdx="12" presStyleCnt="15"/>
      <dgm:spPr/>
    </dgm:pt>
    <dgm:pt modelId="{2527A56F-A57E-4820-8402-98F7E746C65B}" type="pres">
      <dgm:prSet presAssocID="{60BCC350-D28F-47DD-AAC5-007042556E27}" presName="ParentText" presStyleLbl="revTx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EDFA51-37A6-4212-8C24-FE946BC14C81}" type="pres">
      <dgm:prSet presAssocID="{60BCC350-D28F-47DD-AAC5-007042556E27}" presName="Triangle" presStyleLbl="alignNode1" presStyleIdx="13" presStyleCnt="15"/>
      <dgm:spPr/>
    </dgm:pt>
    <dgm:pt modelId="{E4B09F7A-838C-4FEA-BD52-4E19396E8226}" type="pres">
      <dgm:prSet presAssocID="{C3C9F009-03C1-4DB7-8F3E-9D13988C35F0}" presName="sibTrans" presStyleCnt="0"/>
      <dgm:spPr/>
    </dgm:pt>
    <dgm:pt modelId="{3B7AB84A-37F4-4854-AB08-1C145182946C}" type="pres">
      <dgm:prSet presAssocID="{C3C9F009-03C1-4DB7-8F3E-9D13988C35F0}" presName="space" presStyleCnt="0"/>
      <dgm:spPr/>
    </dgm:pt>
    <dgm:pt modelId="{95972422-67D6-4612-A702-EDE73B481A2A}" type="pres">
      <dgm:prSet presAssocID="{CFB95FA7-C288-4C43-8F4A-42E03F413589}" presName="composite" presStyleCnt="0"/>
      <dgm:spPr/>
    </dgm:pt>
    <dgm:pt modelId="{9615517A-EEE3-449F-8597-5C8BF21BF214}" type="pres">
      <dgm:prSet presAssocID="{CFB95FA7-C288-4C43-8F4A-42E03F413589}" presName="LShape" presStyleLbl="alignNode1" presStyleIdx="14" presStyleCnt="15"/>
      <dgm:spPr/>
    </dgm:pt>
    <dgm:pt modelId="{A6EF5DC9-DFCD-4FA1-BE70-1AEC064C403C}" type="pres">
      <dgm:prSet presAssocID="{CFB95FA7-C288-4C43-8F4A-42E03F413589}" presName="ParentText" presStyleLbl="revTx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1135E363-5D2E-4E92-8DF5-9636D9B607FF}" type="presOf" srcId="{761BEA0F-7675-45B2-B460-9C8456559CC7}" destId="{04D5AFD5-B108-47AD-8659-0DD5B59315B1}" srcOrd="0" destOrd="0" presId="urn:microsoft.com/office/officeart/2009/3/layout/StepUpProcess"/>
    <dgm:cxn modelId="{C49B4DC4-8460-4F4C-854A-8B65CEA0FBD1}" type="presOf" srcId="{CDB68CF7-75F2-40B7-A4A8-4990D879C09D}" destId="{22634015-0DC2-4E2C-8B2D-B739BCCA19F3}" srcOrd="0" destOrd="0" presId="urn:microsoft.com/office/officeart/2009/3/layout/StepUpProcess"/>
    <dgm:cxn modelId="{7EB3FC8D-D2EA-4A76-B349-5E87048ED085}" type="presOf" srcId="{CB668A01-1555-484C-8E4A-9BBA5C560E1B}" destId="{D126BFEA-016E-4315-A32B-F253DB117006}" srcOrd="0" destOrd="0" presId="urn:microsoft.com/office/officeart/2009/3/layout/StepUpProcess"/>
    <dgm:cxn modelId="{3B9D904C-55C2-4350-84BA-FEAF86E925C8}" srcId="{D461FE28-798D-4824-A708-522384F116C4}" destId="{CFB95FA7-C288-4C43-8F4A-42E03F413589}" srcOrd="7" destOrd="0" parTransId="{80A47D06-FCAF-4FB9-9EF0-EE2B8B0754A6}" sibTransId="{364CF5AE-F42B-4C09-BF3D-B1225B064FDD}"/>
    <dgm:cxn modelId="{9A49D987-FEDB-45C0-A6B9-87381A1E5596}" type="presOf" srcId="{CFB95FA7-C288-4C43-8F4A-42E03F413589}" destId="{A6EF5DC9-DFCD-4FA1-BE70-1AEC064C403C}" srcOrd="0" destOrd="0" presId="urn:microsoft.com/office/officeart/2009/3/layout/StepUpProcess"/>
    <dgm:cxn modelId="{68505872-F17D-45F6-A4C2-6372F35100B5}" srcId="{D461FE28-798D-4824-A708-522384F116C4}" destId="{47DCC563-D6F4-4196-81CC-F7C611CF1B67}" srcOrd="4" destOrd="0" parTransId="{1CF78272-D1D0-4181-AD35-272290C670C1}" sibTransId="{BBB3F1B3-A5F4-4CD9-8E10-94ECB0195E71}"/>
    <dgm:cxn modelId="{C0DE750C-9E4F-4F4C-A8C7-2C182B44540E}" srcId="{D461FE28-798D-4824-A708-522384F116C4}" destId="{CDB68CF7-75F2-40B7-A4A8-4990D879C09D}" srcOrd="1" destOrd="0" parTransId="{6953884B-6F20-45A4-A7E2-B6BE333B5537}" sibTransId="{80AAFCD7-B41C-4AFC-99D4-2E16AEF7D05B}"/>
    <dgm:cxn modelId="{BCEF95A8-0B9C-4B06-AD7A-9247DE88E198}" srcId="{D461FE28-798D-4824-A708-522384F116C4}" destId="{EE1B9103-F3A0-4AC3-B680-C7FF416B601E}" srcOrd="5" destOrd="0" parTransId="{1C0040A0-55AC-4208-B2E0-D890F0C2E18F}" sibTransId="{CC8B25C0-628C-4B13-B8AD-F1BC1EB842B5}"/>
    <dgm:cxn modelId="{A7E2246C-BD4E-4C10-9B5C-A5AF5F499503}" type="presOf" srcId="{BFB78C19-0773-42DB-AC5B-5BF8CA359581}" destId="{D858DFD1-C546-46BD-B505-8178F985CA29}" srcOrd="0" destOrd="0" presId="urn:microsoft.com/office/officeart/2009/3/layout/StepUpProcess"/>
    <dgm:cxn modelId="{08A0941B-9E92-4432-A8FB-A38EA31047B7}" type="presOf" srcId="{60BCC350-D28F-47DD-AAC5-007042556E27}" destId="{2527A56F-A57E-4820-8402-98F7E746C65B}" srcOrd="0" destOrd="0" presId="urn:microsoft.com/office/officeart/2009/3/layout/StepUpProcess"/>
    <dgm:cxn modelId="{DFC285F3-0117-4930-A643-F8CF8164B215}" srcId="{D461FE28-798D-4824-A708-522384F116C4}" destId="{BFB78C19-0773-42DB-AC5B-5BF8CA359581}" srcOrd="3" destOrd="0" parTransId="{A68F2133-39B2-4C2F-A6C7-D86F7C9D807B}" sibTransId="{251AE4E4-F6A7-4B36-A45E-71FBCE29453D}"/>
    <dgm:cxn modelId="{B54C2923-296C-4662-BBB7-E35D87F61F7E}" type="presOf" srcId="{D461FE28-798D-4824-A708-522384F116C4}" destId="{2C4C9F33-DF6C-4377-A215-DD3BD9199960}" srcOrd="0" destOrd="0" presId="urn:microsoft.com/office/officeart/2009/3/layout/StepUpProcess"/>
    <dgm:cxn modelId="{3E4A2939-3DE6-4D05-8321-32A869843646}" srcId="{D461FE28-798D-4824-A708-522384F116C4}" destId="{CB668A01-1555-484C-8E4A-9BBA5C560E1B}" srcOrd="0" destOrd="0" parTransId="{BC6215ED-8C93-4FD2-81CB-F5D68793B43D}" sibTransId="{1C87FCCD-72E3-4251-8DD3-B974EFA97458}"/>
    <dgm:cxn modelId="{FF01DFE4-9563-4671-81B4-8C3A7B0CBE06}" type="presOf" srcId="{EE1B9103-F3A0-4AC3-B680-C7FF416B601E}" destId="{44778676-69CC-42E9-BBE0-6A35249D3B69}" srcOrd="0" destOrd="0" presId="urn:microsoft.com/office/officeart/2009/3/layout/StepUpProcess"/>
    <dgm:cxn modelId="{9579F44A-DC01-4C41-8E59-98F480889DC6}" srcId="{D461FE28-798D-4824-A708-522384F116C4}" destId="{60BCC350-D28F-47DD-AAC5-007042556E27}" srcOrd="6" destOrd="0" parTransId="{D8A5B798-BCC7-464A-B191-7EE81C621D78}" sibTransId="{C3C9F009-03C1-4DB7-8F3E-9D13988C35F0}"/>
    <dgm:cxn modelId="{FE0F89B8-3422-47F9-8F27-669C825AB52C}" type="presOf" srcId="{47DCC563-D6F4-4196-81CC-F7C611CF1B67}" destId="{66426B21-D17F-4E21-83AC-F5D8B81CB2C6}" srcOrd="0" destOrd="0" presId="urn:microsoft.com/office/officeart/2009/3/layout/StepUpProcess"/>
    <dgm:cxn modelId="{BC1869B2-FC0A-4CB4-87DF-B07C67C0D75C}" srcId="{D461FE28-798D-4824-A708-522384F116C4}" destId="{761BEA0F-7675-45B2-B460-9C8456559CC7}" srcOrd="2" destOrd="0" parTransId="{5C9E1A38-ED17-4F7B-8620-298841D7FEA6}" sibTransId="{86023D43-631E-401D-B3BA-E2712EB6CBCC}"/>
    <dgm:cxn modelId="{702EBA37-3686-45D8-A227-8BB29743ECAF}" type="presParOf" srcId="{2C4C9F33-DF6C-4377-A215-DD3BD9199960}" destId="{CCEC0B2E-3A39-4B8D-AED3-B745A0F9ACD3}" srcOrd="0" destOrd="0" presId="urn:microsoft.com/office/officeart/2009/3/layout/StepUpProcess"/>
    <dgm:cxn modelId="{B138377B-093B-4A56-BBDB-272612260852}" type="presParOf" srcId="{CCEC0B2E-3A39-4B8D-AED3-B745A0F9ACD3}" destId="{DD529E39-AB99-47C4-BB76-65C5F882FE51}" srcOrd="0" destOrd="0" presId="urn:microsoft.com/office/officeart/2009/3/layout/StepUpProcess"/>
    <dgm:cxn modelId="{C4D28711-715F-4108-9F78-46D72123DE40}" type="presParOf" srcId="{CCEC0B2E-3A39-4B8D-AED3-B745A0F9ACD3}" destId="{D126BFEA-016E-4315-A32B-F253DB117006}" srcOrd="1" destOrd="0" presId="urn:microsoft.com/office/officeart/2009/3/layout/StepUpProcess"/>
    <dgm:cxn modelId="{A710FBF8-4489-46CB-825D-754BA46F1636}" type="presParOf" srcId="{CCEC0B2E-3A39-4B8D-AED3-B745A0F9ACD3}" destId="{8A34610C-DC5E-46B6-8FFD-EC23F26B7436}" srcOrd="2" destOrd="0" presId="urn:microsoft.com/office/officeart/2009/3/layout/StepUpProcess"/>
    <dgm:cxn modelId="{E8BE496A-076F-459B-823A-E88C0292F8BF}" type="presParOf" srcId="{2C4C9F33-DF6C-4377-A215-DD3BD9199960}" destId="{B606618D-5BA2-401A-9AB7-2BA9DD08FE52}" srcOrd="1" destOrd="0" presId="urn:microsoft.com/office/officeart/2009/3/layout/StepUpProcess"/>
    <dgm:cxn modelId="{05C2A878-C829-479D-AAD3-D91AFAB0152B}" type="presParOf" srcId="{B606618D-5BA2-401A-9AB7-2BA9DD08FE52}" destId="{95EAB2D7-589C-4E19-95D1-E8E5C486D867}" srcOrd="0" destOrd="0" presId="urn:microsoft.com/office/officeart/2009/3/layout/StepUpProcess"/>
    <dgm:cxn modelId="{C06DCE50-E863-45D9-BEB3-733BF5D32C2C}" type="presParOf" srcId="{2C4C9F33-DF6C-4377-A215-DD3BD9199960}" destId="{A4A32888-5B41-4AC7-8D18-71DF1DD9B51B}" srcOrd="2" destOrd="0" presId="urn:microsoft.com/office/officeart/2009/3/layout/StepUpProcess"/>
    <dgm:cxn modelId="{73D1F242-9AE0-451C-8FA7-439D835BA1A5}" type="presParOf" srcId="{A4A32888-5B41-4AC7-8D18-71DF1DD9B51B}" destId="{0CCB76E3-6562-4427-9AC3-01ABEB2C65E9}" srcOrd="0" destOrd="0" presId="urn:microsoft.com/office/officeart/2009/3/layout/StepUpProcess"/>
    <dgm:cxn modelId="{BF071C47-5E59-4B3D-B4E4-5DEC5AC8F56E}" type="presParOf" srcId="{A4A32888-5B41-4AC7-8D18-71DF1DD9B51B}" destId="{22634015-0DC2-4E2C-8B2D-B739BCCA19F3}" srcOrd="1" destOrd="0" presId="urn:microsoft.com/office/officeart/2009/3/layout/StepUpProcess"/>
    <dgm:cxn modelId="{D0F20974-C94A-4118-B76C-B9FBFF4103EF}" type="presParOf" srcId="{A4A32888-5B41-4AC7-8D18-71DF1DD9B51B}" destId="{5A6D15F6-1C20-4BD1-99DB-F5C26F0E729F}" srcOrd="2" destOrd="0" presId="urn:microsoft.com/office/officeart/2009/3/layout/StepUpProcess"/>
    <dgm:cxn modelId="{C67A04C5-4CE9-47D9-8CDC-09F1EE5F950D}" type="presParOf" srcId="{2C4C9F33-DF6C-4377-A215-DD3BD9199960}" destId="{2AE78534-1146-49B4-BF5E-22DE13C67495}" srcOrd="3" destOrd="0" presId="urn:microsoft.com/office/officeart/2009/3/layout/StepUpProcess"/>
    <dgm:cxn modelId="{495A9F97-A829-4492-AA53-845DA6DD53D8}" type="presParOf" srcId="{2AE78534-1146-49B4-BF5E-22DE13C67495}" destId="{DE79B307-738F-42B7-80C8-837D0DE6E221}" srcOrd="0" destOrd="0" presId="urn:microsoft.com/office/officeart/2009/3/layout/StepUpProcess"/>
    <dgm:cxn modelId="{67FA2B54-4E43-4655-89C6-753D3B88218F}" type="presParOf" srcId="{2C4C9F33-DF6C-4377-A215-DD3BD9199960}" destId="{D5431609-3563-4885-A88E-E157C301CAF5}" srcOrd="4" destOrd="0" presId="urn:microsoft.com/office/officeart/2009/3/layout/StepUpProcess"/>
    <dgm:cxn modelId="{44AF0C2C-990E-49A6-B9FF-F291FEBD9D99}" type="presParOf" srcId="{D5431609-3563-4885-A88E-E157C301CAF5}" destId="{5A5B1A3D-32D7-4BB8-BD3F-B61EA4B7A995}" srcOrd="0" destOrd="0" presId="urn:microsoft.com/office/officeart/2009/3/layout/StepUpProcess"/>
    <dgm:cxn modelId="{EBF43781-3F3F-4631-9E92-9498BC717847}" type="presParOf" srcId="{D5431609-3563-4885-A88E-E157C301CAF5}" destId="{04D5AFD5-B108-47AD-8659-0DD5B59315B1}" srcOrd="1" destOrd="0" presId="urn:microsoft.com/office/officeart/2009/3/layout/StepUpProcess"/>
    <dgm:cxn modelId="{EA2088B8-75EA-4339-BB0F-022D54442712}" type="presParOf" srcId="{D5431609-3563-4885-A88E-E157C301CAF5}" destId="{610BFBCA-DEDC-4631-B939-498E14A2C3D1}" srcOrd="2" destOrd="0" presId="urn:microsoft.com/office/officeart/2009/3/layout/StepUpProcess"/>
    <dgm:cxn modelId="{0E6D3A0C-2A92-41A5-ABDC-4721D4C15DEB}" type="presParOf" srcId="{2C4C9F33-DF6C-4377-A215-DD3BD9199960}" destId="{81FA50A9-E9AF-4C81-85F7-64A77DF61F3B}" srcOrd="5" destOrd="0" presId="urn:microsoft.com/office/officeart/2009/3/layout/StepUpProcess"/>
    <dgm:cxn modelId="{2C5E9E6E-88E4-4E1B-A061-3FA70DAC674E}" type="presParOf" srcId="{81FA50A9-E9AF-4C81-85F7-64A77DF61F3B}" destId="{73F14F56-173C-4259-8AB0-B46EC7FD8D6E}" srcOrd="0" destOrd="0" presId="urn:microsoft.com/office/officeart/2009/3/layout/StepUpProcess"/>
    <dgm:cxn modelId="{C52E60B7-94C4-46F0-B30E-AEA2732A52B9}" type="presParOf" srcId="{2C4C9F33-DF6C-4377-A215-DD3BD9199960}" destId="{65D86B1B-3878-4938-96DC-1056A98D0D08}" srcOrd="6" destOrd="0" presId="urn:microsoft.com/office/officeart/2009/3/layout/StepUpProcess"/>
    <dgm:cxn modelId="{53CB7CB7-C906-4BD9-AE68-054BC4EB4010}" type="presParOf" srcId="{65D86B1B-3878-4938-96DC-1056A98D0D08}" destId="{EC8CAFD0-8273-4B87-8945-896FDD9396C3}" srcOrd="0" destOrd="0" presId="urn:microsoft.com/office/officeart/2009/3/layout/StepUpProcess"/>
    <dgm:cxn modelId="{FAA1936F-D33F-40B9-8B97-06C8D37DA8AB}" type="presParOf" srcId="{65D86B1B-3878-4938-96DC-1056A98D0D08}" destId="{D858DFD1-C546-46BD-B505-8178F985CA29}" srcOrd="1" destOrd="0" presId="urn:microsoft.com/office/officeart/2009/3/layout/StepUpProcess"/>
    <dgm:cxn modelId="{836A3044-93A4-4DD3-8CA0-0CBC9EE6B30C}" type="presParOf" srcId="{65D86B1B-3878-4938-96DC-1056A98D0D08}" destId="{811E6014-C5D0-497C-BC24-4C1CCD66E389}" srcOrd="2" destOrd="0" presId="urn:microsoft.com/office/officeart/2009/3/layout/StepUpProcess"/>
    <dgm:cxn modelId="{80F8C597-EFFB-4A8C-B648-D18649EAA346}" type="presParOf" srcId="{2C4C9F33-DF6C-4377-A215-DD3BD9199960}" destId="{B949ADBE-8FF2-4E35-BF1E-767292A48C48}" srcOrd="7" destOrd="0" presId="urn:microsoft.com/office/officeart/2009/3/layout/StepUpProcess"/>
    <dgm:cxn modelId="{6C28341E-3DBC-451B-BF06-A5FC23F974C3}" type="presParOf" srcId="{B949ADBE-8FF2-4E35-BF1E-767292A48C48}" destId="{F9C6C935-F126-4538-BF3D-FFC6CF748BC8}" srcOrd="0" destOrd="0" presId="urn:microsoft.com/office/officeart/2009/3/layout/StepUpProcess"/>
    <dgm:cxn modelId="{C345F838-5435-4AAB-BA24-332E6AC86D71}" type="presParOf" srcId="{2C4C9F33-DF6C-4377-A215-DD3BD9199960}" destId="{A61C073E-8122-457E-BF28-E6389F02F225}" srcOrd="8" destOrd="0" presId="urn:microsoft.com/office/officeart/2009/3/layout/StepUpProcess"/>
    <dgm:cxn modelId="{B303B73A-5BE0-43ED-989B-A751F7DC327F}" type="presParOf" srcId="{A61C073E-8122-457E-BF28-E6389F02F225}" destId="{82A9CAB1-5512-45F5-BC82-103114293E0F}" srcOrd="0" destOrd="0" presId="urn:microsoft.com/office/officeart/2009/3/layout/StepUpProcess"/>
    <dgm:cxn modelId="{EE73B7AE-18C7-4A06-915F-1198B1007857}" type="presParOf" srcId="{A61C073E-8122-457E-BF28-E6389F02F225}" destId="{66426B21-D17F-4E21-83AC-F5D8B81CB2C6}" srcOrd="1" destOrd="0" presId="urn:microsoft.com/office/officeart/2009/3/layout/StepUpProcess"/>
    <dgm:cxn modelId="{176388FB-0A91-4CAA-9053-70C55F2DD4C1}" type="presParOf" srcId="{A61C073E-8122-457E-BF28-E6389F02F225}" destId="{F7648E4A-5E9A-4335-8595-4C6CDC589B2D}" srcOrd="2" destOrd="0" presId="urn:microsoft.com/office/officeart/2009/3/layout/StepUpProcess"/>
    <dgm:cxn modelId="{715477AE-BB92-4DDA-9BA9-79EE39D52FBC}" type="presParOf" srcId="{2C4C9F33-DF6C-4377-A215-DD3BD9199960}" destId="{62AC6696-EEE3-4D91-B06B-6BFB31D8BF12}" srcOrd="9" destOrd="0" presId="urn:microsoft.com/office/officeart/2009/3/layout/StepUpProcess"/>
    <dgm:cxn modelId="{9AA44BD9-ADA5-441B-BC02-25BD561FA5CC}" type="presParOf" srcId="{62AC6696-EEE3-4D91-B06B-6BFB31D8BF12}" destId="{FD498217-3AF8-4CA2-B19C-31701AAB69F2}" srcOrd="0" destOrd="0" presId="urn:microsoft.com/office/officeart/2009/3/layout/StepUpProcess"/>
    <dgm:cxn modelId="{233D2ED2-28A7-449B-9C02-ED109354A919}" type="presParOf" srcId="{2C4C9F33-DF6C-4377-A215-DD3BD9199960}" destId="{D9B76E0D-E65C-4AD4-A412-AD8721A8DE31}" srcOrd="10" destOrd="0" presId="urn:microsoft.com/office/officeart/2009/3/layout/StepUpProcess"/>
    <dgm:cxn modelId="{894A1359-A6BE-463B-8A7C-AA2E5C49C874}" type="presParOf" srcId="{D9B76E0D-E65C-4AD4-A412-AD8721A8DE31}" destId="{CD88190C-01C6-46F7-8BD5-D8C9E3CFD5FA}" srcOrd="0" destOrd="0" presId="urn:microsoft.com/office/officeart/2009/3/layout/StepUpProcess"/>
    <dgm:cxn modelId="{ABFEBC32-C3B4-4B5E-8A30-E760835B8C41}" type="presParOf" srcId="{D9B76E0D-E65C-4AD4-A412-AD8721A8DE31}" destId="{44778676-69CC-42E9-BBE0-6A35249D3B69}" srcOrd="1" destOrd="0" presId="urn:microsoft.com/office/officeart/2009/3/layout/StepUpProcess"/>
    <dgm:cxn modelId="{3B2BB65E-6B50-45A3-9813-01468387EAB5}" type="presParOf" srcId="{D9B76E0D-E65C-4AD4-A412-AD8721A8DE31}" destId="{2205DA27-E7D1-433E-A5CC-0A1E34CE5619}" srcOrd="2" destOrd="0" presId="urn:microsoft.com/office/officeart/2009/3/layout/StepUpProcess"/>
    <dgm:cxn modelId="{76F9E14E-2096-4146-82BF-3EDE65CC7498}" type="presParOf" srcId="{2C4C9F33-DF6C-4377-A215-DD3BD9199960}" destId="{24BF1C05-A009-4BF9-9774-DE98A01BBB95}" srcOrd="11" destOrd="0" presId="urn:microsoft.com/office/officeart/2009/3/layout/StepUpProcess"/>
    <dgm:cxn modelId="{B87D6A1B-FF2F-463E-81D9-DC40455F5038}" type="presParOf" srcId="{24BF1C05-A009-4BF9-9774-DE98A01BBB95}" destId="{2B9A9343-3FBE-412A-877A-7A83FD200D3B}" srcOrd="0" destOrd="0" presId="urn:microsoft.com/office/officeart/2009/3/layout/StepUpProcess"/>
    <dgm:cxn modelId="{47D8E045-0551-4D16-B075-96E8C03AAF6F}" type="presParOf" srcId="{2C4C9F33-DF6C-4377-A215-DD3BD9199960}" destId="{60E8DB4F-5500-4895-8D7E-33651948702E}" srcOrd="12" destOrd="0" presId="urn:microsoft.com/office/officeart/2009/3/layout/StepUpProcess"/>
    <dgm:cxn modelId="{53B59136-B881-451B-A4DD-F9B3BE17F87B}" type="presParOf" srcId="{60E8DB4F-5500-4895-8D7E-33651948702E}" destId="{61C47974-207C-4903-9D9C-4CECAF5D5050}" srcOrd="0" destOrd="0" presId="urn:microsoft.com/office/officeart/2009/3/layout/StepUpProcess"/>
    <dgm:cxn modelId="{A6CED0E8-98EF-4FFD-A1C3-FA0C7C20CFE6}" type="presParOf" srcId="{60E8DB4F-5500-4895-8D7E-33651948702E}" destId="{2527A56F-A57E-4820-8402-98F7E746C65B}" srcOrd="1" destOrd="0" presId="urn:microsoft.com/office/officeart/2009/3/layout/StepUpProcess"/>
    <dgm:cxn modelId="{714BB43A-C3B5-42A3-9EA2-760E8B2DB375}" type="presParOf" srcId="{60E8DB4F-5500-4895-8D7E-33651948702E}" destId="{25EDFA51-37A6-4212-8C24-FE946BC14C81}" srcOrd="2" destOrd="0" presId="urn:microsoft.com/office/officeart/2009/3/layout/StepUpProcess"/>
    <dgm:cxn modelId="{A597FC19-D51A-4A33-A1B9-F647FAD0AF93}" type="presParOf" srcId="{2C4C9F33-DF6C-4377-A215-DD3BD9199960}" destId="{E4B09F7A-838C-4FEA-BD52-4E19396E8226}" srcOrd="13" destOrd="0" presId="urn:microsoft.com/office/officeart/2009/3/layout/StepUpProcess"/>
    <dgm:cxn modelId="{7B13BE80-F295-4E81-ACEB-959957B85C68}" type="presParOf" srcId="{E4B09F7A-838C-4FEA-BD52-4E19396E8226}" destId="{3B7AB84A-37F4-4854-AB08-1C145182946C}" srcOrd="0" destOrd="0" presId="urn:microsoft.com/office/officeart/2009/3/layout/StepUpProcess"/>
    <dgm:cxn modelId="{E256866F-E93A-4CFC-8FD9-21E9AE80B770}" type="presParOf" srcId="{2C4C9F33-DF6C-4377-A215-DD3BD9199960}" destId="{95972422-67D6-4612-A702-EDE73B481A2A}" srcOrd="14" destOrd="0" presId="urn:microsoft.com/office/officeart/2009/3/layout/StepUpProcess"/>
    <dgm:cxn modelId="{23786301-EF5C-459E-A7A7-3EA817A9E248}" type="presParOf" srcId="{95972422-67D6-4612-A702-EDE73B481A2A}" destId="{9615517A-EEE3-449F-8597-5C8BF21BF214}" srcOrd="0" destOrd="0" presId="urn:microsoft.com/office/officeart/2009/3/layout/StepUpProcess"/>
    <dgm:cxn modelId="{CD8750C9-619D-4D80-97F3-6BDB42885406}" type="presParOf" srcId="{95972422-67D6-4612-A702-EDE73B481A2A}" destId="{A6EF5DC9-DFCD-4FA1-BE70-1AEC064C403C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5D7CFE-DD36-4B9E-86F2-33173531E827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3BAFF2E-2054-4E1C-8CB1-F908FEB237DA}">
      <dgm:prSet phldrT="[Text]"/>
      <dgm:spPr/>
      <dgm:t>
        <a:bodyPr/>
        <a:lstStyle/>
        <a:p>
          <a:r>
            <a:rPr lang="de-DE" dirty="0" smtClean="0"/>
            <a:t>Projektorganisation</a:t>
          </a:r>
          <a:endParaRPr lang="de-DE" dirty="0"/>
        </a:p>
      </dgm:t>
    </dgm:pt>
    <dgm:pt modelId="{747ED427-F338-4833-932E-02E738354BC0}" type="parTrans" cxnId="{8B6F436E-DCAE-44CE-8E4A-37B7CC083CA7}">
      <dgm:prSet/>
      <dgm:spPr/>
      <dgm:t>
        <a:bodyPr/>
        <a:lstStyle/>
        <a:p>
          <a:endParaRPr lang="de-DE"/>
        </a:p>
      </dgm:t>
    </dgm:pt>
    <dgm:pt modelId="{2B3F5005-12A3-430E-85FA-C5D958D95A07}" type="sibTrans" cxnId="{8B6F436E-DCAE-44CE-8E4A-37B7CC083CA7}">
      <dgm:prSet/>
      <dgm:spPr/>
      <dgm:t>
        <a:bodyPr/>
        <a:lstStyle/>
        <a:p>
          <a:endParaRPr lang="de-DE"/>
        </a:p>
      </dgm:t>
    </dgm:pt>
    <dgm:pt modelId="{FC6361C7-5471-4D2C-AB3C-0B6CEA745E00}">
      <dgm:prSet phldrT="[Text]"/>
      <dgm:spPr/>
      <dgm:t>
        <a:bodyPr/>
        <a:lstStyle/>
        <a:p>
          <a:r>
            <a:rPr lang="de-DE" dirty="0" smtClean="0"/>
            <a:t>GUI</a:t>
          </a:r>
          <a:endParaRPr lang="de-DE" dirty="0"/>
        </a:p>
      </dgm:t>
    </dgm:pt>
    <dgm:pt modelId="{3767ADD3-92CB-4E80-91AA-0068FFCEFA77}" type="parTrans" cxnId="{7DB3E0D5-D8D5-43CC-A9C9-4E7D7129F4F2}">
      <dgm:prSet/>
      <dgm:spPr/>
      <dgm:t>
        <a:bodyPr/>
        <a:lstStyle/>
        <a:p>
          <a:endParaRPr lang="de-DE"/>
        </a:p>
      </dgm:t>
    </dgm:pt>
    <dgm:pt modelId="{89195B7B-1AF0-4734-BF34-2EC51CC11B42}" type="sibTrans" cxnId="{7DB3E0D5-D8D5-43CC-A9C9-4E7D7129F4F2}">
      <dgm:prSet/>
      <dgm:spPr/>
      <dgm:t>
        <a:bodyPr/>
        <a:lstStyle/>
        <a:p>
          <a:endParaRPr lang="de-DE"/>
        </a:p>
      </dgm:t>
    </dgm:pt>
    <dgm:pt modelId="{050B96AB-08B3-4F52-9910-3BA477047103}">
      <dgm:prSet phldrT="[Text]"/>
      <dgm:spPr/>
      <dgm:t>
        <a:bodyPr/>
        <a:lstStyle/>
        <a:p>
          <a:r>
            <a:rPr lang="de-DE" dirty="0" smtClean="0"/>
            <a:t>Dokumentation</a:t>
          </a:r>
          <a:endParaRPr lang="de-DE" dirty="0"/>
        </a:p>
      </dgm:t>
    </dgm:pt>
    <dgm:pt modelId="{8DE6D32C-E1F9-49F5-A3F3-E0239A9FCCE1}" type="parTrans" cxnId="{728B95AA-11F8-4997-9A0D-265EBB27AC3C}">
      <dgm:prSet/>
      <dgm:spPr/>
      <dgm:t>
        <a:bodyPr/>
        <a:lstStyle/>
        <a:p>
          <a:endParaRPr lang="de-DE"/>
        </a:p>
      </dgm:t>
    </dgm:pt>
    <dgm:pt modelId="{4E61FCC3-DDD3-478E-8845-94D73DE27ECB}" type="sibTrans" cxnId="{728B95AA-11F8-4997-9A0D-265EBB27AC3C}">
      <dgm:prSet/>
      <dgm:spPr/>
      <dgm:t>
        <a:bodyPr/>
        <a:lstStyle/>
        <a:p>
          <a:endParaRPr lang="de-DE"/>
        </a:p>
      </dgm:t>
    </dgm:pt>
    <dgm:pt modelId="{75BA3AB8-FA27-4DBD-8136-B0ADF608E209}">
      <dgm:prSet phldrT="[Text]"/>
      <dgm:spPr/>
      <dgm:t>
        <a:bodyPr/>
        <a:lstStyle/>
        <a:p>
          <a:r>
            <a:rPr lang="de-DE" dirty="0" smtClean="0"/>
            <a:t>Module</a:t>
          </a:r>
          <a:endParaRPr lang="de-DE" dirty="0"/>
        </a:p>
      </dgm:t>
    </dgm:pt>
    <dgm:pt modelId="{52DCAE03-2EFD-4998-B82E-97766D4D3F93}" type="parTrans" cxnId="{1AB2EDEC-C8D0-4AFF-8499-CCF88E4AD9BF}">
      <dgm:prSet/>
      <dgm:spPr/>
      <dgm:t>
        <a:bodyPr/>
        <a:lstStyle/>
        <a:p>
          <a:endParaRPr lang="de-DE"/>
        </a:p>
      </dgm:t>
    </dgm:pt>
    <dgm:pt modelId="{9164CCCA-CCA1-4383-920B-88609E25541E}" type="sibTrans" cxnId="{1AB2EDEC-C8D0-4AFF-8499-CCF88E4AD9BF}">
      <dgm:prSet/>
      <dgm:spPr/>
      <dgm:t>
        <a:bodyPr/>
        <a:lstStyle/>
        <a:p>
          <a:endParaRPr lang="de-DE"/>
        </a:p>
      </dgm:t>
    </dgm:pt>
    <dgm:pt modelId="{80327A37-A18F-4A7E-B098-FD5D25A10237}">
      <dgm:prSet phldrT="[Text]" custT="1"/>
      <dgm:spPr/>
      <dgm:t>
        <a:bodyPr/>
        <a:lstStyle/>
        <a:p>
          <a:r>
            <a:rPr lang="de-DE" sz="1800" dirty="0" smtClean="0"/>
            <a:t>Rechnung</a:t>
          </a:r>
          <a:endParaRPr lang="de-DE" sz="1800" dirty="0"/>
        </a:p>
      </dgm:t>
    </dgm:pt>
    <dgm:pt modelId="{D56E71A8-50D4-40D3-8BCE-B226AD2F6A88}" type="parTrans" cxnId="{344C0826-9E60-47F5-98B4-A0A9308ABCB2}">
      <dgm:prSet/>
      <dgm:spPr/>
      <dgm:t>
        <a:bodyPr/>
        <a:lstStyle/>
        <a:p>
          <a:endParaRPr lang="de-DE"/>
        </a:p>
      </dgm:t>
    </dgm:pt>
    <dgm:pt modelId="{C5F1B9CA-64FE-46A6-8BA9-17A215602C39}" type="sibTrans" cxnId="{344C0826-9E60-47F5-98B4-A0A9308ABCB2}">
      <dgm:prSet/>
      <dgm:spPr/>
      <dgm:t>
        <a:bodyPr/>
        <a:lstStyle/>
        <a:p>
          <a:endParaRPr lang="de-DE"/>
        </a:p>
      </dgm:t>
    </dgm:pt>
    <dgm:pt modelId="{B99C5CDE-B5D9-4A71-8316-96A3CE0E5A65}">
      <dgm:prSet phldrT="[Text]" custT="1"/>
      <dgm:spPr/>
      <dgm:t>
        <a:bodyPr/>
        <a:lstStyle/>
        <a:p>
          <a:r>
            <a:rPr lang="de-DE" sz="1800" dirty="0" smtClean="0"/>
            <a:t>Kunden</a:t>
          </a:r>
          <a:endParaRPr lang="de-DE" sz="1800" dirty="0"/>
        </a:p>
      </dgm:t>
    </dgm:pt>
    <dgm:pt modelId="{DBD76866-929C-41A1-982E-E90BC822163C}" type="parTrans" cxnId="{A0F222C3-19F2-402C-A575-77E1B19A3047}">
      <dgm:prSet/>
      <dgm:spPr/>
      <dgm:t>
        <a:bodyPr/>
        <a:lstStyle/>
        <a:p>
          <a:endParaRPr lang="de-DE"/>
        </a:p>
      </dgm:t>
    </dgm:pt>
    <dgm:pt modelId="{20081605-8119-4459-87AA-10C07D360757}" type="sibTrans" cxnId="{A0F222C3-19F2-402C-A575-77E1B19A3047}">
      <dgm:prSet/>
      <dgm:spPr/>
      <dgm:t>
        <a:bodyPr/>
        <a:lstStyle/>
        <a:p>
          <a:endParaRPr lang="de-DE"/>
        </a:p>
      </dgm:t>
    </dgm:pt>
    <dgm:pt modelId="{5631C195-8DD5-47E6-A96D-394871C0DA7D}">
      <dgm:prSet phldrT="[Text]" custT="1"/>
      <dgm:spPr/>
      <dgm:t>
        <a:bodyPr/>
        <a:lstStyle/>
        <a:p>
          <a:r>
            <a:rPr lang="de-DE" sz="1800" dirty="0" smtClean="0"/>
            <a:t>Mitarbeiter</a:t>
          </a:r>
          <a:endParaRPr lang="de-DE" sz="1800" dirty="0"/>
        </a:p>
      </dgm:t>
    </dgm:pt>
    <dgm:pt modelId="{540D8E12-DEB2-4E29-8E02-850E22B0880F}" type="parTrans" cxnId="{646B6BE0-5075-42F8-9C93-9F271DFA617A}">
      <dgm:prSet/>
      <dgm:spPr/>
      <dgm:t>
        <a:bodyPr/>
        <a:lstStyle/>
        <a:p>
          <a:endParaRPr lang="de-DE"/>
        </a:p>
      </dgm:t>
    </dgm:pt>
    <dgm:pt modelId="{DB3ACF6B-A7C0-4BE5-83BB-BB08EDEFEA32}" type="sibTrans" cxnId="{646B6BE0-5075-42F8-9C93-9F271DFA617A}">
      <dgm:prSet/>
      <dgm:spPr/>
      <dgm:t>
        <a:bodyPr/>
        <a:lstStyle/>
        <a:p>
          <a:endParaRPr lang="de-DE"/>
        </a:p>
      </dgm:t>
    </dgm:pt>
    <dgm:pt modelId="{2ABAD6DA-70A8-41F1-BF0B-EF861A709F61}">
      <dgm:prSet phldrT="[Text]" custT="1"/>
      <dgm:spPr/>
      <dgm:t>
        <a:bodyPr/>
        <a:lstStyle/>
        <a:p>
          <a:r>
            <a:rPr lang="de-DE" sz="1800" dirty="0" smtClean="0"/>
            <a:t>Kurs</a:t>
          </a:r>
          <a:endParaRPr lang="de-DE" sz="1800" dirty="0"/>
        </a:p>
      </dgm:t>
    </dgm:pt>
    <dgm:pt modelId="{508D6D7D-8904-43AD-8C65-378658561D25}" type="parTrans" cxnId="{7560C90D-C88F-4EB3-A3E7-A59F4F7FE8F6}">
      <dgm:prSet/>
      <dgm:spPr/>
      <dgm:t>
        <a:bodyPr/>
        <a:lstStyle/>
        <a:p>
          <a:endParaRPr lang="de-DE"/>
        </a:p>
      </dgm:t>
    </dgm:pt>
    <dgm:pt modelId="{8613F6D3-5A26-4EA7-BE97-0C77DB94E302}" type="sibTrans" cxnId="{7560C90D-C88F-4EB3-A3E7-A59F4F7FE8F6}">
      <dgm:prSet/>
      <dgm:spPr/>
      <dgm:t>
        <a:bodyPr/>
        <a:lstStyle/>
        <a:p>
          <a:endParaRPr lang="de-DE"/>
        </a:p>
      </dgm:t>
    </dgm:pt>
    <dgm:pt modelId="{72915466-8DFF-4A07-B85C-47A3BAAB8D75}">
      <dgm:prSet phldrT="[Text]" custT="1"/>
      <dgm:spPr/>
      <dgm:t>
        <a:bodyPr/>
        <a:lstStyle/>
        <a:p>
          <a:r>
            <a:rPr lang="de-DE" sz="1800" dirty="0" smtClean="0"/>
            <a:t>Termin</a:t>
          </a:r>
        </a:p>
        <a:p>
          <a:r>
            <a:rPr lang="de-DE" sz="1800" dirty="0" smtClean="0"/>
            <a:t>Material</a:t>
          </a:r>
          <a:endParaRPr lang="de-DE" sz="1800" dirty="0"/>
        </a:p>
      </dgm:t>
    </dgm:pt>
    <dgm:pt modelId="{CC34472A-37B5-49B6-8B49-5A9B04E999C8}" type="parTrans" cxnId="{0812E1E5-9E26-4E3D-9414-E044BB7EA917}">
      <dgm:prSet/>
      <dgm:spPr/>
      <dgm:t>
        <a:bodyPr/>
        <a:lstStyle/>
        <a:p>
          <a:endParaRPr lang="de-DE"/>
        </a:p>
      </dgm:t>
    </dgm:pt>
    <dgm:pt modelId="{1B91C5D3-7D7D-4C03-A80B-5E53B80FD10A}" type="sibTrans" cxnId="{0812E1E5-9E26-4E3D-9414-E044BB7EA917}">
      <dgm:prSet/>
      <dgm:spPr/>
      <dgm:t>
        <a:bodyPr/>
        <a:lstStyle/>
        <a:p>
          <a:endParaRPr lang="de-DE"/>
        </a:p>
      </dgm:t>
    </dgm:pt>
    <dgm:pt modelId="{2D805D3C-D087-488B-ACCF-C16FF15F7CF6}">
      <dgm:prSet phldrT="[Text]" custT="1"/>
      <dgm:spPr/>
      <dgm:t>
        <a:bodyPr/>
        <a:lstStyle/>
        <a:p>
          <a:r>
            <a:rPr lang="de-DE" sz="1800" dirty="0" smtClean="0"/>
            <a:t>Benutzer-handbuch</a:t>
          </a:r>
          <a:endParaRPr lang="de-DE" sz="1800" dirty="0"/>
        </a:p>
      </dgm:t>
    </dgm:pt>
    <dgm:pt modelId="{9D375B9D-03CF-45AB-81CD-3A8510191BFC}" type="parTrans" cxnId="{E9553AF8-68B7-4D90-A63A-667DCC9DFDEF}">
      <dgm:prSet/>
      <dgm:spPr/>
      <dgm:t>
        <a:bodyPr/>
        <a:lstStyle/>
        <a:p>
          <a:endParaRPr lang="de-DE"/>
        </a:p>
      </dgm:t>
    </dgm:pt>
    <dgm:pt modelId="{F282E3CB-A5E5-49C1-8477-3EB4AC2A31FD}" type="sibTrans" cxnId="{E9553AF8-68B7-4D90-A63A-667DCC9DFDEF}">
      <dgm:prSet/>
      <dgm:spPr/>
      <dgm:t>
        <a:bodyPr/>
        <a:lstStyle/>
        <a:p>
          <a:endParaRPr lang="de-DE"/>
        </a:p>
      </dgm:t>
    </dgm:pt>
    <dgm:pt modelId="{D26AC188-AA32-4E97-B897-2A94F23BE3D8}">
      <dgm:prSet phldrT="[Text]" custT="1"/>
      <dgm:spPr/>
      <dgm:t>
        <a:bodyPr/>
        <a:lstStyle/>
        <a:p>
          <a:r>
            <a:rPr lang="de-DE" sz="1800" dirty="0" smtClean="0"/>
            <a:t>Endbericht</a:t>
          </a:r>
          <a:endParaRPr lang="de-DE" sz="1800" dirty="0"/>
        </a:p>
      </dgm:t>
    </dgm:pt>
    <dgm:pt modelId="{F1863D50-5F0A-4916-A77D-27FF93A26E22}" type="parTrans" cxnId="{841E9093-834B-4517-A24A-1FF1CD42AC76}">
      <dgm:prSet/>
      <dgm:spPr/>
      <dgm:t>
        <a:bodyPr/>
        <a:lstStyle/>
        <a:p>
          <a:endParaRPr lang="de-DE"/>
        </a:p>
      </dgm:t>
    </dgm:pt>
    <dgm:pt modelId="{8EC35666-CBCB-41A3-B480-5624CC136F06}" type="sibTrans" cxnId="{841E9093-834B-4517-A24A-1FF1CD42AC76}">
      <dgm:prSet/>
      <dgm:spPr/>
      <dgm:t>
        <a:bodyPr/>
        <a:lstStyle/>
        <a:p>
          <a:endParaRPr lang="de-DE"/>
        </a:p>
      </dgm:t>
    </dgm:pt>
    <dgm:pt modelId="{6B2DB6F2-88BA-4A3A-B3E2-B1954A4C965F}">
      <dgm:prSet phldrT="[Text]" custT="1"/>
      <dgm:spPr/>
      <dgm:t>
        <a:bodyPr/>
        <a:lstStyle/>
        <a:p>
          <a:r>
            <a:rPr lang="de-DE" sz="1800" dirty="0" smtClean="0"/>
            <a:t>Entwicklungs-</a:t>
          </a:r>
        </a:p>
        <a:p>
          <a:r>
            <a:rPr lang="de-DE" sz="1800" dirty="0" err="1" smtClean="0"/>
            <a:t>umgebung</a:t>
          </a:r>
          <a:endParaRPr lang="de-DE" sz="1800" dirty="0"/>
        </a:p>
      </dgm:t>
    </dgm:pt>
    <dgm:pt modelId="{2A24A98B-F43B-481B-9673-0F6E4FF5DDCD}" type="parTrans" cxnId="{A30C256E-AF6B-4F93-9D5B-2438151CCA5F}">
      <dgm:prSet/>
      <dgm:spPr/>
      <dgm:t>
        <a:bodyPr/>
        <a:lstStyle/>
        <a:p>
          <a:endParaRPr lang="de-DE"/>
        </a:p>
      </dgm:t>
    </dgm:pt>
    <dgm:pt modelId="{9E89BC9C-1439-4A11-932C-A5CB1A99540D}" type="sibTrans" cxnId="{A30C256E-AF6B-4F93-9D5B-2438151CCA5F}">
      <dgm:prSet/>
      <dgm:spPr/>
      <dgm:t>
        <a:bodyPr/>
        <a:lstStyle/>
        <a:p>
          <a:endParaRPr lang="de-DE"/>
        </a:p>
      </dgm:t>
    </dgm:pt>
    <dgm:pt modelId="{821F7152-91A2-4FF3-BB50-2A349715C726}">
      <dgm:prSet phldrT="[Text]" custT="1"/>
      <dgm:spPr/>
      <dgm:t>
        <a:bodyPr/>
        <a:lstStyle/>
        <a:p>
          <a:r>
            <a:rPr lang="de-DE" sz="1800" dirty="0" smtClean="0"/>
            <a:t>Infrastruktur</a:t>
          </a:r>
          <a:endParaRPr lang="de-DE" sz="1800" dirty="0"/>
        </a:p>
      </dgm:t>
    </dgm:pt>
    <dgm:pt modelId="{12552306-91E3-4421-B697-33849D695ECF}" type="parTrans" cxnId="{9CB00DF1-393D-441C-8AF4-39883F6E79AE}">
      <dgm:prSet/>
      <dgm:spPr/>
      <dgm:t>
        <a:bodyPr/>
        <a:lstStyle/>
        <a:p>
          <a:endParaRPr lang="de-DE"/>
        </a:p>
      </dgm:t>
    </dgm:pt>
    <dgm:pt modelId="{1099CB26-FB94-4B44-A0C3-8CA5A29060DD}" type="sibTrans" cxnId="{9CB00DF1-393D-441C-8AF4-39883F6E79AE}">
      <dgm:prSet/>
      <dgm:spPr/>
      <dgm:t>
        <a:bodyPr/>
        <a:lstStyle/>
        <a:p>
          <a:endParaRPr lang="de-DE"/>
        </a:p>
      </dgm:t>
    </dgm:pt>
    <dgm:pt modelId="{ABB96F31-2477-4F98-ADAF-6DADF16680CB}">
      <dgm:prSet phldrT="[Text]" custT="1"/>
      <dgm:spPr/>
      <dgm:t>
        <a:bodyPr/>
        <a:lstStyle/>
        <a:p>
          <a:r>
            <a:rPr lang="de-DE" sz="1800" dirty="0" smtClean="0"/>
            <a:t>Architektur</a:t>
          </a:r>
          <a:endParaRPr lang="de-DE" sz="1800" dirty="0"/>
        </a:p>
      </dgm:t>
    </dgm:pt>
    <dgm:pt modelId="{612DB353-58F3-4933-95C1-309EACBCE5D6}" type="parTrans" cxnId="{D3099B65-CD13-4532-B160-B931BF4C7599}">
      <dgm:prSet/>
      <dgm:spPr/>
      <dgm:t>
        <a:bodyPr/>
        <a:lstStyle/>
        <a:p>
          <a:endParaRPr lang="de-DE"/>
        </a:p>
      </dgm:t>
    </dgm:pt>
    <dgm:pt modelId="{F81702F0-E96C-4943-A5E3-F6601B59BEE8}" type="sibTrans" cxnId="{D3099B65-CD13-4532-B160-B931BF4C7599}">
      <dgm:prSet/>
      <dgm:spPr/>
      <dgm:t>
        <a:bodyPr/>
        <a:lstStyle/>
        <a:p>
          <a:endParaRPr lang="de-DE"/>
        </a:p>
      </dgm:t>
    </dgm:pt>
    <dgm:pt modelId="{11FE0FA2-B05E-4536-A77C-299D563625D7}">
      <dgm:prSet phldrT="[Text]" custT="1"/>
      <dgm:spPr/>
      <dgm:t>
        <a:bodyPr/>
        <a:lstStyle/>
        <a:p>
          <a:r>
            <a:rPr lang="de-DE" sz="1800" dirty="0" smtClean="0"/>
            <a:t>Projektstruktur</a:t>
          </a:r>
          <a:endParaRPr lang="de-DE" sz="1800" dirty="0"/>
        </a:p>
      </dgm:t>
    </dgm:pt>
    <dgm:pt modelId="{DC387888-EFB0-437F-80AC-3AEFD589B62F}" type="parTrans" cxnId="{F3E03B73-72A2-4D0E-A77E-B8CA65B5E8AE}">
      <dgm:prSet/>
      <dgm:spPr/>
      <dgm:t>
        <a:bodyPr/>
        <a:lstStyle/>
        <a:p>
          <a:endParaRPr lang="de-DE"/>
        </a:p>
      </dgm:t>
    </dgm:pt>
    <dgm:pt modelId="{9D9A5A2A-8ADA-43DE-A942-95CAC92F0C76}" type="sibTrans" cxnId="{F3E03B73-72A2-4D0E-A77E-B8CA65B5E8AE}">
      <dgm:prSet/>
      <dgm:spPr/>
      <dgm:t>
        <a:bodyPr/>
        <a:lstStyle/>
        <a:p>
          <a:endParaRPr lang="de-DE"/>
        </a:p>
      </dgm:t>
    </dgm:pt>
    <dgm:pt modelId="{69BDEF38-3D17-405E-9188-A24DC2BF16BB}" type="pres">
      <dgm:prSet presAssocID="{445D7CFE-DD36-4B9E-86F2-33173531E827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9D082147-CB47-49C0-8C4E-79F46F02CC84}" type="pres">
      <dgm:prSet presAssocID="{03BAFF2E-2054-4E1C-8CB1-F908FEB237DA}" presName="parentText1" presStyleLbl="node1" presStyleIdx="0" presStyleCnt="4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EACA938-B70E-429F-8548-55DC77EF8118}" type="pres">
      <dgm:prSet presAssocID="{03BAFF2E-2054-4E1C-8CB1-F908FEB237DA}" presName="childText1" presStyleLbl="solidAlignAcc1" presStyleIdx="0" presStyleCnt="3" custScaleX="92882" custLinFactNeighborX="-35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94A9EB9-F0F7-4A21-B303-BBCAA0524F9C}" type="pres">
      <dgm:prSet presAssocID="{75BA3AB8-FA27-4DBD-8136-B0ADF608E209}" presName="parentText2" presStyleLbl="node1" presStyleIdx="1" presStyleCnt="4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E44132C-8324-46A3-B331-34E510770468}" type="pres">
      <dgm:prSet presAssocID="{75BA3AB8-FA27-4DBD-8136-B0ADF608E209}" presName="childText2" presStyleLbl="solidAlignAcc1" presStyleIdx="1" presStyleCnt="3" custScaleX="92060" custScaleY="120501" custLinFactNeighborX="-3882" custLinFactNeighborY="1001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FDDAC2B-1938-402C-A865-F1E203D6C204}" type="pres">
      <dgm:prSet presAssocID="{FC6361C7-5471-4D2C-AB3C-0B6CEA745E00}" presName="parentText3" presStyleLbl="node1" presStyleIdx="2" presStyleCnt="4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B611828-DB53-4D91-8204-F0E60EA74807}" type="pres">
      <dgm:prSet presAssocID="{050B96AB-08B3-4F52-9910-3BA477047103}" presName="parentText4" presStyleLbl="node1" presStyleIdx="3" presStyleCnt="4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17FF7F2-210A-48A2-9D27-67C8AAFC2925}" type="pres">
      <dgm:prSet presAssocID="{050B96AB-08B3-4F52-9910-3BA477047103}" presName="childText4" presStyleLbl="solidAlignAcc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812E1E5-9E26-4E3D-9414-E044BB7EA917}" srcId="{75BA3AB8-FA27-4DBD-8136-B0ADF608E209}" destId="{72915466-8DFF-4A07-B85C-47A3BAAB8D75}" srcOrd="4" destOrd="0" parTransId="{CC34472A-37B5-49B6-8B49-5A9B04E999C8}" sibTransId="{1B91C5D3-7D7D-4C03-A80B-5E53B80FD10A}"/>
    <dgm:cxn modelId="{7560C90D-C88F-4EB3-A3E7-A59F4F7FE8F6}" srcId="{75BA3AB8-FA27-4DBD-8136-B0ADF608E209}" destId="{2ABAD6DA-70A8-41F1-BF0B-EF861A709F61}" srcOrd="3" destOrd="0" parTransId="{508D6D7D-8904-43AD-8C65-378658561D25}" sibTransId="{8613F6D3-5A26-4EA7-BE97-0C77DB94E302}"/>
    <dgm:cxn modelId="{A84E2A31-D3FB-47EC-A372-DB76851B9006}" type="presOf" srcId="{5631C195-8DD5-47E6-A96D-394871C0DA7D}" destId="{9E44132C-8324-46A3-B331-34E510770468}" srcOrd="0" destOrd="2" presId="urn:microsoft.com/office/officeart/2009/3/layout/IncreasingArrowsProcess"/>
    <dgm:cxn modelId="{1AB2EDEC-C8D0-4AFF-8499-CCF88E4AD9BF}" srcId="{445D7CFE-DD36-4B9E-86F2-33173531E827}" destId="{75BA3AB8-FA27-4DBD-8136-B0ADF608E209}" srcOrd="1" destOrd="0" parTransId="{52DCAE03-2EFD-4998-B82E-97766D4D3F93}" sibTransId="{9164CCCA-CCA1-4383-920B-88609E25541E}"/>
    <dgm:cxn modelId="{57935C2C-EC69-4483-B626-D8EAE543AFB0}" type="presOf" srcId="{2ABAD6DA-70A8-41F1-BF0B-EF861A709F61}" destId="{9E44132C-8324-46A3-B331-34E510770468}" srcOrd="0" destOrd="3" presId="urn:microsoft.com/office/officeart/2009/3/layout/IncreasingArrowsProcess"/>
    <dgm:cxn modelId="{9CB00DF1-393D-441C-8AF4-39883F6E79AE}" srcId="{03BAFF2E-2054-4E1C-8CB1-F908FEB237DA}" destId="{821F7152-91A2-4FF3-BB50-2A349715C726}" srcOrd="1" destOrd="0" parTransId="{12552306-91E3-4421-B697-33849D695ECF}" sibTransId="{1099CB26-FB94-4B44-A0C3-8CA5A29060DD}"/>
    <dgm:cxn modelId="{A010F0A4-FE11-412C-ACB6-63220564B7D6}" type="presOf" srcId="{75BA3AB8-FA27-4DBD-8136-B0ADF608E209}" destId="{694A9EB9-F0F7-4A21-B303-BBCAA0524F9C}" srcOrd="0" destOrd="0" presId="urn:microsoft.com/office/officeart/2009/3/layout/IncreasingArrowsProcess"/>
    <dgm:cxn modelId="{E5858145-F10C-4C27-B1FD-2AFED059B04C}" type="presOf" srcId="{B99C5CDE-B5D9-4A71-8316-96A3CE0E5A65}" destId="{9E44132C-8324-46A3-B331-34E510770468}" srcOrd="0" destOrd="1" presId="urn:microsoft.com/office/officeart/2009/3/layout/IncreasingArrowsProcess"/>
    <dgm:cxn modelId="{F3E03B73-72A2-4D0E-A77E-B8CA65B5E8AE}" srcId="{03BAFF2E-2054-4E1C-8CB1-F908FEB237DA}" destId="{11FE0FA2-B05E-4536-A77C-299D563625D7}" srcOrd="3" destOrd="0" parTransId="{DC387888-EFB0-437F-80AC-3AEFD589B62F}" sibTransId="{9D9A5A2A-8ADA-43DE-A942-95CAC92F0C76}"/>
    <dgm:cxn modelId="{646B6BE0-5075-42F8-9C93-9F271DFA617A}" srcId="{75BA3AB8-FA27-4DBD-8136-B0ADF608E209}" destId="{5631C195-8DD5-47E6-A96D-394871C0DA7D}" srcOrd="2" destOrd="0" parTransId="{540D8E12-DEB2-4E29-8E02-850E22B0880F}" sibTransId="{DB3ACF6B-A7C0-4BE5-83BB-BB08EDEFEA32}"/>
    <dgm:cxn modelId="{A30C256E-AF6B-4F93-9D5B-2438151CCA5F}" srcId="{03BAFF2E-2054-4E1C-8CB1-F908FEB237DA}" destId="{6B2DB6F2-88BA-4A3A-B3E2-B1954A4C965F}" srcOrd="0" destOrd="0" parTransId="{2A24A98B-F43B-481B-9673-0F6E4FF5DDCD}" sibTransId="{9E89BC9C-1439-4A11-932C-A5CB1A99540D}"/>
    <dgm:cxn modelId="{E9553AF8-68B7-4D90-A63A-667DCC9DFDEF}" srcId="{050B96AB-08B3-4F52-9910-3BA477047103}" destId="{2D805D3C-D087-488B-ACCF-C16FF15F7CF6}" srcOrd="0" destOrd="0" parTransId="{9D375B9D-03CF-45AB-81CD-3A8510191BFC}" sibTransId="{F282E3CB-A5E5-49C1-8477-3EB4AC2A31FD}"/>
    <dgm:cxn modelId="{14543BB8-2281-47B9-ABD5-9C56CF83B3EF}" type="presOf" srcId="{72915466-8DFF-4A07-B85C-47A3BAAB8D75}" destId="{9E44132C-8324-46A3-B331-34E510770468}" srcOrd="0" destOrd="4" presId="urn:microsoft.com/office/officeart/2009/3/layout/IncreasingArrowsProcess"/>
    <dgm:cxn modelId="{58CBE0C5-DF02-466B-AF2F-1478A12F4CF9}" type="presOf" srcId="{6B2DB6F2-88BA-4A3A-B3E2-B1954A4C965F}" destId="{7EACA938-B70E-429F-8548-55DC77EF8118}" srcOrd="0" destOrd="0" presId="urn:microsoft.com/office/officeart/2009/3/layout/IncreasingArrowsProcess"/>
    <dgm:cxn modelId="{5618E42E-8CE6-43FE-AE56-F2643B03C4C9}" type="presOf" srcId="{050B96AB-08B3-4F52-9910-3BA477047103}" destId="{9B611828-DB53-4D91-8204-F0E60EA74807}" srcOrd="0" destOrd="0" presId="urn:microsoft.com/office/officeart/2009/3/layout/IncreasingArrowsProcess"/>
    <dgm:cxn modelId="{A0F222C3-19F2-402C-A575-77E1B19A3047}" srcId="{75BA3AB8-FA27-4DBD-8136-B0ADF608E209}" destId="{B99C5CDE-B5D9-4A71-8316-96A3CE0E5A65}" srcOrd="1" destOrd="0" parTransId="{DBD76866-929C-41A1-982E-E90BC822163C}" sibTransId="{20081605-8119-4459-87AA-10C07D360757}"/>
    <dgm:cxn modelId="{45E7B2BA-6707-4D47-8254-FAB9E8DAFA91}" type="presOf" srcId="{D26AC188-AA32-4E97-B897-2A94F23BE3D8}" destId="{917FF7F2-210A-48A2-9D27-67C8AAFC2925}" srcOrd="0" destOrd="1" presId="urn:microsoft.com/office/officeart/2009/3/layout/IncreasingArrowsProcess"/>
    <dgm:cxn modelId="{D3099B65-CD13-4532-B160-B931BF4C7599}" srcId="{03BAFF2E-2054-4E1C-8CB1-F908FEB237DA}" destId="{ABB96F31-2477-4F98-ADAF-6DADF16680CB}" srcOrd="2" destOrd="0" parTransId="{612DB353-58F3-4933-95C1-309EACBCE5D6}" sibTransId="{F81702F0-E96C-4943-A5E3-F6601B59BEE8}"/>
    <dgm:cxn modelId="{728B95AA-11F8-4997-9A0D-265EBB27AC3C}" srcId="{445D7CFE-DD36-4B9E-86F2-33173531E827}" destId="{050B96AB-08B3-4F52-9910-3BA477047103}" srcOrd="3" destOrd="0" parTransId="{8DE6D32C-E1F9-49F5-A3F3-E0239A9FCCE1}" sibTransId="{4E61FCC3-DDD3-478E-8845-94D73DE27ECB}"/>
    <dgm:cxn modelId="{9AB36BCC-F808-4330-8708-61DE438FDA36}" type="presOf" srcId="{445D7CFE-DD36-4B9E-86F2-33173531E827}" destId="{69BDEF38-3D17-405E-9188-A24DC2BF16BB}" srcOrd="0" destOrd="0" presId="urn:microsoft.com/office/officeart/2009/3/layout/IncreasingArrowsProcess"/>
    <dgm:cxn modelId="{BE3CF701-4404-4BFC-AF44-7C12D02ED9BC}" type="presOf" srcId="{FC6361C7-5471-4D2C-AB3C-0B6CEA745E00}" destId="{6FDDAC2B-1938-402C-A865-F1E203D6C204}" srcOrd="0" destOrd="0" presId="urn:microsoft.com/office/officeart/2009/3/layout/IncreasingArrowsProcess"/>
    <dgm:cxn modelId="{12CE2AAB-48EC-4FE5-A342-4162090A3656}" type="presOf" srcId="{11FE0FA2-B05E-4536-A77C-299D563625D7}" destId="{7EACA938-B70E-429F-8548-55DC77EF8118}" srcOrd="0" destOrd="3" presId="urn:microsoft.com/office/officeart/2009/3/layout/IncreasingArrowsProcess"/>
    <dgm:cxn modelId="{0E64C25E-D633-4532-9C1E-27C58C154CCF}" type="presOf" srcId="{2D805D3C-D087-488B-ACCF-C16FF15F7CF6}" destId="{917FF7F2-210A-48A2-9D27-67C8AAFC2925}" srcOrd="0" destOrd="0" presId="urn:microsoft.com/office/officeart/2009/3/layout/IncreasingArrowsProcess"/>
    <dgm:cxn modelId="{1ED39E5D-B08E-451B-B1E4-538AC4480526}" type="presOf" srcId="{03BAFF2E-2054-4E1C-8CB1-F908FEB237DA}" destId="{9D082147-CB47-49C0-8C4E-79F46F02CC84}" srcOrd="0" destOrd="0" presId="urn:microsoft.com/office/officeart/2009/3/layout/IncreasingArrowsProcess"/>
    <dgm:cxn modelId="{484C9DC2-2918-47FE-9693-B5DE076A5690}" type="presOf" srcId="{821F7152-91A2-4FF3-BB50-2A349715C726}" destId="{7EACA938-B70E-429F-8548-55DC77EF8118}" srcOrd="0" destOrd="1" presId="urn:microsoft.com/office/officeart/2009/3/layout/IncreasingArrowsProcess"/>
    <dgm:cxn modelId="{344C0826-9E60-47F5-98B4-A0A9308ABCB2}" srcId="{75BA3AB8-FA27-4DBD-8136-B0ADF608E209}" destId="{80327A37-A18F-4A7E-B098-FD5D25A10237}" srcOrd="0" destOrd="0" parTransId="{D56E71A8-50D4-40D3-8BCE-B226AD2F6A88}" sibTransId="{C5F1B9CA-64FE-46A6-8BA9-17A215602C39}"/>
    <dgm:cxn modelId="{8B6F436E-DCAE-44CE-8E4A-37B7CC083CA7}" srcId="{445D7CFE-DD36-4B9E-86F2-33173531E827}" destId="{03BAFF2E-2054-4E1C-8CB1-F908FEB237DA}" srcOrd="0" destOrd="0" parTransId="{747ED427-F338-4833-932E-02E738354BC0}" sibTransId="{2B3F5005-12A3-430E-85FA-C5D958D95A07}"/>
    <dgm:cxn modelId="{7DB3E0D5-D8D5-43CC-A9C9-4E7D7129F4F2}" srcId="{445D7CFE-DD36-4B9E-86F2-33173531E827}" destId="{FC6361C7-5471-4D2C-AB3C-0B6CEA745E00}" srcOrd="2" destOrd="0" parTransId="{3767ADD3-92CB-4E80-91AA-0068FFCEFA77}" sibTransId="{89195B7B-1AF0-4734-BF34-2EC51CC11B42}"/>
    <dgm:cxn modelId="{841E9093-834B-4517-A24A-1FF1CD42AC76}" srcId="{050B96AB-08B3-4F52-9910-3BA477047103}" destId="{D26AC188-AA32-4E97-B897-2A94F23BE3D8}" srcOrd="1" destOrd="0" parTransId="{F1863D50-5F0A-4916-A77D-27FF93A26E22}" sibTransId="{8EC35666-CBCB-41A3-B480-5624CC136F06}"/>
    <dgm:cxn modelId="{F4D3916A-D832-4AC2-95D4-CDC10DE90DCD}" type="presOf" srcId="{80327A37-A18F-4A7E-B098-FD5D25A10237}" destId="{9E44132C-8324-46A3-B331-34E510770468}" srcOrd="0" destOrd="0" presId="urn:microsoft.com/office/officeart/2009/3/layout/IncreasingArrowsProcess"/>
    <dgm:cxn modelId="{32DAD44F-6A2B-4E79-9C57-56410097FC16}" type="presOf" srcId="{ABB96F31-2477-4F98-ADAF-6DADF16680CB}" destId="{7EACA938-B70E-429F-8548-55DC77EF8118}" srcOrd="0" destOrd="2" presId="urn:microsoft.com/office/officeart/2009/3/layout/IncreasingArrowsProcess"/>
    <dgm:cxn modelId="{381A1993-A5CB-4443-AC8A-CEC3DE1DB0F8}" type="presParOf" srcId="{69BDEF38-3D17-405E-9188-A24DC2BF16BB}" destId="{9D082147-CB47-49C0-8C4E-79F46F02CC84}" srcOrd="0" destOrd="0" presId="urn:microsoft.com/office/officeart/2009/3/layout/IncreasingArrowsProcess"/>
    <dgm:cxn modelId="{827E8F45-F54D-4FAB-8185-4E3BDD1A8249}" type="presParOf" srcId="{69BDEF38-3D17-405E-9188-A24DC2BF16BB}" destId="{7EACA938-B70E-429F-8548-55DC77EF8118}" srcOrd="1" destOrd="0" presId="urn:microsoft.com/office/officeart/2009/3/layout/IncreasingArrowsProcess"/>
    <dgm:cxn modelId="{3AD22ED2-51E1-4E87-9B8C-02D083866708}" type="presParOf" srcId="{69BDEF38-3D17-405E-9188-A24DC2BF16BB}" destId="{694A9EB9-F0F7-4A21-B303-BBCAA0524F9C}" srcOrd="2" destOrd="0" presId="urn:microsoft.com/office/officeart/2009/3/layout/IncreasingArrowsProcess"/>
    <dgm:cxn modelId="{7F733CD5-56FD-4071-8FF8-90B1462C8D9A}" type="presParOf" srcId="{69BDEF38-3D17-405E-9188-A24DC2BF16BB}" destId="{9E44132C-8324-46A3-B331-34E510770468}" srcOrd="3" destOrd="0" presId="urn:microsoft.com/office/officeart/2009/3/layout/IncreasingArrowsProcess"/>
    <dgm:cxn modelId="{385F5E0A-ADEB-4259-8DC0-45F98011693F}" type="presParOf" srcId="{69BDEF38-3D17-405E-9188-A24DC2BF16BB}" destId="{6FDDAC2B-1938-402C-A865-F1E203D6C204}" srcOrd="4" destOrd="0" presId="urn:microsoft.com/office/officeart/2009/3/layout/IncreasingArrowsProcess"/>
    <dgm:cxn modelId="{D54CCDC0-6744-4CFE-A273-F04E86767627}" type="presParOf" srcId="{69BDEF38-3D17-405E-9188-A24DC2BF16BB}" destId="{9B611828-DB53-4D91-8204-F0E60EA74807}" srcOrd="5" destOrd="0" presId="urn:microsoft.com/office/officeart/2009/3/layout/IncreasingArrowsProcess"/>
    <dgm:cxn modelId="{7863B0A6-C70D-4A91-9195-7404490E2A2B}" type="presParOf" srcId="{69BDEF38-3D17-405E-9188-A24DC2BF16BB}" destId="{917FF7F2-210A-48A2-9D27-67C8AAFC2925}" srcOrd="6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D055ED-98E4-48E1-9329-116E1B0F5C23}">
      <dsp:nvSpPr>
        <dsp:cNvPr id="0" name=""/>
        <dsp:cNvSpPr/>
      </dsp:nvSpPr>
      <dsp:spPr>
        <a:xfrm>
          <a:off x="2924902" y="1403676"/>
          <a:ext cx="1195543" cy="11955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err="1" smtClean="0"/>
            <a:t>Naukanu</a:t>
          </a:r>
          <a:r>
            <a:rPr lang="de-DE" sz="2100" kern="1200" dirty="0" smtClean="0"/>
            <a:t> </a:t>
          </a:r>
          <a:r>
            <a:rPr lang="de-DE" sz="2100" kern="1200" dirty="0" err="1" smtClean="0"/>
            <a:t>Sailing</a:t>
          </a:r>
          <a:r>
            <a:rPr lang="de-DE" sz="2100" kern="1200" dirty="0" smtClean="0"/>
            <a:t> School</a:t>
          </a:r>
          <a:endParaRPr lang="de-DE" sz="2100" kern="1200" dirty="0"/>
        </a:p>
      </dsp:txBody>
      <dsp:txXfrm>
        <a:off x="2983264" y="1462038"/>
        <a:ext cx="1078819" cy="1078819"/>
      </dsp:txXfrm>
    </dsp:sp>
    <dsp:sp modelId="{8B5051D1-2D81-40B7-BCB4-0EE79AFDEB4A}">
      <dsp:nvSpPr>
        <dsp:cNvPr id="0" name=""/>
        <dsp:cNvSpPr/>
      </dsp:nvSpPr>
      <dsp:spPr>
        <a:xfrm rot="16200000">
          <a:off x="3256646" y="1137649"/>
          <a:ext cx="53205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32054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CFB003-8C75-4D87-AE84-A3FEA646ED8E}">
      <dsp:nvSpPr>
        <dsp:cNvPr id="0" name=""/>
        <dsp:cNvSpPr/>
      </dsp:nvSpPr>
      <dsp:spPr>
        <a:xfrm>
          <a:off x="3026870" y="-52172"/>
          <a:ext cx="991607" cy="9237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Material-verwaltung</a:t>
          </a:r>
          <a:endParaRPr lang="de-DE" sz="1400" kern="1200" dirty="0"/>
        </a:p>
      </dsp:txBody>
      <dsp:txXfrm>
        <a:off x="3071966" y="-7076"/>
        <a:ext cx="901415" cy="833601"/>
      </dsp:txXfrm>
    </dsp:sp>
    <dsp:sp modelId="{05B84FB0-D7DA-4054-A002-8FCEC5D35C10}">
      <dsp:nvSpPr>
        <dsp:cNvPr id="0" name=""/>
        <dsp:cNvSpPr/>
      </dsp:nvSpPr>
      <dsp:spPr>
        <a:xfrm>
          <a:off x="4120446" y="2001448"/>
          <a:ext cx="47752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77529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BE16BD-0702-4392-8D11-926D2F3C1E2F}">
      <dsp:nvSpPr>
        <dsp:cNvPr id="0" name=""/>
        <dsp:cNvSpPr/>
      </dsp:nvSpPr>
      <dsp:spPr>
        <a:xfrm>
          <a:off x="4597975" y="1507202"/>
          <a:ext cx="1032843" cy="9884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Verwaltung der Kurse</a:t>
          </a:r>
          <a:endParaRPr lang="de-DE" sz="1400" kern="1200" dirty="0"/>
        </a:p>
      </dsp:txBody>
      <dsp:txXfrm>
        <a:off x="4646229" y="1555456"/>
        <a:ext cx="936335" cy="891983"/>
      </dsp:txXfrm>
    </dsp:sp>
    <dsp:sp modelId="{60DD6BF0-A5B4-41B3-A971-102C84777D46}">
      <dsp:nvSpPr>
        <dsp:cNvPr id="0" name=""/>
        <dsp:cNvSpPr/>
      </dsp:nvSpPr>
      <dsp:spPr>
        <a:xfrm rot="5400000">
          <a:off x="3247771" y="2874122"/>
          <a:ext cx="54980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49805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6311F5-5472-4861-9D52-5F920F9ABE57}">
      <dsp:nvSpPr>
        <dsp:cNvPr id="0" name=""/>
        <dsp:cNvSpPr/>
      </dsp:nvSpPr>
      <dsp:spPr>
        <a:xfrm>
          <a:off x="3056447" y="3149025"/>
          <a:ext cx="932452" cy="8882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Verwaltung der Mitarbeiter</a:t>
          </a:r>
          <a:endParaRPr lang="de-DE" sz="1300" kern="1200" dirty="0"/>
        </a:p>
      </dsp:txBody>
      <dsp:txXfrm>
        <a:off x="3099810" y="3192388"/>
        <a:ext cx="845726" cy="801566"/>
      </dsp:txXfrm>
    </dsp:sp>
    <dsp:sp modelId="{5B67BECE-0DD9-4770-8F78-0DFFA7D2D25D}">
      <dsp:nvSpPr>
        <dsp:cNvPr id="0" name=""/>
        <dsp:cNvSpPr/>
      </dsp:nvSpPr>
      <dsp:spPr>
        <a:xfrm rot="10800000">
          <a:off x="2421664" y="2001448"/>
          <a:ext cx="50323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03238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65158C-6DA0-4D5A-BCE0-E8179388443F}">
      <dsp:nvSpPr>
        <dsp:cNvPr id="0" name=""/>
        <dsp:cNvSpPr/>
      </dsp:nvSpPr>
      <dsp:spPr>
        <a:xfrm>
          <a:off x="1440237" y="1507202"/>
          <a:ext cx="981426" cy="9884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Kunden-verwaltung                               </a:t>
          </a:r>
          <a:endParaRPr lang="de-DE" sz="1400" kern="1200" dirty="0"/>
        </a:p>
      </dsp:txBody>
      <dsp:txXfrm>
        <a:off x="1488146" y="1555111"/>
        <a:ext cx="885608" cy="8926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529E39-AB99-47C4-BB76-65C5F882FE51}">
      <dsp:nvSpPr>
        <dsp:cNvPr id="0" name=""/>
        <dsp:cNvSpPr/>
      </dsp:nvSpPr>
      <dsp:spPr>
        <a:xfrm rot="5400000">
          <a:off x="236519" y="2370398"/>
          <a:ext cx="690754" cy="114940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26BFEA-016E-4315-A32B-F253DB117006}">
      <dsp:nvSpPr>
        <dsp:cNvPr id="0" name=""/>
        <dsp:cNvSpPr/>
      </dsp:nvSpPr>
      <dsp:spPr>
        <a:xfrm>
          <a:off x="121215" y="2713821"/>
          <a:ext cx="1037684" cy="909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b="0" kern="1200" dirty="0" smtClean="0"/>
            <a:t>Projekt-organisation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b="1" kern="1200" dirty="0"/>
        </a:p>
      </dsp:txBody>
      <dsp:txXfrm>
        <a:off x="121215" y="2713821"/>
        <a:ext cx="1037684" cy="909591"/>
      </dsp:txXfrm>
    </dsp:sp>
    <dsp:sp modelId="{8A34610C-DC5E-46B6-8FFD-EC23F26B7436}">
      <dsp:nvSpPr>
        <dsp:cNvPr id="0" name=""/>
        <dsp:cNvSpPr/>
      </dsp:nvSpPr>
      <dsp:spPr>
        <a:xfrm>
          <a:off x="963111" y="2285778"/>
          <a:ext cx="195789" cy="195789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CB76E3-6562-4427-9AC3-01ABEB2C65E9}">
      <dsp:nvSpPr>
        <dsp:cNvPr id="0" name=""/>
        <dsp:cNvSpPr/>
      </dsp:nvSpPr>
      <dsp:spPr>
        <a:xfrm rot="5400000">
          <a:off x="1506848" y="2056054"/>
          <a:ext cx="690754" cy="114940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634015-0DC2-4E2C-8B2D-B739BCCA19F3}">
      <dsp:nvSpPr>
        <dsp:cNvPr id="0" name=""/>
        <dsp:cNvSpPr/>
      </dsp:nvSpPr>
      <dsp:spPr>
        <a:xfrm>
          <a:off x="1391544" y="2399477"/>
          <a:ext cx="1037684" cy="909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Rechnungs-verwaltung</a:t>
          </a:r>
          <a:endParaRPr lang="de-DE" sz="1100" kern="1200" dirty="0"/>
        </a:p>
      </dsp:txBody>
      <dsp:txXfrm>
        <a:off x="1391544" y="2399477"/>
        <a:ext cx="1037684" cy="909591"/>
      </dsp:txXfrm>
    </dsp:sp>
    <dsp:sp modelId="{5A6D15F6-1C20-4BD1-99DB-F5C26F0E729F}">
      <dsp:nvSpPr>
        <dsp:cNvPr id="0" name=""/>
        <dsp:cNvSpPr/>
      </dsp:nvSpPr>
      <dsp:spPr>
        <a:xfrm>
          <a:off x="2233439" y="1971434"/>
          <a:ext cx="195789" cy="195789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5B1A3D-32D7-4BB8-BD3F-B61EA4B7A995}">
      <dsp:nvSpPr>
        <dsp:cNvPr id="0" name=""/>
        <dsp:cNvSpPr/>
      </dsp:nvSpPr>
      <dsp:spPr>
        <a:xfrm rot="5400000">
          <a:off x="2777177" y="1741710"/>
          <a:ext cx="690754" cy="114940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D5AFD5-B108-47AD-8659-0DD5B59315B1}">
      <dsp:nvSpPr>
        <dsp:cNvPr id="0" name=""/>
        <dsp:cNvSpPr/>
      </dsp:nvSpPr>
      <dsp:spPr>
        <a:xfrm>
          <a:off x="2661873" y="2085133"/>
          <a:ext cx="1037684" cy="909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Kursverwaltung</a:t>
          </a:r>
          <a:endParaRPr lang="de-DE" sz="1100" kern="1200" dirty="0"/>
        </a:p>
      </dsp:txBody>
      <dsp:txXfrm>
        <a:off x="2661873" y="2085133"/>
        <a:ext cx="1037684" cy="909591"/>
      </dsp:txXfrm>
    </dsp:sp>
    <dsp:sp modelId="{610BFBCA-DEDC-4631-B939-498E14A2C3D1}">
      <dsp:nvSpPr>
        <dsp:cNvPr id="0" name=""/>
        <dsp:cNvSpPr/>
      </dsp:nvSpPr>
      <dsp:spPr>
        <a:xfrm>
          <a:off x="3503768" y="1657089"/>
          <a:ext cx="195789" cy="195789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8CAFD0-8273-4B87-8945-896FDD9396C3}">
      <dsp:nvSpPr>
        <dsp:cNvPr id="0" name=""/>
        <dsp:cNvSpPr/>
      </dsp:nvSpPr>
      <dsp:spPr>
        <a:xfrm rot="5400000">
          <a:off x="4047506" y="1427365"/>
          <a:ext cx="690754" cy="114940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58DFD1-C546-46BD-B505-8178F985CA29}">
      <dsp:nvSpPr>
        <dsp:cNvPr id="0" name=""/>
        <dsp:cNvSpPr/>
      </dsp:nvSpPr>
      <dsp:spPr>
        <a:xfrm>
          <a:off x="3932202" y="1770788"/>
          <a:ext cx="1037684" cy="909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Kunden-verwaltung</a:t>
          </a:r>
          <a:endParaRPr lang="de-DE" sz="1100" kern="1200" dirty="0"/>
        </a:p>
      </dsp:txBody>
      <dsp:txXfrm>
        <a:off x="3932202" y="1770788"/>
        <a:ext cx="1037684" cy="909591"/>
      </dsp:txXfrm>
    </dsp:sp>
    <dsp:sp modelId="{811E6014-C5D0-497C-BC24-4C1CCD66E389}">
      <dsp:nvSpPr>
        <dsp:cNvPr id="0" name=""/>
        <dsp:cNvSpPr/>
      </dsp:nvSpPr>
      <dsp:spPr>
        <a:xfrm>
          <a:off x="4774097" y="1342745"/>
          <a:ext cx="195789" cy="195789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A9CAB1-5512-45F5-BC82-103114293E0F}">
      <dsp:nvSpPr>
        <dsp:cNvPr id="0" name=""/>
        <dsp:cNvSpPr/>
      </dsp:nvSpPr>
      <dsp:spPr>
        <a:xfrm rot="5400000">
          <a:off x="5317835" y="1113021"/>
          <a:ext cx="690754" cy="114940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426B21-D17F-4E21-83AC-F5D8B81CB2C6}">
      <dsp:nvSpPr>
        <dsp:cNvPr id="0" name=""/>
        <dsp:cNvSpPr/>
      </dsp:nvSpPr>
      <dsp:spPr>
        <a:xfrm>
          <a:off x="5202531" y="1456444"/>
          <a:ext cx="1037684" cy="909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Material-verwaltung</a:t>
          </a:r>
          <a:endParaRPr lang="de-DE" sz="1100" kern="1200" dirty="0"/>
        </a:p>
      </dsp:txBody>
      <dsp:txXfrm>
        <a:off x="5202531" y="1456444"/>
        <a:ext cx="1037684" cy="909591"/>
      </dsp:txXfrm>
    </dsp:sp>
    <dsp:sp modelId="{F7648E4A-5E9A-4335-8595-4C6CDC589B2D}">
      <dsp:nvSpPr>
        <dsp:cNvPr id="0" name=""/>
        <dsp:cNvSpPr/>
      </dsp:nvSpPr>
      <dsp:spPr>
        <a:xfrm>
          <a:off x="6044426" y="1028401"/>
          <a:ext cx="195789" cy="195789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88190C-01C6-46F7-8BD5-D8C9E3CFD5FA}">
      <dsp:nvSpPr>
        <dsp:cNvPr id="0" name=""/>
        <dsp:cNvSpPr/>
      </dsp:nvSpPr>
      <dsp:spPr>
        <a:xfrm rot="5400000">
          <a:off x="6588164" y="798677"/>
          <a:ext cx="690754" cy="114940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778676-69CC-42E9-BBE0-6A35249D3B69}">
      <dsp:nvSpPr>
        <dsp:cNvPr id="0" name=""/>
        <dsp:cNvSpPr/>
      </dsp:nvSpPr>
      <dsp:spPr>
        <a:xfrm>
          <a:off x="6472860" y="1142100"/>
          <a:ext cx="1037684" cy="909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Mitarbeiter-verwaltung</a:t>
          </a:r>
          <a:endParaRPr lang="de-DE" sz="1100" kern="1200" dirty="0"/>
        </a:p>
      </dsp:txBody>
      <dsp:txXfrm>
        <a:off x="6472860" y="1142100"/>
        <a:ext cx="1037684" cy="909591"/>
      </dsp:txXfrm>
    </dsp:sp>
    <dsp:sp modelId="{2205DA27-E7D1-433E-A5CC-0A1E34CE5619}">
      <dsp:nvSpPr>
        <dsp:cNvPr id="0" name=""/>
        <dsp:cNvSpPr/>
      </dsp:nvSpPr>
      <dsp:spPr>
        <a:xfrm>
          <a:off x="7314755" y="714057"/>
          <a:ext cx="195789" cy="195789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C47974-207C-4903-9D9C-4CECAF5D5050}">
      <dsp:nvSpPr>
        <dsp:cNvPr id="0" name=""/>
        <dsp:cNvSpPr/>
      </dsp:nvSpPr>
      <dsp:spPr>
        <a:xfrm rot="5400000">
          <a:off x="7858493" y="484333"/>
          <a:ext cx="690754" cy="114940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27A56F-A57E-4820-8402-98F7E746C65B}">
      <dsp:nvSpPr>
        <dsp:cNvPr id="0" name=""/>
        <dsp:cNvSpPr/>
      </dsp:nvSpPr>
      <dsp:spPr>
        <a:xfrm>
          <a:off x="7743189" y="827756"/>
          <a:ext cx="1037684" cy="909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Termin-verwaltung</a:t>
          </a:r>
          <a:endParaRPr lang="de-DE" sz="1100" kern="1200" dirty="0"/>
        </a:p>
      </dsp:txBody>
      <dsp:txXfrm>
        <a:off x="7743189" y="827756"/>
        <a:ext cx="1037684" cy="909591"/>
      </dsp:txXfrm>
    </dsp:sp>
    <dsp:sp modelId="{25EDFA51-37A6-4212-8C24-FE946BC14C81}">
      <dsp:nvSpPr>
        <dsp:cNvPr id="0" name=""/>
        <dsp:cNvSpPr/>
      </dsp:nvSpPr>
      <dsp:spPr>
        <a:xfrm>
          <a:off x="8585084" y="399713"/>
          <a:ext cx="195789" cy="195789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5517A-EEE3-449F-8597-5C8BF21BF214}">
      <dsp:nvSpPr>
        <dsp:cNvPr id="0" name=""/>
        <dsp:cNvSpPr/>
      </dsp:nvSpPr>
      <dsp:spPr>
        <a:xfrm rot="5400000">
          <a:off x="9128822" y="169989"/>
          <a:ext cx="690754" cy="114940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EF5DC9-DFCD-4FA1-BE70-1AEC064C403C}">
      <dsp:nvSpPr>
        <dsp:cNvPr id="0" name=""/>
        <dsp:cNvSpPr/>
      </dsp:nvSpPr>
      <dsp:spPr>
        <a:xfrm>
          <a:off x="9013517" y="513412"/>
          <a:ext cx="1037684" cy="909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Grafische Oberfläche</a:t>
          </a:r>
          <a:endParaRPr lang="de-DE" sz="1100" kern="1200" dirty="0"/>
        </a:p>
      </dsp:txBody>
      <dsp:txXfrm>
        <a:off x="9013517" y="513412"/>
        <a:ext cx="1037684" cy="9095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082147-CB47-49C0-8C4E-79F46F02CC84}">
      <dsp:nvSpPr>
        <dsp:cNvPr id="0" name=""/>
        <dsp:cNvSpPr/>
      </dsp:nvSpPr>
      <dsp:spPr>
        <a:xfrm>
          <a:off x="1410544" y="35076"/>
          <a:ext cx="7524215" cy="1095412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254000" bIns="173897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Projektorganisation</a:t>
          </a:r>
          <a:endParaRPr lang="de-DE" sz="2100" kern="1200" dirty="0"/>
        </a:p>
      </dsp:txBody>
      <dsp:txXfrm>
        <a:off x="1410544" y="308929"/>
        <a:ext cx="7250362" cy="547706"/>
      </dsp:txXfrm>
    </dsp:sp>
    <dsp:sp modelId="{7EACA938-B70E-429F-8548-55DC77EF8118}">
      <dsp:nvSpPr>
        <dsp:cNvPr id="0" name=""/>
        <dsp:cNvSpPr/>
      </dsp:nvSpPr>
      <dsp:spPr>
        <a:xfrm>
          <a:off x="1411203" y="881584"/>
          <a:ext cx="1610881" cy="202618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Entwicklungs-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umgebung</a:t>
          </a:r>
          <a:endParaRPr lang="de-DE" sz="1800" kern="1200" dirty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Infrastruktur</a:t>
          </a:r>
          <a:endParaRPr lang="de-DE" sz="1800" kern="1200" dirty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Architektur</a:t>
          </a:r>
          <a:endParaRPr lang="de-DE" sz="1800" kern="1200" dirty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Projektstruktur</a:t>
          </a:r>
          <a:endParaRPr lang="de-DE" sz="1800" kern="1200" dirty="0"/>
        </a:p>
      </dsp:txBody>
      <dsp:txXfrm>
        <a:off x="1411203" y="881584"/>
        <a:ext cx="1610881" cy="2026183"/>
      </dsp:txXfrm>
    </dsp:sp>
    <dsp:sp modelId="{694A9EB9-F0F7-4A21-B303-BBCAA0524F9C}">
      <dsp:nvSpPr>
        <dsp:cNvPr id="0" name=""/>
        <dsp:cNvSpPr/>
      </dsp:nvSpPr>
      <dsp:spPr>
        <a:xfrm>
          <a:off x="3144875" y="400084"/>
          <a:ext cx="5789883" cy="1095412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254000" bIns="173897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Module</a:t>
          </a:r>
          <a:endParaRPr lang="de-DE" sz="2100" kern="1200" dirty="0"/>
        </a:p>
      </dsp:txBody>
      <dsp:txXfrm>
        <a:off x="3144875" y="673937"/>
        <a:ext cx="5516030" cy="547706"/>
      </dsp:txXfrm>
    </dsp:sp>
    <dsp:sp modelId="{9E44132C-8324-46A3-B331-34E510770468}">
      <dsp:nvSpPr>
        <dsp:cNvPr id="0" name=""/>
        <dsp:cNvSpPr/>
      </dsp:nvSpPr>
      <dsp:spPr>
        <a:xfrm>
          <a:off x="3146402" y="1242002"/>
          <a:ext cx="1596625" cy="23793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Rechnung</a:t>
          </a:r>
          <a:endParaRPr lang="de-DE" sz="1800" kern="1200" dirty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Kunden</a:t>
          </a:r>
          <a:endParaRPr lang="de-DE" sz="1800" kern="1200" dirty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Mitarbeiter</a:t>
          </a:r>
          <a:endParaRPr lang="de-DE" sz="1800" kern="1200" dirty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Kurs</a:t>
          </a:r>
          <a:endParaRPr lang="de-DE" sz="1800" kern="1200" dirty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Termin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Material</a:t>
          </a:r>
          <a:endParaRPr lang="de-DE" sz="1800" kern="1200" dirty="0"/>
        </a:p>
      </dsp:txBody>
      <dsp:txXfrm>
        <a:off x="3146402" y="1242002"/>
        <a:ext cx="1596625" cy="2379338"/>
      </dsp:txXfrm>
    </dsp:sp>
    <dsp:sp modelId="{6FDDAC2B-1938-402C-A865-F1E203D6C204}">
      <dsp:nvSpPr>
        <dsp:cNvPr id="0" name=""/>
        <dsp:cNvSpPr/>
      </dsp:nvSpPr>
      <dsp:spPr>
        <a:xfrm>
          <a:off x="4879207" y="765092"/>
          <a:ext cx="4055552" cy="1095412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254000" bIns="173897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GUI</a:t>
          </a:r>
          <a:endParaRPr lang="de-DE" sz="2100" kern="1200" dirty="0"/>
        </a:p>
      </dsp:txBody>
      <dsp:txXfrm>
        <a:off x="4879207" y="1038945"/>
        <a:ext cx="3781699" cy="547706"/>
      </dsp:txXfrm>
    </dsp:sp>
    <dsp:sp modelId="{9B611828-DB53-4D91-8204-F0E60EA74807}">
      <dsp:nvSpPr>
        <dsp:cNvPr id="0" name=""/>
        <dsp:cNvSpPr/>
      </dsp:nvSpPr>
      <dsp:spPr>
        <a:xfrm>
          <a:off x="6613539" y="1130100"/>
          <a:ext cx="2321220" cy="1095412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254000" bIns="173897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Dokumentation</a:t>
          </a:r>
          <a:endParaRPr lang="de-DE" sz="2100" kern="1200" dirty="0"/>
        </a:p>
      </dsp:txBody>
      <dsp:txXfrm>
        <a:off x="6613539" y="1403953"/>
        <a:ext cx="2047367" cy="547706"/>
      </dsp:txXfrm>
    </dsp:sp>
    <dsp:sp modelId="{917FF7F2-210A-48A2-9D27-67C8AAFC2925}">
      <dsp:nvSpPr>
        <dsp:cNvPr id="0" name=""/>
        <dsp:cNvSpPr/>
      </dsp:nvSpPr>
      <dsp:spPr>
        <a:xfrm>
          <a:off x="6613539" y="1976609"/>
          <a:ext cx="1750132" cy="20110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Benutzer-handbuch</a:t>
          </a:r>
          <a:endParaRPr lang="de-DE" sz="1800" kern="1200" dirty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Endbericht</a:t>
          </a:r>
          <a:endParaRPr lang="de-DE" sz="1800" kern="1200" dirty="0"/>
        </a:p>
      </dsp:txBody>
      <dsp:txXfrm>
        <a:off x="6613539" y="1976609"/>
        <a:ext cx="1750132" cy="20110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095176-15CF-48F2-BB8F-0300223B0E5E}" type="datetimeFigureOut">
              <a:rPr lang="de-DE" smtClean="0"/>
              <a:t>22.05.2014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3F91C-DA4C-44E6-AF51-04C6DD0BE8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1649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5/22/2014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5/22/2014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5/22/2014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	</a:t>
            </a:r>
            <a:r>
              <a:rPr lang="de-DE" dirty="0" err="1" smtClean="0"/>
              <a:t>Studs</a:t>
            </a:r>
            <a:r>
              <a:rPr lang="de-DE" sz="1400" dirty="0" smtClean="0"/>
              <a:t> </a:t>
            </a:r>
            <a:r>
              <a:rPr lang="de-DE" dirty="0" smtClean="0"/>
              <a:t>@</a:t>
            </a:r>
            <a:r>
              <a:rPr lang="de-DE" sz="1400" dirty="0" smtClean="0"/>
              <a:t> </a:t>
            </a:r>
            <a:r>
              <a:rPr lang="de-DE" dirty="0" smtClean="0"/>
              <a:t>Work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Consulting, Development &amp; Education</a:t>
            </a:r>
            <a:endParaRPr lang="de-DE" dirty="0"/>
          </a:p>
        </p:txBody>
      </p:sp>
      <p:pic>
        <p:nvPicPr>
          <p:cNvPr id="5" name="Picture 1" descr="O:\Logos\Belectric\Nur_Belectric\belectric_logo_rgb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162"/>
          <a:stretch/>
        </p:blipFill>
        <p:spPr bwMode="auto">
          <a:xfrm>
            <a:off x="1097280" y="3269924"/>
            <a:ext cx="889852" cy="90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5000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Ausgangssituation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Picture 3" descr="\\192.168.0.243\pr\Bilder\businesspicsLMIS\bearbeitet\EnterpriseApplikationen_kle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977" y="2237414"/>
            <a:ext cx="4954129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27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Anforderungen</a:t>
            </a:r>
            <a:endParaRPr lang="de-DE" dirty="0"/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2566287017"/>
              </p:ext>
            </p:extLst>
          </p:nvPr>
        </p:nvGraphicFramePr>
        <p:xfrm>
          <a:off x="2550615" y="2101755"/>
          <a:ext cx="7071057" cy="3985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42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Projekt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Picture 2" descr="\\192.168.0.243\pr\Bilder\businesspicsLMIS\bearbeitet\Softwareentwicklung_1.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136" y="2237414"/>
            <a:ext cx="4869739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19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Projekt</a:t>
            </a:r>
            <a:br>
              <a:rPr lang="de-DE" dirty="0" smtClean="0"/>
            </a:br>
            <a:r>
              <a:rPr lang="de-DE" sz="4000" dirty="0" smtClean="0">
                <a:solidFill>
                  <a:schemeClr val="accent1"/>
                </a:solidFill>
              </a:rPr>
              <a:t>Zielsetzung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 2" panose="05020102010507070707" pitchFamily="18" charset="2"/>
              <a:buChar char=""/>
            </a:pPr>
            <a:r>
              <a:rPr lang="de-DE" sz="2400" dirty="0" smtClean="0"/>
              <a:t>Aktuellster technologischer Stand</a:t>
            </a:r>
          </a:p>
          <a:p>
            <a:pPr>
              <a:lnSpc>
                <a:spcPct val="200000"/>
              </a:lnSpc>
              <a:buFont typeface="Wingdings 2" panose="05020102010507070707" pitchFamily="18" charset="2"/>
              <a:buChar char=""/>
            </a:pPr>
            <a:r>
              <a:rPr lang="de-DE" sz="2400" dirty="0" smtClean="0"/>
              <a:t>Hohe Benutzerfreundlichkeit / Intuitive Bedienbarkeit</a:t>
            </a:r>
          </a:p>
          <a:p>
            <a:pPr>
              <a:lnSpc>
                <a:spcPct val="200000"/>
              </a:lnSpc>
              <a:buFont typeface="Wingdings 2" panose="05020102010507070707" pitchFamily="18" charset="2"/>
              <a:buChar char=""/>
            </a:pPr>
            <a:r>
              <a:rPr lang="de-DE" sz="2400" dirty="0" smtClean="0"/>
              <a:t>Implementation sämtlicher kundenspezifischer Anforderungen</a:t>
            </a:r>
          </a:p>
          <a:p>
            <a:pPr>
              <a:lnSpc>
                <a:spcPct val="200000"/>
              </a:lnSpc>
              <a:buFont typeface="Wingdings 2" panose="05020102010507070707" pitchFamily="18" charset="2"/>
              <a:buChar char=""/>
            </a:pPr>
            <a:r>
              <a:rPr lang="de-DE" sz="2400" dirty="0" smtClean="0"/>
              <a:t>Flexibilität und Erweiterbarkeit der Software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9131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Projekt</a:t>
            </a:r>
            <a:br>
              <a:rPr lang="de-DE" dirty="0" smtClean="0"/>
            </a:br>
            <a:r>
              <a:rPr lang="de-DE" sz="4000" dirty="0" smtClean="0">
                <a:solidFill>
                  <a:schemeClr val="accent1"/>
                </a:solidFill>
              </a:rPr>
              <a:t>Verwendete Technologien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de-DE" dirty="0" smtClean="0"/>
              <a:t> Betriebssystem:	</a:t>
            </a:r>
            <a:r>
              <a:rPr lang="de-DE" dirty="0" smtClean="0"/>
              <a:t>	Microsoft </a:t>
            </a:r>
            <a:r>
              <a:rPr lang="de-DE" dirty="0" smtClean="0"/>
              <a:t>Windows Server 2008 R2 / Windows 7 Professional 64-Bit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de-DE" dirty="0" smtClean="0"/>
              <a:t> Datenbank:		Microsoft SQL Server 2008 R2 Express-Edition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de-DE" dirty="0" smtClean="0"/>
              <a:t> Framework:		</a:t>
            </a:r>
            <a:r>
              <a:rPr lang="de-DE" dirty="0" err="1" smtClean="0"/>
              <a:t>Entity</a:t>
            </a:r>
            <a:r>
              <a:rPr lang="de-DE" dirty="0" smtClean="0"/>
              <a:t> Framework 6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de-DE" dirty="0" smtClean="0"/>
              <a:t> Programmiersprachen:	C#, XAML, LINQ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de-DE" dirty="0" smtClean="0"/>
              <a:t> GUI-Modell:		MVVM, Modern </a:t>
            </a:r>
            <a:r>
              <a:rPr lang="de-DE" dirty="0" smtClean="0"/>
              <a:t>UI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de-DE" dirty="0" smtClean="0"/>
              <a:t>Entwicklungsmodell:	SCRUM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21848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Projekt</a:t>
            </a:r>
            <a:br>
              <a:rPr lang="de-DE" dirty="0" smtClean="0"/>
            </a:br>
            <a:r>
              <a:rPr lang="de-DE" sz="4000" dirty="0" smtClean="0">
                <a:solidFill>
                  <a:schemeClr val="accent1"/>
                </a:solidFill>
              </a:rPr>
              <a:t>Verwendete Technologien</a:t>
            </a:r>
            <a:endParaRPr lang="de-DE" dirty="0">
              <a:solidFill>
                <a:schemeClr val="accent1"/>
              </a:solidFill>
            </a:endParaRPr>
          </a:p>
        </p:txBody>
      </p:sp>
      <p:pic>
        <p:nvPicPr>
          <p:cNvPr id="5" name="Grafik 4"/>
          <p:cNvPicPr/>
          <p:nvPr/>
        </p:nvPicPr>
        <p:blipFill>
          <a:blip r:embed="rId2"/>
          <a:stretch>
            <a:fillRect/>
          </a:stretch>
        </p:blipFill>
        <p:spPr>
          <a:xfrm>
            <a:off x="1802234" y="2390568"/>
            <a:ext cx="8648491" cy="27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20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Projekt</a:t>
            </a:r>
            <a:br>
              <a:rPr lang="de-DE" dirty="0" smtClean="0"/>
            </a:br>
            <a:r>
              <a:rPr lang="de-DE" sz="4000" dirty="0" smtClean="0">
                <a:solidFill>
                  <a:schemeClr val="accent1"/>
                </a:solidFill>
              </a:rPr>
              <a:t>Verwendete Technologien</a:t>
            </a:r>
            <a:endParaRPr lang="de-DE" dirty="0">
              <a:solidFill>
                <a:schemeClr val="accent1"/>
              </a:solidFill>
            </a:endParaRPr>
          </a:p>
        </p:txBody>
      </p:sp>
      <p:pic>
        <p:nvPicPr>
          <p:cNvPr id="4" name="Grafik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34702" y="2320446"/>
            <a:ext cx="8583555" cy="301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57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Projekt</a:t>
            </a:r>
            <a:br>
              <a:rPr lang="de-DE" dirty="0" smtClean="0"/>
            </a:br>
            <a:r>
              <a:rPr lang="de-DE" sz="4000" dirty="0" smtClean="0">
                <a:solidFill>
                  <a:schemeClr val="accent1"/>
                </a:solidFill>
              </a:rPr>
              <a:t>Grobarchitektur</a:t>
            </a:r>
            <a:endParaRPr lang="de-DE" dirty="0">
              <a:solidFill>
                <a:schemeClr val="accent1"/>
              </a:solidFill>
            </a:endParaRPr>
          </a:p>
        </p:txBody>
      </p:sp>
      <p:pic>
        <p:nvPicPr>
          <p:cNvPr id="5" name="Grafik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901" y="2019868"/>
            <a:ext cx="3960403" cy="41079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1781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Projekt</a:t>
            </a:r>
            <a:br>
              <a:rPr lang="de-DE" dirty="0" smtClean="0"/>
            </a:br>
            <a:r>
              <a:rPr lang="de-DE" sz="4000" dirty="0" smtClean="0">
                <a:solidFill>
                  <a:schemeClr val="accent1"/>
                </a:solidFill>
              </a:rPr>
              <a:t>Arbeitspakete</a:t>
            </a:r>
            <a:endParaRPr lang="de-DE" dirty="0">
              <a:solidFill>
                <a:schemeClr val="accent1"/>
              </a:solidFill>
            </a:endParaRPr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1793414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133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Projekt</a:t>
            </a:r>
            <a:br>
              <a:rPr lang="de-DE" dirty="0" smtClean="0"/>
            </a:br>
            <a:r>
              <a:rPr lang="de-DE" sz="4000" dirty="0" smtClean="0">
                <a:solidFill>
                  <a:schemeClr val="accent1"/>
                </a:solidFill>
              </a:rPr>
              <a:t>Projektstrukturplan</a:t>
            </a:r>
            <a:endParaRPr lang="de-DE" dirty="0">
              <a:solidFill>
                <a:schemeClr val="accent1"/>
              </a:solidFill>
            </a:endParaRP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0441032"/>
              </p:ext>
            </p:extLst>
          </p:nvPr>
        </p:nvGraphicFramePr>
        <p:xfrm>
          <a:off x="1096961" y="1846263"/>
          <a:ext cx="10345304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185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Zwischenpräsentation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>
                <a:solidFill>
                  <a:schemeClr val="accent1"/>
                </a:solidFill>
              </a:rPr>
              <a:t>Naukanu</a:t>
            </a:r>
            <a:r>
              <a:rPr lang="de-DE" dirty="0" smtClean="0">
                <a:solidFill>
                  <a:schemeClr val="accent1"/>
                </a:solidFill>
              </a:rPr>
              <a:t> </a:t>
            </a:r>
            <a:r>
              <a:rPr lang="de-DE" dirty="0" err="1" smtClean="0">
                <a:solidFill>
                  <a:schemeClr val="accent1"/>
                </a:solidFill>
              </a:rPr>
              <a:t>Sailing</a:t>
            </a:r>
            <a:r>
              <a:rPr lang="de-DE" dirty="0" smtClean="0">
                <a:solidFill>
                  <a:schemeClr val="accent1"/>
                </a:solidFill>
              </a:rPr>
              <a:t> School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Auftraggeber: </a:t>
            </a:r>
            <a:r>
              <a:rPr lang="de-DE" sz="2400" dirty="0" err="1" smtClean="0"/>
              <a:t>Naukanu</a:t>
            </a:r>
            <a:r>
              <a:rPr lang="de-DE" sz="2400" dirty="0" smtClean="0"/>
              <a:t> </a:t>
            </a:r>
            <a:r>
              <a:rPr lang="de-DE" sz="2400" dirty="0" err="1" smtClean="0"/>
              <a:t>Sailing</a:t>
            </a:r>
            <a:r>
              <a:rPr lang="de-DE" sz="2400" dirty="0" smtClean="0"/>
              <a:t> </a:t>
            </a:r>
            <a:r>
              <a:rPr lang="de-DE" sz="2400" dirty="0" smtClean="0"/>
              <a:t>School – Prof. Dr. Dr. Neunteufel</a:t>
            </a:r>
            <a:endParaRPr lang="de-DE" sz="2400" dirty="0" smtClean="0"/>
          </a:p>
          <a:p>
            <a:r>
              <a:rPr lang="de-DE" sz="2400" dirty="0" smtClean="0"/>
              <a:t>Auftragnehmer: </a:t>
            </a:r>
            <a:r>
              <a:rPr lang="de-DE" sz="2400" dirty="0" err="1" smtClean="0"/>
              <a:t>Studs@Work</a:t>
            </a:r>
            <a:r>
              <a:rPr lang="de-DE" sz="2400" dirty="0" smtClean="0"/>
              <a:t> AG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14538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Projekt</a:t>
            </a:r>
            <a:br>
              <a:rPr lang="de-DE" dirty="0" smtClean="0"/>
            </a:br>
            <a:r>
              <a:rPr lang="de-DE" sz="4000" dirty="0" smtClean="0">
                <a:solidFill>
                  <a:schemeClr val="accent1"/>
                </a:solidFill>
              </a:rPr>
              <a:t>Terminplan</a:t>
            </a:r>
            <a:endParaRPr lang="de-DE" dirty="0">
              <a:solidFill>
                <a:schemeClr val="accent1"/>
              </a:solidFill>
            </a:endParaRP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3571237"/>
              </p:ext>
            </p:extLst>
          </p:nvPr>
        </p:nvGraphicFramePr>
        <p:xfrm>
          <a:off x="1096963" y="1846263"/>
          <a:ext cx="10058723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8687"/>
                <a:gridCol w="444708"/>
                <a:gridCol w="444708"/>
                <a:gridCol w="444708"/>
                <a:gridCol w="444708"/>
                <a:gridCol w="444708"/>
                <a:gridCol w="444708"/>
                <a:gridCol w="444708"/>
                <a:gridCol w="444708"/>
                <a:gridCol w="444708"/>
                <a:gridCol w="444708"/>
                <a:gridCol w="444708"/>
                <a:gridCol w="444708"/>
                <a:gridCol w="444708"/>
                <a:gridCol w="444708"/>
                <a:gridCol w="444708"/>
                <a:gridCol w="444708"/>
                <a:gridCol w="444708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KW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21</a:t>
                      </a:r>
                      <a:endParaRPr lang="de-DE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31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Projektorganisation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Materialverwaltung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Mitarbeiterverwaltung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Kundenverwaltung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Rechnungsverwaltung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Terminverwaltung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Kursverwaltung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GUI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Dokumentation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Handbuch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Projektabschluss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Pfeil nach rechts 5"/>
          <p:cNvSpPr/>
          <p:nvPr/>
        </p:nvSpPr>
        <p:spPr>
          <a:xfrm>
            <a:off x="3657600" y="2276474"/>
            <a:ext cx="720000" cy="288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 nach rechts 6"/>
          <p:cNvSpPr/>
          <p:nvPr/>
        </p:nvSpPr>
        <p:spPr>
          <a:xfrm>
            <a:off x="4533900" y="2638424"/>
            <a:ext cx="2556000" cy="2880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 nach rechts 7"/>
          <p:cNvSpPr/>
          <p:nvPr/>
        </p:nvSpPr>
        <p:spPr>
          <a:xfrm>
            <a:off x="4533900" y="3019424"/>
            <a:ext cx="2556000" cy="2880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 nach rechts 8"/>
          <p:cNvSpPr/>
          <p:nvPr/>
        </p:nvSpPr>
        <p:spPr>
          <a:xfrm>
            <a:off x="4533900" y="3369665"/>
            <a:ext cx="2556000" cy="2880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 nach rechts 9"/>
          <p:cNvSpPr/>
          <p:nvPr/>
        </p:nvSpPr>
        <p:spPr>
          <a:xfrm>
            <a:off x="4533900" y="3727246"/>
            <a:ext cx="2556000" cy="2880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 nach rechts 10"/>
          <p:cNvSpPr/>
          <p:nvPr/>
        </p:nvSpPr>
        <p:spPr>
          <a:xfrm>
            <a:off x="5865900" y="4111863"/>
            <a:ext cx="2088000" cy="2880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 nach rechts 11"/>
          <p:cNvSpPr/>
          <p:nvPr/>
        </p:nvSpPr>
        <p:spPr>
          <a:xfrm>
            <a:off x="5865900" y="4494402"/>
            <a:ext cx="2088000" cy="2880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rechts 12"/>
          <p:cNvSpPr/>
          <p:nvPr/>
        </p:nvSpPr>
        <p:spPr>
          <a:xfrm>
            <a:off x="4533900" y="4844643"/>
            <a:ext cx="3420000" cy="28800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 nach rechts 13"/>
          <p:cNvSpPr/>
          <p:nvPr/>
        </p:nvSpPr>
        <p:spPr>
          <a:xfrm>
            <a:off x="4533900" y="5209892"/>
            <a:ext cx="5688000" cy="288000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 nach rechts 14"/>
          <p:cNvSpPr/>
          <p:nvPr/>
        </p:nvSpPr>
        <p:spPr>
          <a:xfrm>
            <a:off x="10363680" y="5595097"/>
            <a:ext cx="792000" cy="28800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 nach rechts 15"/>
          <p:cNvSpPr/>
          <p:nvPr/>
        </p:nvSpPr>
        <p:spPr>
          <a:xfrm>
            <a:off x="9067680" y="5980302"/>
            <a:ext cx="2088000" cy="28800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736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Projekt</a:t>
            </a:r>
            <a:br>
              <a:rPr lang="de-DE" dirty="0" smtClean="0"/>
            </a:br>
            <a:r>
              <a:rPr lang="de-DE" sz="4000" dirty="0" err="1" smtClean="0">
                <a:solidFill>
                  <a:schemeClr val="accent1"/>
                </a:solidFill>
              </a:rPr>
              <a:t>Burndown</a:t>
            </a:r>
            <a:endParaRPr lang="de-DE" dirty="0">
              <a:solidFill>
                <a:schemeClr val="accent1"/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467" y="2127700"/>
            <a:ext cx="782002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61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Projekt</a:t>
            </a:r>
            <a:br>
              <a:rPr lang="de-DE" dirty="0" smtClean="0"/>
            </a:br>
            <a:r>
              <a:rPr lang="de-DE" sz="4000" dirty="0" err="1" smtClean="0">
                <a:solidFill>
                  <a:schemeClr val="accent1"/>
                </a:solidFill>
              </a:rPr>
              <a:t>Burndown</a:t>
            </a:r>
            <a:endParaRPr lang="de-DE" dirty="0">
              <a:solidFill>
                <a:schemeClr val="accent1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517" y="2055622"/>
            <a:ext cx="778192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36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Projekt</a:t>
            </a:r>
            <a:br>
              <a:rPr lang="de-DE" dirty="0" smtClean="0"/>
            </a:br>
            <a:r>
              <a:rPr lang="de-DE" sz="4000" dirty="0" smtClean="0">
                <a:solidFill>
                  <a:schemeClr val="accent1"/>
                </a:solidFill>
              </a:rPr>
              <a:t>Aktueller Stand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de-DE" sz="4800" dirty="0" smtClean="0"/>
          </a:p>
          <a:p>
            <a:pPr algn="ctr"/>
            <a:endParaRPr lang="de-DE" sz="4800" dirty="0"/>
          </a:p>
          <a:p>
            <a:pPr algn="ctr"/>
            <a:r>
              <a:rPr lang="de-DE" sz="4800" dirty="0" smtClean="0"/>
              <a:t>Live Demo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288139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 und Anregungen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2" descr="\\192.168.0.243\pr\Bilder\businesspicsLMIS\bearbeitet\Application-Management_kle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567" y="2237414"/>
            <a:ext cx="4924013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80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38224" y="2756847"/>
            <a:ext cx="10058400" cy="248389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DE" sz="3600" dirty="0" smtClean="0"/>
              <a:t>„Unsere </a:t>
            </a:r>
            <a:r>
              <a:rPr lang="de-DE" sz="3600" dirty="0"/>
              <a:t>Hauptaufgabe ist nicht, zu erkennen, was unklar in weiter Entfernung liegt, sondern zu tun, was klar vor uns liegt</a:t>
            </a:r>
            <a:r>
              <a:rPr lang="de-DE" sz="3600" dirty="0" smtClean="0"/>
              <a:t>.“</a:t>
            </a:r>
            <a:endParaRPr lang="de-DE" sz="3600" dirty="0"/>
          </a:p>
          <a:p>
            <a:pPr algn="ctr"/>
            <a:r>
              <a:rPr lang="de-DE" sz="2800" i="1" dirty="0"/>
              <a:t>Thomas Carlyle (1795–1881) </a:t>
            </a:r>
            <a:endParaRPr lang="de-DE" sz="2800" i="1" dirty="0"/>
          </a:p>
        </p:txBody>
      </p:sp>
    </p:spTree>
    <p:extLst>
      <p:ext uri="{BB962C8B-B14F-4D97-AF65-F5344CB8AC3E}">
        <p14:creationId xmlns:p14="http://schemas.microsoft.com/office/powerpoint/2010/main" val="183925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400" dirty="0" smtClean="0"/>
              <a:t>Unternehmensvorstellung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400" dirty="0" smtClean="0"/>
              <a:t>Die Ausgangsituation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400" dirty="0" smtClean="0"/>
              <a:t>Das Projekt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400" dirty="0" smtClean="0"/>
              <a:t>Fragen und Anregungen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84548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Unternehmen</a:t>
            </a:r>
            <a:br>
              <a:rPr lang="de-DE" dirty="0" smtClean="0"/>
            </a:br>
            <a:r>
              <a:rPr lang="de-DE" sz="4000" dirty="0" smtClean="0">
                <a:solidFill>
                  <a:schemeClr val="accent1"/>
                </a:solidFill>
              </a:rPr>
              <a:t>Firmenprofil</a:t>
            </a:r>
            <a:endParaRPr lang="de-DE" sz="4000" dirty="0">
              <a:solidFill>
                <a:schemeClr val="accent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1817159"/>
            <a:ext cx="10058400" cy="4023360"/>
          </a:xfrm>
        </p:spPr>
        <p:txBody>
          <a:bodyPr>
            <a:normAutofit/>
          </a:bodyPr>
          <a:lstStyle/>
          <a:p>
            <a:endParaRPr lang="de-DE" dirty="0" smtClean="0"/>
          </a:p>
          <a:p>
            <a:r>
              <a:rPr lang="de-DE" dirty="0" err="1" smtClean="0"/>
              <a:t>Studs@Work</a:t>
            </a:r>
            <a:r>
              <a:rPr lang="de-DE" dirty="0" smtClean="0"/>
              <a:t> AG</a:t>
            </a:r>
          </a:p>
          <a:p>
            <a:r>
              <a:rPr lang="de-DE" dirty="0" smtClean="0"/>
              <a:t>Seit 1999 mit Sitz in Frankfurt am Main tätig im </a:t>
            </a:r>
          </a:p>
          <a:p>
            <a:r>
              <a:rPr lang="de-DE" dirty="0" smtClean="0"/>
              <a:t>Bereich der </a:t>
            </a:r>
            <a:r>
              <a:rPr lang="de-DE" dirty="0" err="1" smtClean="0"/>
              <a:t>Indivdualsoftwareentwicklung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4" name="Picture 5" descr="S:\Fotos\BA 9\alt\BA 9 Perspektive_Entwurf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097280" y="3745220"/>
            <a:ext cx="4704224" cy="223224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feld 6"/>
          <p:cNvSpPr txBox="1"/>
          <p:nvPr/>
        </p:nvSpPr>
        <p:spPr>
          <a:xfrm>
            <a:off x="6943725" y="3576377"/>
            <a:ext cx="4211955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Derzeit 49 Mitarbeiter</a:t>
            </a:r>
          </a:p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Kunden: </a:t>
            </a:r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Automobil-, Energiebranche, Banken sowie </a:t>
            </a:r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IT-Dienstleister</a:t>
            </a:r>
            <a:endParaRPr lang="de-DE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Moderne Infrastruktur</a:t>
            </a:r>
          </a:p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Aufwand </a:t>
            </a:r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für Weiterbildung </a:t>
            </a:r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3% vom Umsatz p.a.</a:t>
            </a:r>
          </a:p>
        </p:txBody>
      </p:sp>
    </p:spTree>
    <p:extLst>
      <p:ext uri="{BB962C8B-B14F-4D97-AF65-F5344CB8AC3E}">
        <p14:creationId xmlns:p14="http://schemas.microsoft.com/office/powerpoint/2010/main" val="290240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Unternehmen </a:t>
            </a:r>
            <a:br>
              <a:rPr lang="de-DE" dirty="0" smtClean="0"/>
            </a:br>
            <a:r>
              <a:rPr lang="de-DE" sz="4000" dirty="0" smtClean="0">
                <a:solidFill>
                  <a:schemeClr val="accent1"/>
                </a:solidFill>
              </a:rPr>
              <a:t>Dafür steht </a:t>
            </a:r>
            <a:r>
              <a:rPr lang="de-DE" sz="4000" dirty="0" err="1" smtClean="0">
                <a:solidFill>
                  <a:schemeClr val="accent1"/>
                </a:solidFill>
              </a:rPr>
              <a:t>Studs@Work</a:t>
            </a:r>
            <a:r>
              <a:rPr lang="de-DE" sz="4000" dirty="0" smtClean="0">
                <a:solidFill>
                  <a:schemeClr val="accent1"/>
                </a:solidFill>
              </a:rPr>
              <a:t> AG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763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de-DE" dirty="0">
                <a:latin typeface="Calibri" panose="020F0502020204030204" pitchFamily="34" charset="0"/>
              </a:rPr>
              <a:t>Maßgeschneiderte Entwicklung von Individualsoftware</a:t>
            </a:r>
          </a:p>
          <a:p>
            <a:pPr marL="342763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de-DE" dirty="0" smtClean="0">
                <a:latin typeface="Calibri" panose="020F0502020204030204" pitchFamily="34" charset="0"/>
              </a:rPr>
              <a:t>Höchste </a:t>
            </a:r>
            <a:r>
              <a:rPr lang="de-DE" dirty="0">
                <a:latin typeface="Calibri" panose="020F0502020204030204" pitchFamily="34" charset="0"/>
              </a:rPr>
              <a:t>Kundenzufriedenheit</a:t>
            </a:r>
          </a:p>
          <a:p>
            <a:pPr marL="342763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de-DE" dirty="0" smtClean="0">
                <a:latin typeface="Calibri" panose="020F0502020204030204" pitchFamily="34" charset="0"/>
              </a:rPr>
              <a:t>Verwendung </a:t>
            </a:r>
            <a:r>
              <a:rPr lang="de-DE" dirty="0">
                <a:latin typeface="Calibri" panose="020F0502020204030204" pitchFamily="34" charset="0"/>
              </a:rPr>
              <a:t>aktuellster Technologien sowie modernster Prozess- und </a:t>
            </a:r>
            <a:r>
              <a:rPr lang="de-DE" dirty="0" smtClean="0">
                <a:latin typeface="Calibri" panose="020F0502020204030204" pitchFamily="34" charset="0"/>
              </a:rPr>
              <a:t>Organisationsmethoden</a:t>
            </a:r>
          </a:p>
          <a:p>
            <a:pPr marL="342763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de-DE" dirty="0" smtClean="0">
                <a:latin typeface="Calibri" panose="020F0502020204030204" pitchFamily="34" charset="0"/>
              </a:rPr>
              <a:t>Vereinbarkeit von Familie und Beruf</a:t>
            </a:r>
            <a:endParaRPr lang="de-DE" dirty="0">
              <a:latin typeface="Calibri" panose="020F0502020204030204" pitchFamily="34" charset="0"/>
            </a:endParaRPr>
          </a:p>
          <a:p>
            <a:pPr marL="342763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de-DE" dirty="0" smtClean="0">
                <a:latin typeface="Calibri" panose="020F0502020204030204" pitchFamily="34" charset="0"/>
              </a:rPr>
              <a:t>Hohes Know-how </a:t>
            </a:r>
            <a:r>
              <a:rPr lang="de-DE" dirty="0">
                <a:latin typeface="Calibri" panose="020F0502020204030204" pitchFamily="34" charset="0"/>
              </a:rPr>
              <a:t>unserer Mitarbeiter und ständige </a:t>
            </a:r>
            <a:r>
              <a:rPr lang="de-DE" dirty="0" smtClean="0">
                <a:latin typeface="Calibri" panose="020F0502020204030204" pitchFamily="34" charset="0"/>
              </a:rPr>
              <a:t>Weiterbildung</a:t>
            </a:r>
            <a:endParaRPr lang="de-DE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01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Unternehmen</a:t>
            </a:r>
            <a:br>
              <a:rPr lang="de-DE" dirty="0" smtClean="0"/>
            </a:br>
            <a:r>
              <a:rPr lang="de-DE" sz="4000" dirty="0" smtClean="0">
                <a:solidFill>
                  <a:schemeClr val="accent1"/>
                </a:solidFill>
              </a:rPr>
              <a:t>Projektmitarbeiter</a:t>
            </a:r>
            <a:endParaRPr lang="de-DE" sz="4000" dirty="0">
              <a:solidFill>
                <a:schemeClr val="accent1"/>
              </a:solidFill>
            </a:endParaRP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0050140"/>
              </p:ext>
            </p:extLst>
          </p:nvPr>
        </p:nvGraphicFramePr>
        <p:xfrm>
          <a:off x="1096963" y="1846263"/>
          <a:ext cx="10891836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151"/>
                <a:gridCol w="5702073"/>
                <a:gridCol w="3630612"/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Benjamin </a:t>
                      </a:r>
                      <a:r>
                        <a:rPr lang="de-DE" b="0" dirty="0" err="1" smtClean="0">
                          <a:solidFill>
                            <a:schemeClr val="tx1"/>
                          </a:solidFill>
                        </a:rPr>
                        <a:t>Böcherer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Ausbildung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Fachinformatiker</a:t>
                      </a:r>
                    </a:p>
                    <a:p>
                      <a:r>
                        <a:rPr lang="de-DE" dirty="0" smtClean="0"/>
                        <a:t>Studium der Wirtschaftsinformatik</a:t>
                      </a:r>
                    </a:p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Tätigkeit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Consultant / Developer / Dozent</a:t>
                      </a:r>
                    </a:p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Schwerpunkte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Realisierung von Java Enterprise Edition Anwendungen mit JSF und EJB</a:t>
                      </a:r>
                    </a:p>
                    <a:p>
                      <a:endParaRPr lang="de-DE" dirty="0" smtClean="0"/>
                    </a:p>
                    <a:p>
                      <a:r>
                        <a:rPr lang="de-DE" dirty="0" smtClean="0"/>
                        <a:t>Realisierung von Windows Anwendungen mit dem .NET Framework 3.5 / 4.0</a:t>
                      </a:r>
                    </a:p>
                    <a:p>
                      <a:endParaRPr lang="de-DE" dirty="0" smtClean="0"/>
                    </a:p>
                    <a:p>
                      <a:r>
                        <a:rPr lang="de-DE" dirty="0" smtClean="0"/>
                        <a:t>Dozent für Java und .NET-Technologien</a:t>
                      </a:r>
                    </a:p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024" y="1954722"/>
            <a:ext cx="2885656" cy="394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24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Unternehmen</a:t>
            </a:r>
            <a:br>
              <a:rPr lang="de-DE" dirty="0" smtClean="0"/>
            </a:br>
            <a:r>
              <a:rPr lang="de-DE" sz="4000" dirty="0" smtClean="0">
                <a:solidFill>
                  <a:schemeClr val="accent1"/>
                </a:solidFill>
              </a:rPr>
              <a:t>Projektmitarbeiter</a:t>
            </a:r>
            <a:endParaRPr lang="de-DE" sz="4000" dirty="0">
              <a:solidFill>
                <a:schemeClr val="accent1"/>
              </a:solidFill>
            </a:endParaRP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6028278"/>
              </p:ext>
            </p:extLst>
          </p:nvPr>
        </p:nvGraphicFramePr>
        <p:xfrm>
          <a:off x="1096963" y="1846263"/>
          <a:ext cx="10891836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151"/>
                <a:gridCol w="5702073"/>
                <a:gridCol w="3630612"/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Tobias Meyer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Ausbildung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Wirtschaftsinformatiker (Handwerkskammer Unterfranken)</a:t>
                      </a:r>
                    </a:p>
                    <a:p>
                      <a:r>
                        <a:rPr lang="de-DE" dirty="0" smtClean="0"/>
                        <a:t>Studium der Wirtschaftsinformatik</a:t>
                      </a:r>
                    </a:p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Tätigkeit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Consultant / Developer / Administrator / Projektleiter</a:t>
                      </a:r>
                    </a:p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Schwerpunkte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Realisierung von SAP Business </a:t>
                      </a:r>
                      <a:r>
                        <a:rPr lang="de-DE" dirty="0" err="1" smtClean="0"/>
                        <a:t>Intelligence</a:t>
                      </a:r>
                      <a:r>
                        <a:rPr lang="de-DE" dirty="0" smtClean="0"/>
                        <a:t> Projekten</a:t>
                      </a:r>
                    </a:p>
                    <a:p>
                      <a:endParaRPr lang="de-DE" dirty="0" smtClean="0"/>
                    </a:p>
                    <a:p>
                      <a:r>
                        <a:rPr lang="de-DE" dirty="0" smtClean="0"/>
                        <a:t>Realisierung von Windows Anwendungen mit dem .NET Framework 3.5 / 4.0</a:t>
                      </a:r>
                    </a:p>
                    <a:p>
                      <a:endParaRPr lang="de-DE" dirty="0" smtClean="0"/>
                    </a:p>
                    <a:p>
                      <a:r>
                        <a:rPr lang="de-DE" dirty="0" smtClean="0"/>
                        <a:t>Dozent für SAP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569" y="1953347"/>
            <a:ext cx="2902050" cy="33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44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Unternehmen</a:t>
            </a:r>
            <a:br>
              <a:rPr lang="de-DE" dirty="0" smtClean="0"/>
            </a:br>
            <a:r>
              <a:rPr lang="de-DE" sz="4000" dirty="0" smtClean="0">
                <a:solidFill>
                  <a:schemeClr val="accent1"/>
                </a:solidFill>
              </a:rPr>
              <a:t>Projektmitarbeiter</a:t>
            </a:r>
            <a:endParaRPr lang="de-DE" sz="4000" dirty="0">
              <a:solidFill>
                <a:schemeClr val="accent1"/>
              </a:solidFill>
            </a:endParaRP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6255550"/>
              </p:ext>
            </p:extLst>
          </p:nvPr>
        </p:nvGraphicFramePr>
        <p:xfrm>
          <a:off x="1096963" y="1846263"/>
          <a:ext cx="10891836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151"/>
                <a:gridCol w="5702073"/>
                <a:gridCol w="3630612"/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Stefan Müller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Ausbildung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Staatlich geprüfter Informatiker Fachrichtung Wirtschaft </a:t>
                      </a:r>
                    </a:p>
                    <a:p>
                      <a:r>
                        <a:rPr lang="de-DE" dirty="0" smtClean="0"/>
                        <a:t>Studium der Wirtschaftsinformatik</a:t>
                      </a:r>
                    </a:p>
                    <a:p>
                      <a:endParaRPr lang="de-DE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Tätigkeit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Consultant / Developer / Dozent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Schwerpunkte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Realisierung von Java EE Anwendungen mit JSF und EJB Technologien </a:t>
                      </a:r>
                    </a:p>
                    <a:p>
                      <a:endParaRPr lang="de-DE" dirty="0" smtClean="0"/>
                    </a:p>
                    <a:p>
                      <a:r>
                        <a:rPr lang="de-DE" dirty="0" smtClean="0"/>
                        <a:t>Realisierung von Windows Anwendungen mit dem .NET Framework 3.5 / 4.0</a:t>
                      </a:r>
                    </a:p>
                    <a:p>
                      <a:endParaRPr lang="de-DE" dirty="0" smtClean="0"/>
                    </a:p>
                    <a:p>
                      <a:r>
                        <a:rPr lang="de-DE" dirty="0" smtClean="0"/>
                        <a:t>Software-</a:t>
                      </a:r>
                      <a:r>
                        <a:rPr lang="de-DE" dirty="0" err="1" smtClean="0"/>
                        <a:t>Testing</a:t>
                      </a:r>
                      <a:endParaRPr lang="de-DE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972" y="1894264"/>
            <a:ext cx="3160708" cy="431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77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Unternehmen</a:t>
            </a:r>
            <a:br>
              <a:rPr lang="de-DE" dirty="0" smtClean="0"/>
            </a:br>
            <a:r>
              <a:rPr lang="de-DE" sz="4000" dirty="0" smtClean="0">
                <a:solidFill>
                  <a:schemeClr val="accent1"/>
                </a:solidFill>
              </a:rPr>
              <a:t>Projektmitarbeiter</a:t>
            </a:r>
            <a:endParaRPr lang="de-DE" sz="4000" dirty="0">
              <a:solidFill>
                <a:schemeClr val="accent1"/>
              </a:solidFill>
            </a:endParaRP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5006117"/>
              </p:ext>
            </p:extLst>
          </p:nvPr>
        </p:nvGraphicFramePr>
        <p:xfrm>
          <a:off x="1096963" y="1846263"/>
          <a:ext cx="10891836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151"/>
                <a:gridCol w="5702073"/>
                <a:gridCol w="3630612"/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Dominik Schumacher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Ausbildung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Fachinformatiker</a:t>
                      </a:r>
                    </a:p>
                    <a:p>
                      <a:r>
                        <a:rPr lang="de-DE" dirty="0" smtClean="0"/>
                        <a:t>Studium der Wirtschaftsinformatik</a:t>
                      </a:r>
                    </a:p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Tätigkeit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Consultant / Developer / Systemadministrator</a:t>
                      </a:r>
                    </a:p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Schwerpunkte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Realisierung von C# - Anwendungen sowie Applikationen auf Basis von PHP / Windows </a:t>
                      </a:r>
                      <a:r>
                        <a:rPr lang="de-DE" dirty="0" err="1" smtClean="0"/>
                        <a:t>Powershell</a:t>
                      </a:r>
                      <a:r>
                        <a:rPr lang="de-DE" dirty="0" smtClean="0"/>
                        <a:t> </a:t>
                      </a:r>
                    </a:p>
                    <a:p>
                      <a:endParaRPr lang="de-DE" dirty="0" smtClean="0"/>
                    </a:p>
                    <a:p>
                      <a:r>
                        <a:rPr lang="de-DE" dirty="0" smtClean="0"/>
                        <a:t>Realisierung von Windows Anwendungen mit dem .NET Framework 3.5 / 4.0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952" y="1930657"/>
            <a:ext cx="2939729" cy="371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81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425</Words>
  <Application>Microsoft Office PowerPoint</Application>
  <PresentationFormat>Breitbild</PresentationFormat>
  <Paragraphs>169</Paragraphs>
  <Slides>25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Wingdings 2</vt:lpstr>
      <vt:lpstr>Rückblick</vt:lpstr>
      <vt:lpstr> Studs @ Work</vt:lpstr>
      <vt:lpstr>Zwischenpräsentation Naukanu Sailing School</vt:lpstr>
      <vt:lpstr>Agenda</vt:lpstr>
      <vt:lpstr>Das Unternehmen Firmenprofil</vt:lpstr>
      <vt:lpstr>Das Unternehmen  Dafür steht Studs@Work AG</vt:lpstr>
      <vt:lpstr>Das Unternehmen Projektmitarbeiter</vt:lpstr>
      <vt:lpstr>Das Unternehmen Projektmitarbeiter</vt:lpstr>
      <vt:lpstr>Das Unternehmen Projektmitarbeiter</vt:lpstr>
      <vt:lpstr>Das Unternehmen Projektmitarbeiter</vt:lpstr>
      <vt:lpstr>Ausgangssituation</vt:lpstr>
      <vt:lpstr>Anforderungen</vt:lpstr>
      <vt:lpstr>Das Projekt</vt:lpstr>
      <vt:lpstr>Das Projekt Zielsetzung</vt:lpstr>
      <vt:lpstr>Das Projekt Verwendete Technologien</vt:lpstr>
      <vt:lpstr>Das Projekt Verwendete Technologien</vt:lpstr>
      <vt:lpstr>Das Projekt Verwendete Technologien</vt:lpstr>
      <vt:lpstr>Das Projekt Grobarchitektur</vt:lpstr>
      <vt:lpstr>Das Projekt Arbeitspakete</vt:lpstr>
      <vt:lpstr>Das Projekt Projektstrukturplan</vt:lpstr>
      <vt:lpstr>Das Projekt Terminplan</vt:lpstr>
      <vt:lpstr>Das Projekt Burndown</vt:lpstr>
      <vt:lpstr>Das Projekt Burndown</vt:lpstr>
      <vt:lpstr>Das Projekt Aktueller Stand</vt:lpstr>
      <vt:lpstr>Fragen und Anregungen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Studs @ Work</dc:title>
  <dc:creator>Tobias Meyer</dc:creator>
  <cp:lastModifiedBy>Windows User</cp:lastModifiedBy>
  <cp:revision>24</cp:revision>
  <dcterms:created xsi:type="dcterms:W3CDTF">2014-05-08T08:47:15Z</dcterms:created>
  <dcterms:modified xsi:type="dcterms:W3CDTF">2014-05-22T14:00:25Z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