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9" r:id="rId4"/>
    <p:sldId id="270" r:id="rId5"/>
    <p:sldId id="287" r:id="rId6"/>
    <p:sldId id="272" r:id="rId7"/>
    <p:sldId id="273" r:id="rId8"/>
    <p:sldId id="274" r:id="rId9"/>
    <p:sldId id="275" r:id="rId10"/>
    <p:sldId id="276" r:id="rId11"/>
    <p:sldId id="271" r:id="rId12"/>
    <p:sldId id="277" r:id="rId13"/>
    <p:sldId id="278" r:id="rId14"/>
    <p:sldId id="283" r:id="rId15"/>
    <p:sldId id="284" r:id="rId16"/>
    <p:sldId id="279" r:id="rId17"/>
    <p:sldId id="280" r:id="rId18"/>
    <p:sldId id="282" r:id="rId19"/>
    <p:sldId id="281" r:id="rId20"/>
    <p:sldId id="285" r:id="rId21"/>
    <p:sldId id="286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29" autoAdjust="0"/>
  </p:normalViewPr>
  <p:slideViewPr>
    <p:cSldViewPr showGuides="1">
      <p:cViewPr varScale="1">
        <p:scale>
          <a:sx n="63" d="100"/>
          <a:sy n="63" d="100"/>
        </p:scale>
        <p:origin x="936" y="6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13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B2FD0-2B03-4377-AB78-C40A056ACE6F}" type="doc">
      <dgm:prSet loTypeId="urn:microsoft.com/office/officeart/2005/8/layout/hierarchy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6A49430-181E-403C-8A34-714158AEC076}">
      <dgm:prSet phldrT="[Text]"/>
      <dgm:spPr/>
      <dgm:t>
        <a:bodyPr/>
        <a:lstStyle/>
        <a:p>
          <a:pPr algn="ctr"/>
          <a:r>
            <a:rPr lang="de-DE"/>
            <a:t>Projekt-organisation</a:t>
          </a:r>
        </a:p>
      </dgm:t>
    </dgm:pt>
    <dgm:pt modelId="{364F3740-FB73-434C-908E-5DD32149EBF9}" type="parTrans" cxnId="{81BAB975-333C-4334-AA72-563F4ABA887F}">
      <dgm:prSet/>
      <dgm:spPr/>
      <dgm:t>
        <a:bodyPr/>
        <a:lstStyle/>
        <a:p>
          <a:pPr algn="ctr"/>
          <a:endParaRPr lang="de-DE"/>
        </a:p>
      </dgm:t>
    </dgm:pt>
    <dgm:pt modelId="{FC6ED0AC-6A10-4C8A-A251-3BCFFCB3359F}" type="sibTrans" cxnId="{81BAB975-333C-4334-AA72-563F4ABA887F}">
      <dgm:prSet/>
      <dgm:spPr/>
      <dgm:t>
        <a:bodyPr/>
        <a:lstStyle/>
        <a:p>
          <a:pPr algn="ctr"/>
          <a:endParaRPr lang="de-DE"/>
        </a:p>
      </dgm:t>
    </dgm:pt>
    <dgm:pt modelId="{34E35518-EF43-41E7-B2B5-7F090C09FB94}">
      <dgm:prSet phldrT="[Text]"/>
      <dgm:spPr/>
      <dgm:t>
        <a:bodyPr/>
        <a:lstStyle/>
        <a:p>
          <a:pPr algn="ctr"/>
          <a:r>
            <a:rPr lang="de-DE"/>
            <a:t>Rechnungs-verwaltung</a:t>
          </a:r>
        </a:p>
      </dgm:t>
    </dgm:pt>
    <dgm:pt modelId="{66742FD1-66B7-4EA1-B4AF-089578453264}" type="parTrans" cxnId="{23EF611C-F365-4317-8841-14098D219BD0}">
      <dgm:prSet/>
      <dgm:spPr/>
      <dgm:t>
        <a:bodyPr/>
        <a:lstStyle/>
        <a:p>
          <a:pPr algn="ctr"/>
          <a:endParaRPr lang="de-DE"/>
        </a:p>
      </dgm:t>
    </dgm:pt>
    <dgm:pt modelId="{38F9A0FE-4B98-4ED4-B21D-3248921572C9}" type="sibTrans" cxnId="{23EF611C-F365-4317-8841-14098D219BD0}">
      <dgm:prSet/>
      <dgm:spPr/>
      <dgm:t>
        <a:bodyPr/>
        <a:lstStyle/>
        <a:p>
          <a:pPr algn="ctr"/>
          <a:endParaRPr lang="de-DE"/>
        </a:p>
      </dgm:t>
    </dgm:pt>
    <dgm:pt modelId="{DC5733AA-5488-4161-9E9C-4E86DFCF157C}">
      <dgm:prSet phldrT="[Text]"/>
      <dgm:spPr/>
      <dgm:t>
        <a:bodyPr/>
        <a:lstStyle/>
        <a:p>
          <a:pPr algn="ctr"/>
          <a:r>
            <a:rPr lang="de-DE"/>
            <a:t>Kunden-verwaltung</a:t>
          </a:r>
        </a:p>
      </dgm:t>
    </dgm:pt>
    <dgm:pt modelId="{2281873B-9933-4F2D-98BE-964C31896381}" type="parTrans" cxnId="{2C2C6659-00C8-4F1A-AAB5-A362245A7A72}">
      <dgm:prSet/>
      <dgm:spPr/>
      <dgm:t>
        <a:bodyPr/>
        <a:lstStyle/>
        <a:p>
          <a:pPr algn="ctr"/>
          <a:endParaRPr lang="de-DE"/>
        </a:p>
      </dgm:t>
    </dgm:pt>
    <dgm:pt modelId="{C8194241-8159-401F-8043-F733DEA640AF}" type="sibTrans" cxnId="{2C2C6659-00C8-4F1A-AAB5-A362245A7A72}">
      <dgm:prSet/>
      <dgm:spPr/>
      <dgm:t>
        <a:bodyPr/>
        <a:lstStyle/>
        <a:p>
          <a:pPr algn="ctr"/>
          <a:endParaRPr lang="de-DE"/>
        </a:p>
      </dgm:t>
    </dgm:pt>
    <dgm:pt modelId="{B4094FF4-9337-4505-BFC6-3E0C305126B0}">
      <dgm:prSet phldrT="[Text]"/>
      <dgm:spPr/>
      <dgm:t>
        <a:bodyPr/>
        <a:lstStyle/>
        <a:p>
          <a:pPr algn="ctr"/>
          <a:r>
            <a:rPr lang="de-DE"/>
            <a:t>Mitarbeiter-verwaltung</a:t>
          </a:r>
        </a:p>
      </dgm:t>
    </dgm:pt>
    <dgm:pt modelId="{11BD4E6D-CBA2-419E-A6EA-7805E296E136}" type="parTrans" cxnId="{355A8AA8-46E3-4CCF-BCA5-2B51582BE8CE}">
      <dgm:prSet/>
      <dgm:spPr/>
      <dgm:t>
        <a:bodyPr/>
        <a:lstStyle/>
        <a:p>
          <a:pPr algn="ctr"/>
          <a:endParaRPr lang="de-DE"/>
        </a:p>
      </dgm:t>
    </dgm:pt>
    <dgm:pt modelId="{D91CBD99-7732-463B-84F0-1527930466E3}" type="sibTrans" cxnId="{355A8AA8-46E3-4CCF-BCA5-2B51582BE8CE}">
      <dgm:prSet/>
      <dgm:spPr/>
      <dgm:t>
        <a:bodyPr/>
        <a:lstStyle/>
        <a:p>
          <a:pPr algn="ctr"/>
          <a:endParaRPr lang="de-DE"/>
        </a:p>
      </dgm:t>
    </dgm:pt>
    <dgm:pt modelId="{B804C279-6B19-444C-A41F-2E63C78BBDDD}">
      <dgm:prSet phldrT="[Text]"/>
      <dgm:spPr/>
      <dgm:t>
        <a:bodyPr/>
        <a:lstStyle/>
        <a:p>
          <a:pPr algn="ctr"/>
          <a:r>
            <a:rPr lang="de-DE"/>
            <a:t>Kurs-verwaltung</a:t>
          </a:r>
        </a:p>
      </dgm:t>
    </dgm:pt>
    <dgm:pt modelId="{A3A8B242-07D7-4EBD-8075-D33522D15544}" type="parTrans" cxnId="{E7BAA035-B670-4876-BBF7-51A989E1F3C9}">
      <dgm:prSet/>
      <dgm:spPr/>
      <dgm:t>
        <a:bodyPr/>
        <a:lstStyle/>
        <a:p>
          <a:pPr algn="ctr"/>
          <a:endParaRPr lang="de-DE"/>
        </a:p>
      </dgm:t>
    </dgm:pt>
    <dgm:pt modelId="{0E0544F9-6300-4FE4-8B5B-74D398110D44}" type="sibTrans" cxnId="{E7BAA035-B670-4876-BBF7-51A989E1F3C9}">
      <dgm:prSet/>
      <dgm:spPr/>
      <dgm:t>
        <a:bodyPr/>
        <a:lstStyle/>
        <a:p>
          <a:pPr algn="ctr"/>
          <a:endParaRPr lang="de-DE"/>
        </a:p>
      </dgm:t>
    </dgm:pt>
    <dgm:pt modelId="{28FAD08A-7668-4F89-88BA-7BC5522EC9AA}">
      <dgm:prSet phldrT="[Text]"/>
      <dgm:spPr/>
      <dgm:t>
        <a:bodyPr/>
        <a:lstStyle/>
        <a:p>
          <a:pPr algn="ctr"/>
          <a:r>
            <a:rPr lang="de-DE"/>
            <a:t>Termin-verwaltung</a:t>
          </a:r>
        </a:p>
      </dgm:t>
    </dgm:pt>
    <dgm:pt modelId="{CAE05BA6-E552-4146-83F2-D4B0B0C55150}" type="parTrans" cxnId="{A3909E9F-29CD-4F11-AEBC-CEDE19DEEE49}">
      <dgm:prSet/>
      <dgm:spPr/>
      <dgm:t>
        <a:bodyPr/>
        <a:lstStyle/>
        <a:p>
          <a:pPr algn="ctr"/>
          <a:endParaRPr lang="de-DE"/>
        </a:p>
      </dgm:t>
    </dgm:pt>
    <dgm:pt modelId="{5C06DBF5-22D2-43D6-A252-1D999C73AE58}" type="sibTrans" cxnId="{A3909E9F-29CD-4F11-AEBC-CEDE19DEEE49}">
      <dgm:prSet/>
      <dgm:spPr/>
      <dgm:t>
        <a:bodyPr/>
        <a:lstStyle/>
        <a:p>
          <a:pPr algn="ctr"/>
          <a:endParaRPr lang="de-DE"/>
        </a:p>
      </dgm:t>
    </dgm:pt>
    <dgm:pt modelId="{CD60526E-7835-489E-A870-881055DE5AD2}">
      <dgm:prSet phldrT="[Text]"/>
      <dgm:spPr/>
      <dgm:t>
        <a:bodyPr/>
        <a:lstStyle/>
        <a:p>
          <a:pPr algn="ctr"/>
          <a:r>
            <a:rPr lang="de-DE"/>
            <a:t>Material-verwaltung</a:t>
          </a:r>
        </a:p>
      </dgm:t>
    </dgm:pt>
    <dgm:pt modelId="{BF368C21-93F6-45FF-B636-99E6BF9C05AA}" type="parTrans" cxnId="{285535FC-3735-4822-BDC4-99C8FA1FF2F1}">
      <dgm:prSet/>
      <dgm:spPr/>
      <dgm:t>
        <a:bodyPr/>
        <a:lstStyle/>
        <a:p>
          <a:pPr algn="ctr"/>
          <a:endParaRPr lang="de-DE"/>
        </a:p>
      </dgm:t>
    </dgm:pt>
    <dgm:pt modelId="{95FD9430-5CEC-421C-AC42-0145A2E1E1A1}" type="sibTrans" cxnId="{285535FC-3735-4822-BDC4-99C8FA1FF2F1}">
      <dgm:prSet/>
      <dgm:spPr/>
      <dgm:t>
        <a:bodyPr/>
        <a:lstStyle/>
        <a:p>
          <a:pPr algn="ctr"/>
          <a:endParaRPr lang="de-DE"/>
        </a:p>
      </dgm:t>
    </dgm:pt>
    <dgm:pt modelId="{87A0638D-7E62-419D-8BA5-39E087E2E5C2}">
      <dgm:prSet phldrT="[Text]" custT="1"/>
      <dgm:spPr/>
      <dgm:t>
        <a:bodyPr/>
        <a:lstStyle/>
        <a:p>
          <a:pPr algn="ctr"/>
          <a:r>
            <a:rPr lang="de-DE" sz="1100"/>
            <a:t>Architektur-aufbau</a:t>
          </a:r>
          <a:endParaRPr lang="de-DE" sz="600"/>
        </a:p>
      </dgm:t>
    </dgm:pt>
    <dgm:pt modelId="{BFCA3835-D844-4D46-8CFD-C885B3560BBE}" type="parTrans" cxnId="{551C27B2-A797-4C58-9C53-4234C7FF601C}">
      <dgm:prSet/>
      <dgm:spPr/>
      <dgm:t>
        <a:bodyPr/>
        <a:lstStyle/>
        <a:p>
          <a:pPr algn="ctr"/>
          <a:endParaRPr lang="de-DE"/>
        </a:p>
      </dgm:t>
    </dgm:pt>
    <dgm:pt modelId="{1F1B301A-B2EA-4A79-BE33-FFE18C703704}" type="sibTrans" cxnId="{551C27B2-A797-4C58-9C53-4234C7FF601C}">
      <dgm:prSet/>
      <dgm:spPr/>
      <dgm:t>
        <a:bodyPr/>
        <a:lstStyle/>
        <a:p>
          <a:pPr algn="ctr"/>
          <a:endParaRPr lang="de-DE"/>
        </a:p>
      </dgm:t>
    </dgm:pt>
    <dgm:pt modelId="{37691145-F0A4-4AF2-86D2-78E9D059FF7B}">
      <dgm:prSet phldrT="[Text]" custT="1"/>
      <dgm:spPr/>
      <dgm:t>
        <a:bodyPr/>
        <a:lstStyle/>
        <a:p>
          <a:pPr algn="ctr"/>
          <a:r>
            <a:rPr lang="de-DE" sz="1100"/>
            <a:t>Projekt-struktur aufbauen</a:t>
          </a:r>
        </a:p>
      </dgm:t>
    </dgm:pt>
    <dgm:pt modelId="{4534FF1F-C100-465B-B9DE-34841CDE71B1}" type="parTrans" cxnId="{B27C2E15-FB32-4AAF-B121-D2FFA97436DB}">
      <dgm:prSet/>
      <dgm:spPr/>
      <dgm:t>
        <a:bodyPr/>
        <a:lstStyle/>
        <a:p>
          <a:pPr algn="ctr"/>
          <a:endParaRPr lang="de-DE"/>
        </a:p>
      </dgm:t>
    </dgm:pt>
    <dgm:pt modelId="{D8145029-AE8F-49B7-8F40-B518713E71D1}" type="sibTrans" cxnId="{B27C2E15-FB32-4AAF-B121-D2FFA97436DB}">
      <dgm:prSet/>
      <dgm:spPr/>
      <dgm:t>
        <a:bodyPr/>
        <a:lstStyle/>
        <a:p>
          <a:pPr algn="ctr"/>
          <a:endParaRPr lang="de-DE"/>
        </a:p>
      </dgm:t>
    </dgm:pt>
    <dgm:pt modelId="{94927AD6-0BC6-48BC-A7A9-B033F8EEEE27}">
      <dgm:prSet phldrT="[Text]" custT="1"/>
      <dgm:spPr/>
      <dgm:t>
        <a:bodyPr/>
        <a:lstStyle/>
        <a:p>
          <a:pPr algn="ctr"/>
          <a:r>
            <a:rPr lang="de-DE" sz="1100"/>
            <a:t>Buchungs-bestätigung</a:t>
          </a:r>
        </a:p>
      </dgm:t>
    </dgm:pt>
    <dgm:pt modelId="{A8D4D82F-948D-49F9-B416-0E2C5E705B3E}" type="sibTrans" cxnId="{FE11E16A-44D6-4DFE-BA0A-BDF112713CA8}">
      <dgm:prSet/>
      <dgm:spPr/>
      <dgm:t>
        <a:bodyPr/>
        <a:lstStyle/>
        <a:p>
          <a:pPr algn="ctr"/>
          <a:endParaRPr lang="de-DE"/>
        </a:p>
      </dgm:t>
    </dgm:pt>
    <dgm:pt modelId="{95FCB660-8056-4D66-A638-A7DFC6590755}" type="parTrans" cxnId="{FE11E16A-44D6-4DFE-BA0A-BDF112713CA8}">
      <dgm:prSet/>
      <dgm:spPr/>
      <dgm:t>
        <a:bodyPr/>
        <a:lstStyle/>
        <a:p>
          <a:pPr algn="ctr"/>
          <a:endParaRPr lang="de-DE"/>
        </a:p>
      </dgm:t>
    </dgm:pt>
    <dgm:pt modelId="{CACED2F6-5CC3-460A-8499-0F34177461C6}">
      <dgm:prSet phldrT="[Text]" custT="1"/>
      <dgm:spPr/>
      <dgm:t>
        <a:bodyPr/>
        <a:lstStyle/>
        <a:p>
          <a:pPr algn="ctr"/>
          <a:r>
            <a:rPr lang="de-DE" sz="1100"/>
            <a:t>Zufrieden-heitsab-frage</a:t>
          </a:r>
        </a:p>
      </dgm:t>
    </dgm:pt>
    <dgm:pt modelId="{9B37607E-684F-4BEB-BA54-BBF193393C63}" type="parTrans" cxnId="{3C60116E-DD3B-4733-8C4B-22971C16CC56}">
      <dgm:prSet/>
      <dgm:spPr/>
      <dgm:t>
        <a:bodyPr/>
        <a:lstStyle/>
        <a:p>
          <a:pPr algn="ctr"/>
          <a:endParaRPr lang="de-DE"/>
        </a:p>
      </dgm:t>
    </dgm:pt>
    <dgm:pt modelId="{67433D70-EBC9-4F70-AB3A-31F3AD986BAE}" type="sibTrans" cxnId="{3C60116E-DD3B-4733-8C4B-22971C16CC56}">
      <dgm:prSet/>
      <dgm:spPr/>
      <dgm:t>
        <a:bodyPr/>
        <a:lstStyle/>
        <a:p>
          <a:pPr algn="ctr"/>
          <a:endParaRPr lang="de-DE"/>
        </a:p>
      </dgm:t>
    </dgm:pt>
    <dgm:pt modelId="{E04C06C0-4B93-44E6-BA73-C91563F64830}">
      <dgm:prSet phldrT="[Text]" custT="1"/>
      <dgm:spPr/>
      <dgm:t>
        <a:bodyPr/>
        <a:lstStyle/>
        <a:p>
          <a:pPr algn="ctr"/>
          <a:r>
            <a:rPr lang="de-DE" sz="1100"/>
            <a:t>Verfüg-barkeit</a:t>
          </a:r>
        </a:p>
      </dgm:t>
    </dgm:pt>
    <dgm:pt modelId="{90FCEC29-3023-4272-9BDB-72B39E94159E}" type="parTrans" cxnId="{12968C1D-4455-4606-B6B1-BD91BD7E5D41}">
      <dgm:prSet/>
      <dgm:spPr/>
      <dgm:t>
        <a:bodyPr/>
        <a:lstStyle/>
        <a:p>
          <a:pPr algn="ctr"/>
          <a:endParaRPr lang="de-DE"/>
        </a:p>
      </dgm:t>
    </dgm:pt>
    <dgm:pt modelId="{18DB953F-C440-40DD-A5DE-04DA336E51C8}" type="sibTrans" cxnId="{12968C1D-4455-4606-B6B1-BD91BD7E5D41}">
      <dgm:prSet/>
      <dgm:spPr/>
      <dgm:t>
        <a:bodyPr/>
        <a:lstStyle/>
        <a:p>
          <a:pPr algn="ctr"/>
          <a:endParaRPr lang="de-DE"/>
        </a:p>
      </dgm:t>
    </dgm:pt>
    <dgm:pt modelId="{3EA4EA27-2467-4BAD-A0F9-C2C3D3597EB6}">
      <dgm:prSet phldrT="[Text]" custT="1"/>
      <dgm:spPr/>
      <dgm:t>
        <a:bodyPr/>
        <a:lstStyle/>
        <a:p>
          <a:pPr algn="ctr"/>
          <a:r>
            <a:rPr lang="de-DE" sz="1100"/>
            <a:t>Termin-erstellung</a:t>
          </a:r>
        </a:p>
      </dgm:t>
    </dgm:pt>
    <dgm:pt modelId="{DD8F43FE-7002-4BD6-B3BD-A40BC7C34EA7}" type="parTrans" cxnId="{40EA185C-2DF1-435D-8C0C-2F61DDEB08EF}">
      <dgm:prSet/>
      <dgm:spPr/>
      <dgm:t>
        <a:bodyPr/>
        <a:lstStyle/>
        <a:p>
          <a:pPr algn="ctr"/>
          <a:endParaRPr lang="de-DE"/>
        </a:p>
      </dgm:t>
    </dgm:pt>
    <dgm:pt modelId="{9377A980-6854-46A8-8527-C29A0842A127}" type="sibTrans" cxnId="{40EA185C-2DF1-435D-8C0C-2F61DDEB08EF}">
      <dgm:prSet/>
      <dgm:spPr/>
      <dgm:t>
        <a:bodyPr/>
        <a:lstStyle/>
        <a:p>
          <a:pPr algn="ctr"/>
          <a:endParaRPr lang="de-DE"/>
        </a:p>
      </dgm:t>
    </dgm:pt>
    <dgm:pt modelId="{C34BBD7A-9FB8-4C52-A421-F5090E3E25E5}">
      <dgm:prSet phldrT="[Text]" custT="1"/>
      <dgm:spPr/>
      <dgm:t>
        <a:bodyPr/>
        <a:lstStyle/>
        <a:p>
          <a:pPr algn="ctr"/>
          <a:r>
            <a:rPr lang="de-DE" sz="1100" b="0" i="0" u="none"/>
            <a:t>Material-status</a:t>
          </a:r>
          <a:endParaRPr lang="de-DE" sz="1100"/>
        </a:p>
      </dgm:t>
    </dgm:pt>
    <dgm:pt modelId="{6D34DB83-81AC-4DB6-97B4-D7A0CB242E12}" type="parTrans" cxnId="{56B69D8D-6ED5-4932-AD73-BB492EFB4650}">
      <dgm:prSet/>
      <dgm:spPr/>
      <dgm:t>
        <a:bodyPr/>
        <a:lstStyle/>
        <a:p>
          <a:pPr algn="ctr"/>
          <a:endParaRPr lang="de-DE"/>
        </a:p>
      </dgm:t>
    </dgm:pt>
    <dgm:pt modelId="{12BCD7B2-7104-4619-9CF7-D9776833306F}" type="sibTrans" cxnId="{56B69D8D-6ED5-4932-AD73-BB492EFB4650}">
      <dgm:prSet/>
      <dgm:spPr/>
      <dgm:t>
        <a:bodyPr/>
        <a:lstStyle/>
        <a:p>
          <a:pPr algn="ctr"/>
          <a:endParaRPr lang="de-DE"/>
        </a:p>
      </dgm:t>
    </dgm:pt>
    <dgm:pt modelId="{FB773CC5-928C-4EBB-9E7C-55F8DF732475}">
      <dgm:prSet phldrT="[Text]"/>
      <dgm:spPr/>
      <dgm:t>
        <a:bodyPr/>
        <a:lstStyle/>
        <a:p>
          <a:pPr algn="ctr"/>
          <a:r>
            <a:rPr lang="de-DE"/>
            <a:t>GUI</a:t>
          </a:r>
        </a:p>
      </dgm:t>
    </dgm:pt>
    <dgm:pt modelId="{B8945D6E-9227-4597-AF37-621659245876}" type="sibTrans" cxnId="{F7138541-A335-4BC1-815C-369512F7B69C}">
      <dgm:prSet/>
      <dgm:spPr/>
      <dgm:t>
        <a:bodyPr/>
        <a:lstStyle/>
        <a:p>
          <a:pPr algn="ctr"/>
          <a:endParaRPr lang="de-DE"/>
        </a:p>
      </dgm:t>
    </dgm:pt>
    <dgm:pt modelId="{FD143CE0-A3AC-4BE5-A8D5-A3041BE3B643}" type="parTrans" cxnId="{F7138541-A335-4BC1-815C-369512F7B69C}">
      <dgm:prSet/>
      <dgm:spPr/>
      <dgm:t>
        <a:bodyPr/>
        <a:lstStyle/>
        <a:p>
          <a:pPr algn="ctr"/>
          <a:endParaRPr lang="de-DE"/>
        </a:p>
      </dgm:t>
    </dgm:pt>
    <dgm:pt modelId="{561FD150-BCC3-427D-8B9D-595821B18F5E}">
      <dgm:prSet phldrT="[Text]" custT="1"/>
      <dgm:spPr/>
      <dgm:t>
        <a:bodyPr/>
        <a:lstStyle/>
        <a:p>
          <a:pPr algn="ctr"/>
          <a:r>
            <a:rPr lang="de-DE" sz="1100"/>
            <a:t>Implemen-tierung der Views</a:t>
          </a:r>
        </a:p>
      </dgm:t>
    </dgm:pt>
    <dgm:pt modelId="{52976A94-FB94-4331-BABC-4A634103CE0A}" type="sibTrans" cxnId="{5B34ABB4-D9A6-4C32-89C9-D6D042EDFF50}">
      <dgm:prSet/>
      <dgm:spPr/>
      <dgm:t>
        <a:bodyPr/>
        <a:lstStyle/>
        <a:p>
          <a:pPr algn="ctr"/>
          <a:endParaRPr lang="de-DE"/>
        </a:p>
      </dgm:t>
    </dgm:pt>
    <dgm:pt modelId="{F3A713F3-3946-422C-9F2B-4D9E0310962E}" type="parTrans" cxnId="{5B34ABB4-D9A6-4C32-89C9-D6D042EDFF50}">
      <dgm:prSet/>
      <dgm:spPr/>
      <dgm:t>
        <a:bodyPr/>
        <a:lstStyle/>
        <a:p>
          <a:pPr algn="ctr"/>
          <a:endParaRPr lang="de-DE"/>
        </a:p>
      </dgm:t>
    </dgm:pt>
    <dgm:pt modelId="{03767183-5A04-415E-92C7-837ECF9D5C89}">
      <dgm:prSet phldrT="[Text]" custT="1"/>
      <dgm:spPr/>
      <dgm:t>
        <a:bodyPr/>
        <a:lstStyle/>
        <a:p>
          <a:pPr algn="ctr"/>
          <a:r>
            <a:rPr lang="de-DE" sz="1100"/>
            <a:t>Stamm-datenpflege</a:t>
          </a:r>
        </a:p>
      </dgm:t>
    </dgm:pt>
    <dgm:pt modelId="{8DDB22BA-566F-4439-B904-C34874F4FDA9}" type="parTrans" cxnId="{1AACB244-914A-41E5-8222-5969ADE8DEC7}">
      <dgm:prSet/>
      <dgm:spPr/>
      <dgm:t>
        <a:bodyPr/>
        <a:lstStyle/>
        <a:p>
          <a:pPr algn="ctr"/>
          <a:endParaRPr lang="de-DE"/>
        </a:p>
      </dgm:t>
    </dgm:pt>
    <dgm:pt modelId="{CF0A96A1-F327-4B86-94D2-8853B5B76019}" type="sibTrans" cxnId="{1AACB244-914A-41E5-8222-5969ADE8DEC7}">
      <dgm:prSet/>
      <dgm:spPr/>
      <dgm:t>
        <a:bodyPr/>
        <a:lstStyle/>
        <a:p>
          <a:pPr algn="ctr"/>
          <a:endParaRPr lang="de-DE"/>
        </a:p>
      </dgm:t>
    </dgm:pt>
    <dgm:pt modelId="{EA0440DB-70FF-4B48-93CF-DB9DE07BEC16}">
      <dgm:prSet phldrT="[Text]" custT="1"/>
      <dgm:spPr/>
      <dgm:t>
        <a:bodyPr/>
        <a:lstStyle/>
        <a:p>
          <a:pPr algn="ctr"/>
          <a:r>
            <a:rPr lang="de-DE" sz="1100"/>
            <a:t>Stamm-datenpflege</a:t>
          </a:r>
        </a:p>
      </dgm:t>
    </dgm:pt>
    <dgm:pt modelId="{4C3CFAF8-114D-49AC-8C2D-8403D4AE6D2E}" type="parTrans" cxnId="{DB76ECB2-074D-4B7F-B821-005E6ABB09AA}">
      <dgm:prSet/>
      <dgm:spPr/>
      <dgm:t>
        <a:bodyPr/>
        <a:lstStyle/>
        <a:p>
          <a:pPr algn="ctr"/>
          <a:endParaRPr lang="de-DE"/>
        </a:p>
      </dgm:t>
    </dgm:pt>
    <dgm:pt modelId="{266FAB6A-8869-420E-BFEE-4F5B08B7CA9F}" type="sibTrans" cxnId="{DB76ECB2-074D-4B7F-B821-005E6ABB09AA}">
      <dgm:prSet/>
      <dgm:spPr/>
      <dgm:t>
        <a:bodyPr/>
        <a:lstStyle/>
        <a:p>
          <a:pPr algn="ctr"/>
          <a:endParaRPr lang="de-DE"/>
        </a:p>
      </dgm:t>
    </dgm:pt>
    <dgm:pt modelId="{84B28951-A3B6-466B-9E5C-4E40CB0C3868}">
      <dgm:prSet phldrT="[Text]" custT="1"/>
      <dgm:spPr/>
      <dgm:t>
        <a:bodyPr/>
        <a:lstStyle/>
        <a:p>
          <a:pPr algn="ctr"/>
          <a:r>
            <a:rPr lang="de-DE" sz="1100"/>
            <a:t>Stamm-datenpflege</a:t>
          </a:r>
        </a:p>
      </dgm:t>
    </dgm:pt>
    <dgm:pt modelId="{807B50BB-CB8B-445C-9E55-96EEF1AA3D5F}" type="parTrans" cxnId="{B4AA497E-8A46-4A51-AB83-BF781A2FE431}">
      <dgm:prSet/>
      <dgm:spPr/>
      <dgm:t>
        <a:bodyPr/>
        <a:lstStyle/>
        <a:p>
          <a:pPr algn="ctr"/>
          <a:endParaRPr lang="de-DE"/>
        </a:p>
      </dgm:t>
    </dgm:pt>
    <dgm:pt modelId="{2D679092-829C-4D95-A642-1ED64E3C9068}" type="sibTrans" cxnId="{B4AA497E-8A46-4A51-AB83-BF781A2FE431}">
      <dgm:prSet/>
      <dgm:spPr/>
      <dgm:t>
        <a:bodyPr/>
        <a:lstStyle/>
        <a:p>
          <a:pPr algn="ctr"/>
          <a:endParaRPr lang="de-DE"/>
        </a:p>
      </dgm:t>
    </dgm:pt>
    <dgm:pt modelId="{28D0073A-982E-41BE-AB0C-AB068C9A398C}">
      <dgm:prSet phldrT="[Text]" custT="1"/>
      <dgm:spPr/>
      <dgm:t>
        <a:bodyPr/>
        <a:lstStyle/>
        <a:p>
          <a:pPr algn="ctr"/>
          <a:r>
            <a:rPr lang="de-DE" sz="1100"/>
            <a:t>Stamm-datenpflege</a:t>
          </a:r>
        </a:p>
      </dgm:t>
    </dgm:pt>
    <dgm:pt modelId="{8A70CE71-95CD-4CAD-B830-9CE1F217A3C9}" type="parTrans" cxnId="{52BF8D05-0616-4EB0-A837-8C22803D0346}">
      <dgm:prSet/>
      <dgm:spPr/>
      <dgm:t>
        <a:bodyPr/>
        <a:lstStyle/>
        <a:p>
          <a:pPr algn="ctr"/>
          <a:endParaRPr lang="de-DE"/>
        </a:p>
      </dgm:t>
    </dgm:pt>
    <dgm:pt modelId="{672AE81E-A816-4197-961C-C64B0E8665D7}" type="sibTrans" cxnId="{52BF8D05-0616-4EB0-A837-8C22803D0346}">
      <dgm:prSet/>
      <dgm:spPr/>
      <dgm:t>
        <a:bodyPr/>
        <a:lstStyle/>
        <a:p>
          <a:pPr algn="ctr"/>
          <a:endParaRPr lang="de-DE"/>
        </a:p>
      </dgm:t>
    </dgm:pt>
    <dgm:pt modelId="{01C6A790-4DC7-4F0B-9249-1613723970D2}">
      <dgm:prSet phldrT="[Text]" custT="1"/>
      <dgm:spPr/>
      <dgm:t>
        <a:bodyPr/>
        <a:lstStyle/>
        <a:p>
          <a:pPr algn="ctr"/>
          <a:r>
            <a:rPr lang="de-DE" sz="1100" b="0" i="0" u="none"/>
            <a:t>Reparaturen</a:t>
          </a:r>
          <a:endParaRPr lang="de-DE" sz="1100"/>
        </a:p>
      </dgm:t>
    </dgm:pt>
    <dgm:pt modelId="{A761EF1A-E62F-46F6-B567-6C4A968BB804}" type="parTrans" cxnId="{6C5930A8-B3C7-4EB0-9202-7AA872EDF1D7}">
      <dgm:prSet/>
      <dgm:spPr/>
      <dgm:t>
        <a:bodyPr/>
        <a:lstStyle/>
        <a:p>
          <a:pPr algn="ctr"/>
          <a:endParaRPr lang="de-DE"/>
        </a:p>
      </dgm:t>
    </dgm:pt>
    <dgm:pt modelId="{3EC1A0E0-6771-4AC1-8F51-FD7B9C3575D8}" type="sibTrans" cxnId="{6C5930A8-B3C7-4EB0-9202-7AA872EDF1D7}">
      <dgm:prSet/>
      <dgm:spPr/>
      <dgm:t>
        <a:bodyPr/>
        <a:lstStyle/>
        <a:p>
          <a:pPr algn="ctr"/>
          <a:endParaRPr lang="de-DE"/>
        </a:p>
      </dgm:t>
    </dgm:pt>
    <dgm:pt modelId="{82BA6264-7538-4D2A-8E1C-8BA6A8B77C87}">
      <dgm:prSet phldrT="[Text]" custT="1"/>
      <dgm:spPr/>
      <dgm:t>
        <a:bodyPr/>
        <a:lstStyle/>
        <a:p>
          <a:pPr algn="ctr"/>
          <a:r>
            <a:rPr lang="de-DE" sz="1100" b="0" i="0" u="none"/>
            <a:t>Funktions-gruppen</a:t>
          </a:r>
          <a:endParaRPr lang="de-DE" sz="1100"/>
        </a:p>
      </dgm:t>
    </dgm:pt>
    <dgm:pt modelId="{CA4676CE-26BF-45AB-B671-BA94A92F286B}" type="parTrans" cxnId="{061C86B6-A78C-42D6-985E-C65CD619A883}">
      <dgm:prSet/>
      <dgm:spPr/>
      <dgm:t>
        <a:bodyPr/>
        <a:lstStyle/>
        <a:p>
          <a:pPr algn="ctr"/>
          <a:endParaRPr lang="de-DE"/>
        </a:p>
      </dgm:t>
    </dgm:pt>
    <dgm:pt modelId="{5353DE74-8657-46AA-B8FF-BCCD21BD19F5}" type="sibTrans" cxnId="{061C86B6-A78C-42D6-985E-C65CD619A883}">
      <dgm:prSet/>
      <dgm:spPr/>
      <dgm:t>
        <a:bodyPr/>
        <a:lstStyle/>
        <a:p>
          <a:pPr algn="ctr"/>
          <a:endParaRPr lang="de-DE"/>
        </a:p>
      </dgm:t>
    </dgm:pt>
    <dgm:pt modelId="{8DC3EAE0-AA96-4653-B57C-ED61FEA30CD5}">
      <dgm:prSet phldrT="[Text]" custT="1"/>
      <dgm:spPr/>
      <dgm:t>
        <a:bodyPr/>
        <a:lstStyle/>
        <a:p>
          <a:pPr algn="ctr"/>
          <a:r>
            <a:rPr lang="de-DE" sz="1100"/>
            <a:t>Termin-übersicht</a:t>
          </a:r>
        </a:p>
      </dgm:t>
    </dgm:pt>
    <dgm:pt modelId="{7CC7DC12-9352-4C98-9F13-D011B02C6081}" type="parTrans" cxnId="{43A9CA93-8A45-4208-B70D-094372E779C6}">
      <dgm:prSet/>
      <dgm:spPr/>
      <dgm:t>
        <a:bodyPr/>
        <a:lstStyle/>
        <a:p>
          <a:pPr algn="ctr"/>
          <a:endParaRPr lang="de-DE"/>
        </a:p>
      </dgm:t>
    </dgm:pt>
    <dgm:pt modelId="{8B7E0419-F39F-48B6-8DD1-EC28DCD47BD1}" type="sibTrans" cxnId="{43A9CA93-8A45-4208-B70D-094372E779C6}">
      <dgm:prSet/>
      <dgm:spPr/>
      <dgm:t>
        <a:bodyPr/>
        <a:lstStyle/>
        <a:p>
          <a:pPr algn="ctr"/>
          <a:endParaRPr lang="de-DE"/>
        </a:p>
      </dgm:t>
    </dgm:pt>
    <dgm:pt modelId="{465890CC-4C0F-4DE3-8DF0-32F9B1515BA4}">
      <dgm:prSet phldrT="[Text]" custT="1"/>
      <dgm:spPr/>
      <dgm:t>
        <a:bodyPr/>
        <a:lstStyle/>
        <a:p>
          <a:pPr algn="ctr"/>
          <a:r>
            <a:rPr lang="de-DE" sz="1100"/>
            <a:t>Quali-fikationen</a:t>
          </a:r>
        </a:p>
      </dgm:t>
    </dgm:pt>
    <dgm:pt modelId="{19FDD408-80C7-457A-BC39-1C88A52D83B8}" type="parTrans" cxnId="{1EE483B0-33DA-4E3A-B4DF-5008C118AC48}">
      <dgm:prSet/>
      <dgm:spPr/>
      <dgm:t>
        <a:bodyPr/>
        <a:lstStyle/>
        <a:p>
          <a:pPr algn="ctr"/>
          <a:endParaRPr lang="de-DE"/>
        </a:p>
      </dgm:t>
    </dgm:pt>
    <dgm:pt modelId="{BF598C3C-FB58-4643-A364-FDAB91709540}" type="sibTrans" cxnId="{1EE483B0-33DA-4E3A-B4DF-5008C118AC48}">
      <dgm:prSet/>
      <dgm:spPr/>
      <dgm:t>
        <a:bodyPr/>
        <a:lstStyle/>
        <a:p>
          <a:pPr algn="ctr"/>
          <a:endParaRPr lang="de-DE"/>
        </a:p>
      </dgm:t>
    </dgm:pt>
    <dgm:pt modelId="{62FC6845-4EF0-4497-9F2B-5A95910903AC}">
      <dgm:prSet phldrT="[Text]" custT="1"/>
      <dgm:spPr/>
      <dgm:t>
        <a:bodyPr/>
        <a:lstStyle/>
        <a:p>
          <a:pPr algn="ctr"/>
          <a:r>
            <a:rPr lang="de-DE" sz="1100"/>
            <a:t>Mahn-wesen</a:t>
          </a:r>
        </a:p>
      </dgm:t>
    </dgm:pt>
    <dgm:pt modelId="{E739A682-CBCF-477A-82C9-B0F2D7CDB70B}" type="parTrans" cxnId="{06D6B6E4-8A30-451D-B9AC-D034BA65D358}">
      <dgm:prSet/>
      <dgm:spPr/>
      <dgm:t>
        <a:bodyPr/>
        <a:lstStyle/>
        <a:p>
          <a:pPr algn="ctr"/>
          <a:endParaRPr lang="de-DE"/>
        </a:p>
      </dgm:t>
    </dgm:pt>
    <dgm:pt modelId="{4B3AC8FC-D607-443D-A8DF-EF9A1897632D}" type="sibTrans" cxnId="{06D6B6E4-8A30-451D-B9AC-D034BA65D358}">
      <dgm:prSet/>
      <dgm:spPr/>
      <dgm:t>
        <a:bodyPr/>
        <a:lstStyle/>
        <a:p>
          <a:pPr algn="ctr"/>
          <a:endParaRPr lang="de-DE"/>
        </a:p>
      </dgm:t>
    </dgm:pt>
    <dgm:pt modelId="{AF5EFBA0-D7B8-49F4-BF86-5EDFD109C60A}">
      <dgm:prSet phldrT="[Text]" custT="1"/>
      <dgm:spPr/>
      <dgm:t>
        <a:bodyPr/>
        <a:lstStyle/>
        <a:p>
          <a:pPr algn="ctr"/>
          <a:r>
            <a:rPr lang="de-DE" sz="1100"/>
            <a:t>Rechungs-erstellung</a:t>
          </a:r>
        </a:p>
      </dgm:t>
    </dgm:pt>
    <dgm:pt modelId="{6A8730F5-2A56-463C-B1E0-6455899B0193}" type="parTrans" cxnId="{77A6DF31-D484-4F7C-81B6-7E72D5BDBC28}">
      <dgm:prSet/>
      <dgm:spPr/>
      <dgm:t>
        <a:bodyPr/>
        <a:lstStyle/>
        <a:p>
          <a:pPr algn="ctr"/>
          <a:endParaRPr lang="de-DE"/>
        </a:p>
      </dgm:t>
    </dgm:pt>
    <dgm:pt modelId="{CD7FA6BD-B172-4712-9D65-0285EC016F40}" type="sibTrans" cxnId="{77A6DF31-D484-4F7C-81B6-7E72D5BDBC28}">
      <dgm:prSet/>
      <dgm:spPr/>
      <dgm:t>
        <a:bodyPr/>
        <a:lstStyle/>
        <a:p>
          <a:pPr algn="ctr"/>
          <a:endParaRPr lang="de-DE"/>
        </a:p>
      </dgm:t>
    </dgm:pt>
    <dgm:pt modelId="{11E8878C-2885-49B1-BBD3-B9BF6E9CD8CF}">
      <dgm:prSet phldrT="[Text]" custT="1"/>
      <dgm:spPr/>
      <dgm:t>
        <a:bodyPr/>
        <a:lstStyle/>
        <a:p>
          <a:pPr algn="ctr"/>
          <a:r>
            <a:rPr lang="de-DE" sz="1100"/>
            <a:t>Rechnungs-stornierung</a:t>
          </a:r>
        </a:p>
      </dgm:t>
    </dgm:pt>
    <dgm:pt modelId="{10E19DDF-9416-4F09-B78F-30FFF45BCCAB}" type="parTrans" cxnId="{75BAF4DB-96DA-4E8F-86AA-2474E10ECA69}">
      <dgm:prSet/>
      <dgm:spPr/>
      <dgm:t>
        <a:bodyPr/>
        <a:lstStyle/>
        <a:p>
          <a:pPr algn="ctr"/>
          <a:endParaRPr lang="de-DE"/>
        </a:p>
      </dgm:t>
    </dgm:pt>
    <dgm:pt modelId="{6AEEB261-87E5-40DF-A0C2-E054F6E2B583}" type="sibTrans" cxnId="{75BAF4DB-96DA-4E8F-86AA-2474E10ECA69}">
      <dgm:prSet/>
      <dgm:spPr/>
      <dgm:t>
        <a:bodyPr/>
        <a:lstStyle/>
        <a:p>
          <a:pPr algn="ctr"/>
          <a:endParaRPr lang="de-DE"/>
        </a:p>
      </dgm:t>
    </dgm:pt>
    <dgm:pt modelId="{4C5E9BE5-1781-406D-B5B8-8FAB82A93DBF}">
      <dgm:prSet phldrT="[Text]" custT="1"/>
      <dgm:spPr/>
      <dgm:t>
        <a:bodyPr/>
        <a:lstStyle/>
        <a:p>
          <a:pPr algn="ctr"/>
          <a:r>
            <a:rPr lang="de-DE" sz="1100" dirty="0"/>
            <a:t>Honorar-verwaltung Mitarbeiter</a:t>
          </a:r>
        </a:p>
      </dgm:t>
    </dgm:pt>
    <dgm:pt modelId="{7F828FC0-9501-40D3-A0DB-F30C215FAE9B}" type="parTrans" cxnId="{7F47D5FB-E803-4183-8503-5790B5B03B3D}">
      <dgm:prSet/>
      <dgm:spPr/>
      <dgm:t>
        <a:bodyPr/>
        <a:lstStyle/>
        <a:p>
          <a:pPr algn="ctr"/>
          <a:endParaRPr lang="de-DE"/>
        </a:p>
      </dgm:t>
    </dgm:pt>
    <dgm:pt modelId="{3FEB442B-74CF-44D3-92A4-4D610561EA1D}" type="sibTrans" cxnId="{7F47D5FB-E803-4183-8503-5790B5B03B3D}">
      <dgm:prSet/>
      <dgm:spPr/>
      <dgm:t>
        <a:bodyPr/>
        <a:lstStyle/>
        <a:p>
          <a:pPr algn="ctr"/>
          <a:endParaRPr lang="de-DE"/>
        </a:p>
      </dgm:t>
    </dgm:pt>
    <dgm:pt modelId="{D7A2B0BE-188C-407C-9CC8-D5CBCF0755E4}">
      <dgm:prSet phldrT="[Text]"/>
      <dgm:spPr/>
      <dgm:t>
        <a:bodyPr/>
        <a:lstStyle/>
        <a:p>
          <a:pPr algn="ctr"/>
          <a:r>
            <a:rPr lang="de-DE"/>
            <a:t>Entwicklungs-umgebung einrichten</a:t>
          </a:r>
        </a:p>
      </dgm:t>
    </dgm:pt>
    <dgm:pt modelId="{6CDC30C3-123B-4A6D-B04B-A1ED331F7DD3}" type="sibTrans" cxnId="{FE76B9C1-5F8A-4548-A686-B4DA3B6AF24A}">
      <dgm:prSet/>
      <dgm:spPr/>
      <dgm:t>
        <a:bodyPr/>
        <a:lstStyle/>
        <a:p>
          <a:pPr algn="ctr"/>
          <a:endParaRPr lang="de-DE"/>
        </a:p>
      </dgm:t>
    </dgm:pt>
    <dgm:pt modelId="{35B900AE-41B0-45FF-AECA-A41BF8103AF7}" type="parTrans" cxnId="{FE76B9C1-5F8A-4548-A686-B4DA3B6AF24A}">
      <dgm:prSet/>
      <dgm:spPr/>
      <dgm:t>
        <a:bodyPr/>
        <a:lstStyle/>
        <a:p>
          <a:pPr algn="ctr"/>
          <a:endParaRPr lang="de-DE"/>
        </a:p>
      </dgm:t>
    </dgm:pt>
    <dgm:pt modelId="{3E887210-AFB4-47C1-A654-9BB0EC015157}">
      <dgm:prSet phldrT="[Text]" custT="1"/>
      <dgm:spPr/>
      <dgm:t>
        <a:bodyPr/>
        <a:lstStyle/>
        <a:p>
          <a:pPr algn="ctr"/>
          <a:r>
            <a:rPr lang="de-DE" sz="1100"/>
            <a:t>Infrastruk-tur einrichten</a:t>
          </a:r>
        </a:p>
      </dgm:t>
    </dgm:pt>
    <dgm:pt modelId="{6725265A-7CA6-445A-AD68-06572110B37C}" type="parTrans" cxnId="{58CB1E3B-9A2D-4117-B15D-97D7B5F44396}">
      <dgm:prSet/>
      <dgm:spPr/>
      <dgm:t>
        <a:bodyPr/>
        <a:lstStyle/>
        <a:p>
          <a:pPr algn="ctr"/>
          <a:endParaRPr lang="de-DE"/>
        </a:p>
      </dgm:t>
    </dgm:pt>
    <dgm:pt modelId="{3E5E73F4-C292-44FC-9875-7B796F674197}" type="sibTrans" cxnId="{58CB1E3B-9A2D-4117-B15D-97D7B5F44396}">
      <dgm:prSet/>
      <dgm:spPr/>
      <dgm:t>
        <a:bodyPr/>
        <a:lstStyle/>
        <a:p>
          <a:pPr algn="ctr"/>
          <a:endParaRPr lang="de-DE"/>
        </a:p>
      </dgm:t>
    </dgm:pt>
    <dgm:pt modelId="{4CE2ECD0-BB62-47CE-B968-118726A7596A}">
      <dgm:prSet phldrT="[Text]" custT="1"/>
      <dgm:spPr/>
      <dgm:t>
        <a:bodyPr/>
        <a:lstStyle/>
        <a:p>
          <a:pPr algn="ctr"/>
          <a:r>
            <a:rPr lang="de-DE" sz="1100"/>
            <a:t>Dokumen-tation</a:t>
          </a:r>
        </a:p>
      </dgm:t>
    </dgm:pt>
    <dgm:pt modelId="{CC326956-010A-4805-AC4A-8AC0DD6183EA}" type="parTrans" cxnId="{86088011-F566-4D91-B689-CF414B8039BA}">
      <dgm:prSet/>
      <dgm:spPr/>
      <dgm:t>
        <a:bodyPr/>
        <a:lstStyle/>
        <a:p>
          <a:endParaRPr lang="de-DE"/>
        </a:p>
      </dgm:t>
    </dgm:pt>
    <dgm:pt modelId="{18B36907-FFBA-42E0-B64D-9D17A67DC057}" type="sibTrans" cxnId="{86088011-F566-4D91-B689-CF414B8039BA}">
      <dgm:prSet/>
      <dgm:spPr/>
      <dgm:t>
        <a:bodyPr/>
        <a:lstStyle/>
        <a:p>
          <a:endParaRPr lang="de-DE"/>
        </a:p>
      </dgm:t>
    </dgm:pt>
    <dgm:pt modelId="{28B0FA7E-8089-4167-9390-BAFB85BA925A}">
      <dgm:prSet phldrT="[Text]" custT="1"/>
      <dgm:spPr/>
      <dgm:t>
        <a:bodyPr/>
        <a:lstStyle/>
        <a:p>
          <a:pPr algn="ctr"/>
          <a:r>
            <a:rPr lang="de-DE" sz="1100"/>
            <a:t>Benutzer-handbuch</a:t>
          </a:r>
        </a:p>
      </dgm:t>
    </dgm:pt>
    <dgm:pt modelId="{01CECF68-B529-468E-986F-96B6DA884369}" type="parTrans" cxnId="{71CD5B6D-9E69-43F9-BBD3-7AD219F38061}">
      <dgm:prSet/>
      <dgm:spPr/>
      <dgm:t>
        <a:bodyPr/>
        <a:lstStyle/>
        <a:p>
          <a:endParaRPr lang="de-DE"/>
        </a:p>
      </dgm:t>
    </dgm:pt>
    <dgm:pt modelId="{C0860A24-487C-4B47-8BCD-A02E1A740461}" type="sibTrans" cxnId="{71CD5B6D-9E69-43F9-BBD3-7AD219F38061}">
      <dgm:prSet/>
      <dgm:spPr/>
      <dgm:t>
        <a:bodyPr/>
        <a:lstStyle/>
        <a:p>
          <a:endParaRPr lang="de-DE"/>
        </a:p>
      </dgm:t>
    </dgm:pt>
    <dgm:pt modelId="{1AEF335D-4957-431F-AD17-0F7F1E43E2E4}">
      <dgm:prSet phldrT="[Text]" custT="1"/>
      <dgm:spPr/>
      <dgm:t>
        <a:bodyPr/>
        <a:lstStyle/>
        <a:p>
          <a:pPr algn="ctr"/>
          <a:r>
            <a:rPr lang="de-DE" sz="1100"/>
            <a:t>Endbericht</a:t>
          </a:r>
        </a:p>
      </dgm:t>
    </dgm:pt>
    <dgm:pt modelId="{5AB7C7E8-0EAC-4E9E-A993-68652CAB0C3C}" type="parTrans" cxnId="{E22C216E-0067-4268-8C64-B4955CF79076}">
      <dgm:prSet/>
      <dgm:spPr/>
      <dgm:t>
        <a:bodyPr/>
        <a:lstStyle/>
        <a:p>
          <a:endParaRPr lang="de-DE"/>
        </a:p>
      </dgm:t>
    </dgm:pt>
    <dgm:pt modelId="{0D684AE3-715F-41DE-B856-E6C66E07C0E5}" type="sibTrans" cxnId="{E22C216E-0067-4268-8C64-B4955CF79076}">
      <dgm:prSet/>
      <dgm:spPr/>
      <dgm:t>
        <a:bodyPr/>
        <a:lstStyle/>
        <a:p>
          <a:endParaRPr lang="de-DE"/>
        </a:p>
      </dgm:t>
    </dgm:pt>
    <dgm:pt modelId="{BEFCC4BD-3F5D-4BBC-8701-6CADB17AA31F}" type="pres">
      <dgm:prSet presAssocID="{8DAB2FD0-2B03-4377-AB78-C40A056ACE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D171E6DA-76D3-445A-A4AD-CDF43BF8D621}" type="pres">
      <dgm:prSet presAssocID="{56A49430-181E-403C-8A34-714158AEC076}" presName="root" presStyleCnt="0"/>
      <dgm:spPr/>
    </dgm:pt>
    <dgm:pt modelId="{E984BE3E-B592-4ECD-BAFC-DD3287597B37}" type="pres">
      <dgm:prSet presAssocID="{56A49430-181E-403C-8A34-714158AEC076}" presName="rootComposite" presStyleCnt="0"/>
      <dgm:spPr/>
    </dgm:pt>
    <dgm:pt modelId="{99FB8535-ECB9-42B1-87A1-D8BBE540BBCA}" type="pres">
      <dgm:prSet presAssocID="{56A49430-181E-403C-8A34-714158AEC076}" presName="rootText" presStyleLbl="node1" presStyleIdx="0" presStyleCnt="9" custScaleX="85695"/>
      <dgm:spPr/>
      <dgm:t>
        <a:bodyPr/>
        <a:lstStyle/>
        <a:p>
          <a:endParaRPr lang="de-DE"/>
        </a:p>
      </dgm:t>
    </dgm:pt>
    <dgm:pt modelId="{61737740-909B-4238-895E-2F5A38B946DA}" type="pres">
      <dgm:prSet presAssocID="{56A49430-181E-403C-8A34-714158AEC076}" presName="rootConnector" presStyleLbl="node1" presStyleIdx="0" presStyleCnt="9"/>
      <dgm:spPr/>
      <dgm:t>
        <a:bodyPr/>
        <a:lstStyle/>
        <a:p>
          <a:endParaRPr lang="de-DE"/>
        </a:p>
      </dgm:t>
    </dgm:pt>
    <dgm:pt modelId="{86F71E6F-B2BC-4D83-B173-DF3B8FC5B190}" type="pres">
      <dgm:prSet presAssocID="{56A49430-181E-403C-8A34-714158AEC076}" presName="childShape" presStyleCnt="0"/>
      <dgm:spPr/>
    </dgm:pt>
    <dgm:pt modelId="{3D73A31F-3CD4-4A78-8BD9-2E6FA5F234D0}" type="pres">
      <dgm:prSet presAssocID="{35B900AE-41B0-45FF-AECA-A41BF8103AF7}" presName="Name13" presStyleLbl="parChTrans1D2" presStyleIdx="0" presStyleCnt="24"/>
      <dgm:spPr/>
      <dgm:t>
        <a:bodyPr/>
        <a:lstStyle/>
        <a:p>
          <a:endParaRPr lang="de-DE"/>
        </a:p>
      </dgm:t>
    </dgm:pt>
    <dgm:pt modelId="{8A3314E6-2863-4C36-BBB3-CAD41F46559B}" type="pres">
      <dgm:prSet presAssocID="{D7A2B0BE-188C-407C-9CC8-D5CBCF0755E4}" presName="childText" presStyleLbl="bgAcc1" presStyleIdx="0" presStyleCnt="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D3896C-510F-44BC-88B4-7C22129E786E}" type="pres">
      <dgm:prSet presAssocID="{BFCA3835-D844-4D46-8CFD-C885B3560BBE}" presName="Name13" presStyleLbl="parChTrans1D2" presStyleIdx="1" presStyleCnt="24"/>
      <dgm:spPr/>
      <dgm:t>
        <a:bodyPr/>
        <a:lstStyle/>
        <a:p>
          <a:endParaRPr lang="de-DE"/>
        </a:p>
      </dgm:t>
    </dgm:pt>
    <dgm:pt modelId="{9D93DF36-F029-4BDC-9E89-4299C0EBFCB3}" type="pres">
      <dgm:prSet presAssocID="{87A0638D-7E62-419D-8BA5-39E087E2E5C2}" presName="childText" presStyleLbl="bgAcc1" presStyleIdx="1" presStyleCnt="24" custScaleX="9969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8CE159-4170-4F7E-A087-6D2467D005BD}" type="pres">
      <dgm:prSet presAssocID="{4534FF1F-C100-465B-B9DE-34841CDE71B1}" presName="Name13" presStyleLbl="parChTrans1D2" presStyleIdx="2" presStyleCnt="24"/>
      <dgm:spPr/>
      <dgm:t>
        <a:bodyPr/>
        <a:lstStyle/>
        <a:p>
          <a:endParaRPr lang="de-DE"/>
        </a:p>
      </dgm:t>
    </dgm:pt>
    <dgm:pt modelId="{3A7336C0-F140-4AA4-8EB0-C86106393380}" type="pres">
      <dgm:prSet presAssocID="{37691145-F0A4-4AF2-86D2-78E9D059FF7B}" presName="childText" presStyleLbl="bgAcc1" presStyleIdx="2" presStyleCnt="24" custScaleX="9969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EE79F2-0900-4306-89C1-513046A120F3}" type="pres">
      <dgm:prSet presAssocID="{6725265A-7CA6-445A-AD68-06572110B37C}" presName="Name13" presStyleLbl="parChTrans1D2" presStyleIdx="3" presStyleCnt="24"/>
      <dgm:spPr/>
      <dgm:t>
        <a:bodyPr/>
        <a:lstStyle/>
        <a:p>
          <a:endParaRPr lang="de-DE"/>
        </a:p>
      </dgm:t>
    </dgm:pt>
    <dgm:pt modelId="{4A84239E-C242-4669-92B7-8C65D266FA8E}" type="pres">
      <dgm:prSet presAssocID="{3E887210-AFB4-47C1-A654-9BB0EC015157}" presName="childText" presStyleLbl="bgAcc1" presStyleIdx="3" presStyleCnt="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E52506-E68E-4332-B5D5-31E8FB4E278E}" type="pres">
      <dgm:prSet presAssocID="{34E35518-EF43-41E7-B2B5-7F090C09FB94}" presName="root" presStyleCnt="0"/>
      <dgm:spPr/>
    </dgm:pt>
    <dgm:pt modelId="{66DD3C37-00E3-4F39-BDCD-E90B73CA88BE}" type="pres">
      <dgm:prSet presAssocID="{34E35518-EF43-41E7-B2B5-7F090C09FB94}" presName="rootComposite" presStyleCnt="0"/>
      <dgm:spPr/>
    </dgm:pt>
    <dgm:pt modelId="{F7727978-2655-46FE-AA59-24F8ABF54CD7}" type="pres">
      <dgm:prSet presAssocID="{34E35518-EF43-41E7-B2B5-7F090C09FB94}" presName="rootText" presStyleLbl="node1" presStyleIdx="1" presStyleCnt="9" custScaleX="85695"/>
      <dgm:spPr/>
      <dgm:t>
        <a:bodyPr/>
        <a:lstStyle/>
        <a:p>
          <a:endParaRPr lang="de-DE"/>
        </a:p>
      </dgm:t>
    </dgm:pt>
    <dgm:pt modelId="{6153FFD0-413D-461D-9B01-CEA037B8FD0A}" type="pres">
      <dgm:prSet presAssocID="{34E35518-EF43-41E7-B2B5-7F090C09FB94}" presName="rootConnector" presStyleLbl="node1" presStyleIdx="1" presStyleCnt="9"/>
      <dgm:spPr/>
      <dgm:t>
        <a:bodyPr/>
        <a:lstStyle/>
        <a:p>
          <a:endParaRPr lang="de-DE"/>
        </a:p>
      </dgm:t>
    </dgm:pt>
    <dgm:pt modelId="{8818B69A-7B6E-446F-8195-8D7EA1DA47BE}" type="pres">
      <dgm:prSet presAssocID="{34E35518-EF43-41E7-B2B5-7F090C09FB94}" presName="childShape" presStyleCnt="0"/>
      <dgm:spPr/>
    </dgm:pt>
    <dgm:pt modelId="{7F64B280-C922-4573-A9A4-51128719C217}" type="pres">
      <dgm:prSet presAssocID="{6A8730F5-2A56-463C-B1E0-6455899B0193}" presName="Name13" presStyleLbl="parChTrans1D2" presStyleIdx="4" presStyleCnt="24"/>
      <dgm:spPr/>
      <dgm:t>
        <a:bodyPr/>
        <a:lstStyle/>
        <a:p>
          <a:endParaRPr lang="de-DE"/>
        </a:p>
      </dgm:t>
    </dgm:pt>
    <dgm:pt modelId="{38155D7B-AA11-47C4-929B-CCC02A3D3801}" type="pres">
      <dgm:prSet presAssocID="{AF5EFBA0-D7B8-49F4-BF86-5EDFD109C60A}" presName="childText" presStyleLbl="bgAcc1" presStyleIdx="4" presStyleCnt="24" custScaleX="10013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819C25-FC5B-4095-ADBF-C6AB65E907EF}" type="pres">
      <dgm:prSet presAssocID="{E739A682-CBCF-477A-82C9-B0F2D7CDB70B}" presName="Name13" presStyleLbl="parChTrans1D2" presStyleIdx="5" presStyleCnt="24"/>
      <dgm:spPr/>
      <dgm:t>
        <a:bodyPr/>
        <a:lstStyle/>
        <a:p>
          <a:endParaRPr lang="de-DE"/>
        </a:p>
      </dgm:t>
    </dgm:pt>
    <dgm:pt modelId="{9EA7F07E-91D0-43F4-A301-6010E6E28787}" type="pres">
      <dgm:prSet presAssocID="{62FC6845-4EF0-4497-9F2B-5A95910903AC}" presName="childText" presStyleLbl="bgAcc1" presStyleIdx="5" presStyleCnt="24" custScaleX="10013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A9A2E3-975E-4158-B7B0-8474B12FE0C9}" type="pres">
      <dgm:prSet presAssocID="{10E19DDF-9416-4F09-B78F-30FFF45BCCAB}" presName="Name13" presStyleLbl="parChTrans1D2" presStyleIdx="6" presStyleCnt="24"/>
      <dgm:spPr/>
      <dgm:t>
        <a:bodyPr/>
        <a:lstStyle/>
        <a:p>
          <a:endParaRPr lang="de-DE"/>
        </a:p>
      </dgm:t>
    </dgm:pt>
    <dgm:pt modelId="{187F473F-2C80-4D0F-867C-B9C989E5CE3B}" type="pres">
      <dgm:prSet presAssocID="{11E8878C-2885-49B1-BBD3-B9BF6E9CD8CF}" presName="childText" presStyleLbl="bgAcc1" presStyleIdx="6" presStyleCnt="24" custScaleX="10013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E6ABA8-1702-4C61-B19D-8C0148A40F8C}" type="pres">
      <dgm:prSet presAssocID="{7F828FC0-9501-40D3-A0DB-F30C215FAE9B}" presName="Name13" presStyleLbl="parChTrans1D2" presStyleIdx="7" presStyleCnt="24"/>
      <dgm:spPr/>
      <dgm:t>
        <a:bodyPr/>
        <a:lstStyle/>
        <a:p>
          <a:endParaRPr lang="de-DE"/>
        </a:p>
      </dgm:t>
    </dgm:pt>
    <dgm:pt modelId="{3206DEE8-816E-4DF2-B56F-A32D5FB2B8E0}" type="pres">
      <dgm:prSet presAssocID="{4C5E9BE5-1781-406D-B5B8-8FAB82A93DBF}" presName="childText" presStyleLbl="bgAcc1" presStyleIdx="7" presStyleCnt="24" custScaleX="98525" custScaleY="109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02F7EE-C7AB-4526-9F7D-92F994DCDA2B}" type="pres">
      <dgm:prSet presAssocID="{DC5733AA-5488-4161-9E9C-4E86DFCF157C}" presName="root" presStyleCnt="0"/>
      <dgm:spPr/>
    </dgm:pt>
    <dgm:pt modelId="{EB5E56A3-94C5-4478-8D95-3B3F6A11001C}" type="pres">
      <dgm:prSet presAssocID="{DC5733AA-5488-4161-9E9C-4E86DFCF157C}" presName="rootComposite" presStyleCnt="0"/>
      <dgm:spPr/>
    </dgm:pt>
    <dgm:pt modelId="{91F3DD14-3AE4-4F3B-BF09-032D92ED4320}" type="pres">
      <dgm:prSet presAssocID="{DC5733AA-5488-4161-9E9C-4E86DFCF157C}" presName="rootText" presStyleLbl="node1" presStyleIdx="2" presStyleCnt="9" custScaleX="85695"/>
      <dgm:spPr/>
      <dgm:t>
        <a:bodyPr/>
        <a:lstStyle/>
        <a:p>
          <a:endParaRPr lang="de-DE"/>
        </a:p>
      </dgm:t>
    </dgm:pt>
    <dgm:pt modelId="{B97A4915-97D8-4679-B75F-622F745A40AD}" type="pres">
      <dgm:prSet presAssocID="{DC5733AA-5488-4161-9E9C-4E86DFCF157C}" presName="rootConnector" presStyleLbl="node1" presStyleIdx="2" presStyleCnt="9"/>
      <dgm:spPr/>
      <dgm:t>
        <a:bodyPr/>
        <a:lstStyle/>
        <a:p>
          <a:endParaRPr lang="de-DE"/>
        </a:p>
      </dgm:t>
    </dgm:pt>
    <dgm:pt modelId="{BED06B18-515E-4C6D-8482-122CF65031F8}" type="pres">
      <dgm:prSet presAssocID="{DC5733AA-5488-4161-9E9C-4E86DFCF157C}" presName="childShape" presStyleCnt="0"/>
      <dgm:spPr/>
    </dgm:pt>
    <dgm:pt modelId="{A0B49624-BEFA-4F36-B59E-2C2952641913}" type="pres">
      <dgm:prSet presAssocID="{4C3CFAF8-114D-49AC-8C2D-8403D4AE6D2E}" presName="Name13" presStyleLbl="parChTrans1D2" presStyleIdx="8" presStyleCnt="24"/>
      <dgm:spPr/>
      <dgm:t>
        <a:bodyPr/>
        <a:lstStyle/>
        <a:p>
          <a:endParaRPr lang="de-DE"/>
        </a:p>
      </dgm:t>
    </dgm:pt>
    <dgm:pt modelId="{C690DA50-99EF-4AC1-BF02-0178B112B8D1}" type="pres">
      <dgm:prSet presAssocID="{EA0440DB-70FF-4B48-93CF-DB9DE07BEC16}" presName="childText" presStyleLbl="bgAcc1" presStyleIdx="8" presStyleCnt="24" custScaleX="993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B15278-7FE7-43C5-B501-8FE553284603}" type="pres">
      <dgm:prSet presAssocID="{95FCB660-8056-4D66-A638-A7DFC6590755}" presName="Name13" presStyleLbl="parChTrans1D2" presStyleIdx="9" presStyleCnt="24"/>
      <dgm:spPr/>
      <dgm:t>
        <a:bodyPr/>
        <a:lstStyle/>
        <a:p>
          <a:endParaRPr lang="de-DE"/>
        </a:p>
      </dgm:t>
    </dgm:pt>
    <dgm:pt modelId="{84E38BBE-317B-40CB-BED1-598900656104}" type="pres">
      <dgm:prSet presAssocID="{94927AD6-0BC6-48BC-A7A9-B033F8EEEE27}" presName="childText" presStyleLbl="bgAcc1" presStyleIdx="9" presStyleCnt="24" custScaleX="993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36A3C3-6B8D-4834-BE28-710E9B9F157F}" type="pres">
      <dgm:prSet presAssocID="{9B37607E-684F-4BEB-BA54-BBF193393C63}" presName="Name13" presStyleLbl="parChTrans1D2" presStyleIdx="10" presStyleCnt="24"/>
      <dgm:spPr/>
      <dgm:t>
        <a:bodyPr/>
        <a:lstStyle/>
        <a:p>
          <a:endParaRPr lang="de-DE"/>
        </a:p>
      </dgm:t>
    </dgm:pt>
    <dgm:pt modelId="{E887E15F-5B41-47EF-81CD-3C23AAA4FF7C}" type="pres">
      <dgm:prSet presAssocID="{CACED2F6-5CC3-460A-8499-0F34177461C6}" presName="childText" presStyleLbl="bgAcc1" presStyleIdx="10" presStyleCnt="24" custScaleX="9934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C0A844-72B9-4499-8A2F-31B160519B2B}" type="pres">
      <dgm:prSet presAssocID="{B4094FF4-9337-4505-BFC6-3E0C305126B0}" presName="root" presStyleCnt="0"/>
      <dgm:spPr/>
    </dgm:pt>
    <dgm:pt modelId="{FEFEA5B4-188A-4C43-81BA-FD4EB8E74EF6}" type="pres">
      <dgm:prSet presAssocID="{B4094FF4-9337-4505-BFC6-3E0C305126B0}" presName="rootComposite" presStyleCnt="0"/>
      <dgm:spPr/>
    </dgm:pt>
    <dgm:pt modelId="{E5E1801B-779F-4A6B-8755-4B28832CAA29}" type="pres">
      <dgm:prSet presAssocID="{B4094FF4-9337-4505-BFC6-3E0C305126B0}" presName="rootText" presStyleLbl="node1" presStyleIdx="3" presStyleCnt="9" custScaleX="85695"/>
      <dgm:spPr/>
      <dgm:t>
        <a:bodyPr/>
        <a:lstStyle/>
        <a:p>
          <a:endParaRPr lang="de-DE"/>
        </a:p>
      </dgm:t>
    </dgm:pt>
    <dgm:pt modelId="{587645D9-6F69-4F07-8C5D-62D534E3C22D}" type="pres">
      <dgm:prSet presAssocID="{B4094FF4-9337-4505-BFC6-3E0C305126B0}" presName="rootConnector" presStyleLbl="node1" presStyleIdx="3" presStyleCnt="9"/>
      <dgm:spPr/>
      <dgm:t>
        <a:bodyPr/>
        <a:lstStyle/>
        <a:p>
          <a:endParaRPr lang="de-DE"/>
        </a:p>
      </dgm:t>
    </dgm:pt>
    <dgm:pt modelId="{8A075C84-1556-4181-B9F1-B0F5D69ADB55}" type="pres">
      <dgm:prSet presAssocID="{B4094FF4-9337-4505-BFC6-3E0C305126B0}" presName="childShape" presStyleCnt="0"/>
      <dgm:spPr/>
    </dgm:pt>
    <dgm:pt modelId="{CB31F521-FC1D-4E4D-9B45-DDE8A4B236A4}" type="pres">
      <dgm:prSet presAssocID="{807B50BB-CB8B-445C-9E55-96EEF1AA3D5F}" presName="Name13" presStyleLbl="parChTrans1D2" presStyleIdx="11" presStyleCnt="24"/>
      <dgm:spPr/>
      <dgm:t>
        <a:bodyPr/>
        <a:lstStyle/>
        <a:p>
          <a:endParaRPr lang="de-DE"/>
        </a:p>
      </dgm:t>
    </dgm:pt>
    <dgm:pt modelId="{65F39FC5-A6CE-491E-8888-8271FD35E89E}" type="pres">
      <dgm:prSet presAssocID="{84B28951-A3B6-466B-9E5C-4E40CB0C3868}" presName="childText" presStyleLbl="bgAcc1" presStyleIdx="11" presStyleCnt="24" custScaleX="9891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4F71E9-0EFD-4B2E-AA4E-A2D6BEC7906E}" type="pres">
      <dgm:prSet presAssocID="{19FDD408-80C7-457A-BC39-1C88A52D83B8}" presName="Name13" presStyleLbl="parChTrans1D2" presStyleIdx="12" presStyleCnt="24"/>
      <dgm:spPr/>
      <dgm:t>
        <a:bodyPr/>
        <a:lstStyle/>
        <a:p>
          <a:endParaRPr lang="de-DE"/>
        </a:p>
      </dgm:t>
    </dgm:pt>
    <dgm:pt modelId="{F8D3AACC-3FF3-4AD1-9D53-238E3884F253}" type="pres">
      <dgm:prSet presAssocID="{465890CC-4C0F-4DE3-8DF0-32F9B1515BA4}" presName="childText" presStyleLbl="bgAcc1" presStyleIdx="12" presStyleCnt="24" custScaleX="9891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B48C0-6E1A-4E6B-B8F8-0F224C183831}" type="pres">
      <dgm:prSet presAssocID="{90FCEC29-3023-4272-9BDB-72B39E94159E}" presName="Name13" presStyleLbl="parChTrans1D2" presStyleIdx="13" presStyleCnt="24"/>
      <dgm:spPr/>
      <dgm:t>
        <a:bodyPr/>
        <a:lstStyle/>
        <a:p>
          <a:endParaRPr lang="de-DE"/>
        </a:p>
      </dgm:t>
    </dgm:pt>
    <dgm:pt modelId="{8402DF20-AE4F-4717-9392-4C37350DEE90}" type="pres">
      <dgm:prSet presAssocID="{E04C06C0-4B93-44E6-BA73-C91563F64830}" presName="childText" presStyleLbl="bgAcc1" presStyleIdx="13" presStyleCnt="24" custScaleX="9891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23F60-6D8A-4AB8-AEB5-0CE91FFB9298}" type="pres">
      <dgm:prSet presAssocID="{B804C279-6B19-444C-A41F-2E63C78BBDDD}" presName="root" presStyleCnt="0"/>
      <dgm:spPr/>
    </dgm:pt>
    <dgm:pt modelId="{BBC84C29-1C10-4443-BA08-C87541C04518}" type="pres">
      <dgm:prSet presAssocID="{B804C279-6B19-444C-A41F-2E63C78BBDDD}" presName="rootComposite" presStyleCnt="0"/>
      <dgm:spPr/>
    </dgm:pt>
    <dgm:pt modelId="{DED34B62-5B37-4393-8A01-F6B25CB45D0A}" type="pres">
      <dgm:prSet presAssocID="{B804C279-6B19-444C-A41F-2E63C78BBDDD}" presName="rootText" presStyleLbl="node1" presStyleIdx="4" presStyleCnt="9" custScaleX="85695"/>
      <dgm:spPr/>
      <dgm:t>
        <a:bodyPr/>
        <a:lstStyle/>
        <a:p>
          <a:endParaRPr lang="de-DE"/>
        </a:p>
      </dgm:t>
    </dgm:pt>
    <dgm:pt modelId="{8AA3C08A-C973-4EC5-A51C-9D831B8F4724}" type="pres">
      <dgm:prSet presAssocID="{B804C279-6B19-444C-A41F-2E63C78BBDDD}" presName="rootConnector" presStyleLbl="node1" presStyleIdx="4" presStyleCnt="9"/>
      <dgm:spPr/>
      <dgm:t>
        <a:bodyPr/>
        <a:lstStyle/>
        <a:p>
          <a:endParaRPr lang="de-DE"/>
        </a:p>
      </dgm:t>
    </dgm:pt>
    <dgm:pt modelId="{DBBD953D-F4AC-4C6C-B6D7-6F6B1F9D7B0F}" type="pres">
      <dgm:prSet presAssocID="{B804C279-6B19-444C-A41F-2E63C78BBDDD}" presName="childShape" presStyleCnt="0"/>
      <dgm:spPr/>
    </dgm:pt>
    <dgm:pt modelId="{98408B34-EA17-41DC-B392-49823CBC97B7}" type="pres">
      <dgm:prSet presAssocID="{8A70CE71-95CD-4CAD-B830-9CE1F217A3C9}" presName="Name13" presStyleLbl="parChTrans1D2" presStyleIdx="14" presStyleCnt="24"/>
      <dgm:spPr/>
      <dgm:t>
        <a:bodyPr/>
        <a:lstStyle/>
        <a:p>
          <a:endParaRPr lang="de-DE"/>
        </a:p>
      </dgm:t>
    </dgm:pt>
    <dgm:pt modelId="{941B6FBD-D058-4C09-82EF-35412C1C477D}" type="pres">
      <dgm:prSet presAssocID="{28D0073A-982E-41BE-AB0C-AB068C9A398C}" presName="childText" presStyleLbl="bgAcc1" presStyleIdx="14" presStyleCnt="24" custScaleX="9891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867A0D-D653-4B48-AE41-2C82E8C5C82F}" type="pres">
      <dgm:prSet presAssocID="{28FAD08A-7668-4F89-88BA-7BC5522EC9AA}" presName="root" presStyleCnt="0"/>
      <dgm:spPr/>
    </dgm:pt>
    <dgm:pt modelId="{D1BDD122-AC3A-4564-9602-1886AA89C864}" type="pres">
      <dgm:prSet presAssocID="{28FAD08A-7668-4F89-88BA-7BC5522EC9AA}" presName="rootComposite" presStyleCnt="0"/>
      <dgm:spPr/>
    </dgm:pt>
    <dgm:pt modelId="{AF5D85B3-6E9A-44AB-9E2F-E1C70EEE0102}" type="pres">
      <dgm:prSet presAssocID="{28FAD08A-7668-4F89-88BA-7BC5522EC9AA}" presName="rootText" presStyleLbl="node1" presStyleIdx="5" presStyleCnt="9" custScaleX="85695"/>
      <dgm:spPr/>
      <dgm:t>
        <a:bodyPr/>
        <a:lstStyle/>
        <a:p>
          <a:endParaRPr lang="de-DE"/>
        </a:p>
      </dgm:t>
    </dgm:pt>
    <dgm:pt modelId="{878E543B-17CD-4460-BB81-15092E58A0F6}" type="pres">
      <dgm:prSet presAssocID="{28FAD08A-7668-4F89-88BA-7BC5522EC9AA}" presName="rootConnector" presStyleLbl="node1" presStyleIdx="5" presStyleCnt="9"/>
      <dgm:spPr/>
      <dgm:t>
        <a:bodyPr/>
        <a:lstStyle/>
        <a:p>
          <a:endParaRPr lang="de-DE"/>
        </a:p>
      </dgm:t>
    </dgm:pt>
    <dgm:pt modelId="{8C71B731-311D-41F8-ABCD-F36ED28A01BD}" type="pres">
      <dgm:prSet presAssocID="{28FAD08A-7668-4F89-88BA-7BC5522EC9AA}" presName="childShape" presStyleCnt="0"/>
      <dgm:spPr/>
    </dgm:pt>
    <dgm:pt modelId="{6AEB7793-A050-4E9D-91F1-25FC3F50F43B}" type="pres">
      <dgm:prSet presAssocID="{DD8F43FE-7002-4BD6-B3BD-A40BC7C34EA7}" presName="Name13" presStyleLbl="parChTrans1D2" presStyleIdx="15" presStyleCnt="24"/>
      <dgm:spPr/>
      <dgm:t>
        <a:bodyPr/>
        <a:lstStyle/>
        <a:p>
          <a:endParaRPr lang="de-DE"/>
        </a:p>
      </dgm:t>
    </dgm:pt>
    <dgm:pt modelId="{E8D96FEB-84A9-416C-80C3-1A9053E24EAA}" type="pres">
      <dgm:prSet presAssocID="{3EA4EA27-2467-4BAD-A0F9-C2C3D3597EB6}" presName="childText" presStyleLbl="bgAcc1" presStyleIdx="15" presStyleCnt="24" custScaleX="893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A5DE8F-F2E2-458B-81C5-F9DA393628B2}" type="pres">
      <dgm:prSet presAssocID="{7CC7DC12-9352-4C98-9F13-D011B02C6081}" presName="Name13" presStyleLbl="parChTrans1D2" presStyleIdx="16" presStyleCnt="24"/>
      <dgm:spPr/>
      <dgm:t>
        <a:bodyPr/>
        <a:lstStyle/>
        <a:p>
          <a:endParaRPr lang="de-DE"/>
        </a:p>
      </dgm:t>
    </dgm:pt>
    <dgm:pt modelId="{F696DC11-4C5D-45F2-8EB2-5BF5F0766D4D}" type="pres">
      <dgm:prSet presAssocID="{8DC3EAE0-AA96-4653-B57C-ED61FEA30CD5}" presName="childText" presStyleLbl="bgAcc1" presStyleIdx="16" presStyleCnt="24" custScaleX="893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27833B-BFEB-4463-A722-884D8DF4E141}" type="pres">
      <dgm:prSet presAssocID="{CD60526E-7835-489E-A870-881055DE5AD2}" presName="root" presStyleCnt="0"/>
      <dgm:spPr/>
    </dgm:pt>
    <dgm:pt modelId="{2DD3B2AA-2267-4ED2-8A1C-A469E8EFD5F5}" type="pres">
      <dgm:prSet presAssocID="{CD60526E-7835-489E-A870-881055DE5AD2}" presName="rootComposite" presStyleCnt="0"/>
      <dgm:spPr/>
    </dgm:pt>
    <dgm:pt modelId="{6C2DB3A7-FAC5-4907-B69D-2A82E1D0B614}" type="pres">
      <dgm:prSet presAssocID="{CD60526E-7835-489E-A870-881055DE5AD2}" presName="rootText" presStyleLbl="node1" presStyleIdx="6" presStyleCnt="9" custScaleX="85695"/>
      <dgm:spPr/>
      <dgm:t>
        <a:bodyPr/>
        <a:lstStyle/>
        <a:p>
          <a:endParaRPr lang="de-DE"/>
        </a:p>
      </dgm:t>
    </dgm:pt>
    <dgm:pt modelId="{292B5CA0-BF49-4F85-91E3-8BAAEA2517E7}" type="pres">
      <dgm:prSet presAssocID="{CD60526E-7835-489E-A870-881055DE5AD2}" presName="rootConnector" presStyleLbl="node1" presStyleIdx="6" presStyleCnt="9"/>
      <dgm:spPr/>
      <dgm:t>
        <a:bodyPr/>
        <a:lstStyle/>
        <a:p>
          <a:endParaRPr lang="de-DE"/>
        </a:p>
      </dgm:t>
    </dgm:pt>
    <dgm:pt modelId="{D73B5D51-29FF-4836-810B-84756F5F1151}" type="pres">
      <dgm:prSet presAssocID="{CD60526E-7835-489E-A870-881055DE5AD2}" presName="childShape" presStyleCnt="0"/>
      <dgm:spPr/>
    </dgm:pt>
    <dgm:pt modelId="{9EF792B8-EB2F-4996-8AE7-C558C638115A}" type="pres">
      <dgm:prSet presAssocID="{8DDB22BA-566F-4439-B904-C34874F4FDA9}" presName="Name13" presStyleLbl="parChTrans1D2" presStyleIdx="17" presStyleCnt="24"/>
      <dgm:spPr/>
      <dgm:t>
        <a:bodyPr/>
        <a:lstStyle/>
        <a:p>
          <a:endParaRPr lang="de-DE"/>
        </a:p>
      </dgm:t>
    </dgm:pt>
    <dgm:pt modelId="{2A82A683-001D-4A24-B4EB-0F6569EE6A84}" type="pres">
      <dgm:prSet presAssocID="{03767183-5A04-415E-92C7-837ECF9D5C89}" presName="childText" presStyleLbl="bgAcc1" presStyleIdx="17" presStyleCnt="24" custScaleX="10888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D9ABCD-6EEA-48BF-880F-B7BA7E0CA55D}" type="pres">
      <dgm:prSet presAssocID="{6D34DB83-81AC-4DB6-97B4-D7A0CB242E12}" presName="Name13" presStyleLbl="parChTrans1D2" presStyleIdx="18" presStyleCnt="24"/>
      <dgm:spPr/>
      <dgm:t>
        <a:bodyPr/>
        <a:lstStyle/>
        <a:p>
          <a:endParaRPr lang="de-DE"/>
        </a:p>
      </dgm:t>
    </dgm:pt>
    <dgm:pt modelId="{24EA4042-C37C-44FF-B990-10310C99290F}" type="pres">
      <dgm:prSet presAssocID="{C34BBD7A-9FB8-4C52-A421-F5090E3E25E5}" presName="childText" presStyleLbl="bgAcc1" presStyleIdx="18" presStyleCnt="24" custScaleX="10888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0E46B4-880D-45A3-BEA8-F0179A662F6E}" type="pres">
      <dgm:prSet presAssocID="{CA4676CE-26BF-45AB-B671-BA94A92F286B}" presName="Name13" presStyleLbl="parChTrans1D2" presStyleIdx="19" presStyleCnt="24"/>
      <dgm:spPr/>
      <dgm:t>
        <a:bodyPr/>
        <a:lstStyle/>
        <a:p>
          <a:endParaRPr lang="de-DE"/>
        </a:p>
      </dgm:t>
    </dgm:pt>
    <dgm:pt modelId="{934FE0E1-B490-422E-AA0C-4CA0974D38DF}" type="pres">
      <dgm:prSet presAssocID="{82BA6264-7538-4D2A-8E1C-8BA6A8B77C87}" presName="childText" presStyleLbl="bgAcc1" presStyleIdx="19" presStyleCnt="24" custScaleX="10888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BFF808-E5C4-4266-BB5D-4DD341B88897}" type="pres">
      <dgm:prSet presAssocID="{A761EF1A-E62F-46F6-B567-6C4A968BB804}" presName="Name13" presStyleLbl="parChTrans1D2" presStyleIdx="20" presStyleCnt="24"/>
      <dgm:spPr/>
      <dgm:t>
        <a:bodyPr/>
        <a:lstStyle/>
        <a:p>
          <a:endParaRPr lang="de-DE"/>
        </a:p>
      </dgm:t>
    </dgm:pt>
    <dgm:pt modelId="{7EB9B7B6-B186-4DE7-92CF-45C2332B5808}" type="pres">
      <dgm:prSet presAssocID="{01C6A790-4DC7-4F0B-9249-1613723970D2}" presName="childText" presStyleLbl="bgAcc1" presStyleIdx="20" presStyleCnt="24" custScaleX="10888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EE0E1A-058A-4C28-AD7A-B2B81BF9C15B}" type="pres">
      <dgm:prSet presAssocID="{FB773CC5-928C-4EBB-9E7C-55F8DF732475}" presName="root" presStyleCnt="0"/>
      <dgm:spPr/>
    </dgm:pt>
    <dgm:pt modelId="{FCCB17AB-98B4-4ACC-B28A-3ED0C83FA361}" type="pres">
      <dgm:prSet presAssocID="{FB773CC5-928C-4EBB-9E7C-55F8DF732475}" presName="rootComposite" presStyleCnt="0"/>
      <dgm:spPr/>
    </dgm:pt>
    <dgm:pt modelId="{EED238A2-F0DF-4F67-8B6A-6BF5E84200D5}" type="pres">
      <dgm:prSet presAssocID="{FB773CC5-928C-4EBB-9E7C-55F8DF732475}" presName="rootText" presStyleLbl="node1" presStyleIdx="7" presStyleCnt="9" custScaleX="85695"/>
      <dgm:spPr/>
      <dgm:t>
        <a:bodyPr/>
        <a:lstStyle/>
        <a:p>
          <a:endParaRPr lang="de-DE"/>
        </a:p>
      </dgm:t>
    </dgm:pt>
    <dgm:pt modelId="{D2901977-E661-4E89-BB60-728ECFDF71B6}" type="pres">
      <dgm:prSet presAssocID="{FB773CC5-928C-4EBB-9E7C-55F8DF732475}" presName="rootConnector" presStyleLbl="node1" presStyleIdx="7" presStyleCnt="9"/>
      <dgm:spPr/>
      <dgm:t>
        <a:bodyPr/>
        <a:lstStyle/>
        <a:p>
          <a:endParaRPr lang="de-DE"/>
        </a:p>
      </dgm:t>
    </dgm:pt>
    <dgm:pt modelId="{68565D25-8667-4252-BB01-D88A74502EB9}" type="pres">
      <dgm:prSet presAssocID="{FB773CC5-928C-4EBB-9E7C-55F8DF732475}" presName="childShape" presStyleCnt="0"/>
      <dgm:spPr/>
    </dgm:pt>
    <dgm:pt modelId="{F006886D-E4EA-480C-A781-A323279A7444}" type="pres">
      <dgm:prSet presAssocID="{F3A713F3-3946-422C-9F2B-4D9E0310962E}" presName="Name13" presStyleLbl="parChTrans1D2" presStyleIdx="21" presStyleCnt="24"/>
      <dgm:spPr/>
      <dgm:t>
        <a:bodyPr/>
        <a:lstStyle/>
        <a:p>
          <a:endParaRPr lang="de-DE"/>
        </a:p>
      </dgm:t>
    </dgm:pt>
    <dgm:pt modelId="{526EF2C4-1577-4934-BD19-8A593E727CAC}" type="pres">
      <dgm:prSet presAssocID="{561FD150-BCC3-427D-8B9D-595821B18F5E}" presName="childText" presStyleLbl="bgAcc1" presStyleIdx="21" presStyleCnt="24" custScaleX="893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3D7075-E252-4BD9-BE54-176F5B28A92B}" type="pres">
      <dgm:prSet presAssocID="{4CE2ECD0-BB62-47CE-B968-118726A7596A}" presName="root" presStyleCnt="0"/>
      <dgm:spPr/>
    </dgm:pt>
    <dgm:pt modelId="{180EEA0B-CD68-4C1F-B477-43F7FD939870}" type="pres">
      <dgm:prSet presAssocID="{4CE2ECD0-BB62-47CE-B968-118726A7596A}" presName="rootComposite" presStyleCnt="0"/>
      <dgm:spPr/>
    </dgm:pt>
    <dgm:pt modelId="{AAF647BC-8AB7-421F-AF2B-D02B99D7D429}" type="pres">
      <dgm:prSet presAssocID="{4CE2ECD0-BB62-47CE-B968-118726A7596A}" presName="rootText" presStyleLbl="node1" presStyleIdx="8" presStyleCnt="9"/>
      <dgm:spPr/>
      <dgm:t>
        <a:bodyPr/>
        <a:lstStyle/>
        <a:p>
          <a:endParaRPr lang="de-DE"/>
        </a:p>
      </dgm:t>
    </dgm:pt>
    <dgm:pt modelId="{17D91CE4-50EA-45CB-A4B5-F9B7BFD5DBB5}" type="pres">
      <dgm:prSet presAssocID="{4CE2ECD0-BB62-47CE-B968-118726A7596A}" presName="rootConnector" presStyleLbl="node1" presStyleIdx="8" presStyleCnt="9"/>
      <dgm:spPr/>
      <dgm:t>
        <a:bodyPr/>
        <a:lstStyle/>
        <a:p>
          <a:endParaRPr lang="de-DE"/>
        </a:p>
      </dgm:t>
    </dgm:pt>
    <dgm:pt modelId="{9E426D12-1AA4-4ACB-8410-DD100E78C4FC}" type="pres">
      <dgm:prSet presAssocID="{4CE2ECD0-BB62-47CE-B968-118726A7596A}" presName="childShape" presStyleCnt="0"/>
      <dgm:spPr/>
    </dgm:pt>
    <dgm:pt modelId="{BF30207B-D423-40AF-B0B0-0ADB391DFB22}" type="pres">
      <dgm:prSet presAssocID="{01CECF68-B529-468E-986F-96B6DA884369}" presName="Name13" presStyleLbl="parChTrans1D2" presStyleIdx="22" presStyleCnt="24"/>
      <dgm:spPr/>
      <dgm:t>
        <a:bodyPr/>
        <a:lstStyle/>
        <a:p>
          <a:endParaRPr lang="de-DE"/>
        </a:p>
      </dgm:t>
    </dgm:pt>
    <dgm:pt modelId="{548A2A15-D14B-43B8-B052-EBCF9D83BEFA}" type="pres">
      <dgm:prSet presAssocID="{28B0FA7E-8089-4167-9390-BAFB85BA925A}" presName="childText" presStyleLbl="bgAcc1" presStyleIdx="22" presStyleCnt="2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21D2FB-AFE4-49F0-B47F-9E0BD32037DB}" type="pres">
      <dgm:prSet presAssocID="{5AB7C7E8-0EAC-4E9E-A993-68652CAB0C3C}" presName="Name13" presStyleLbl="parChTrans1D2" presStyleIdx="23" presStyleCnt="24"/>
      <dgm:spPr/>
      <dgm:t>
        <a:bodyPr/>
        <a:lstStyle/>
        <a:p>
          <a:endParaRPr lang="de-DE"/>
        </a:p>
      </dgm:t>
    </dgm:pt>
    <dgm:pt modelId="{46ED9D13-F0B4-4692-A299-3394EF773C3C}" type="pres">
      <dgm:prSet presAssocID="{1AEF335D-4957-431F-AD17-0F7F1E43E2E4}" presName="childText" presStyleLbl="bgAcc1" presStyleIdx="23" presStyleCnt="24" custScaleX="9969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AC4A31-7E9F-4D2D-B72D-B51B89B12E03}" type="presOf" srcId="{95FCB660-8056-4D66-A638-A7DFC6590755}" destId="{D3B15278-7FE7-43C5-B501-8FE553284603}" srcOrd="0" destOrd="0" presId="urn:microsoft.com/office/officeart/2005/8/layout/hierarchy3"/>
    <dgm:cxn modelId="{F95C9076-5201-44E4-B15D-E652E88090F9}" type="presOf" srcId="{01C6A790-4DC7-4F0B-9249-1613723970D2}" destId="{7EB9B7B6-B186-4DE7-92CF-45C2332B5808}" srcOrd="0" destOrd="0" presId="urn:microsoft.com/office/officeart/2005/8/layout/hierarchy3"/>
    <dgm:cxn modelId="{C63835F1-9229-4F9E-ACAD-68FBE1E566CB}" type="presOf" srcId="{807B50BB-CB8B-445C-9E55-96EEF1AA3D5F}" destId="{CB31F521-FC1D-4E4D-9B45-DDE8A4B236A4}" srcOrd="0" destOrd="0" presId="urn:microsoft.com/office/officeart/2005/8/layout/hierarchy3"/>
    <dgm:cxn modelId="{061C86B6-A78C-42D6-985E-C65CD619A883}" srcId="{CD60526E-7835-489E-A870-881055DE5AD2}" destId="{82BA6264-7538-4D2A-8E1C-8BA6A8B77C87}" srcOrd="2" destOrd="0" parTransId="{CA4676CE-26BF-45AB-B671-BA94A92F286B}" sibTransId="{5353DE74-8657-46AA-B8FF-BCCD21BD19F5}"/>
    <dgm:cxn modelId="{BEF2BE01-D65D-49C1-9CAC-D79EAA4C422D}" type="presOf" srcId="{DD8F43FE-7002-4BD6-B3BD-A40BC7C34EA7}" destId="{6AEB7793-A050-4E9D-91F1-25FC3F50F43B}" srcOrd="0" destOrd="0" presId="urn:microsoft.com/office/officeart/2005/8/layout/hierarchy3"/>
    <dgm:cxn modelId="{310D6294-5214-4362-8DD6-F611F2BB402B}" type="presOf" srcId="{4CE2ECD0-BB62-47CE-B968-118726A7596A}" destId="{17D91CE4-50EA-45CB-A4B5-F9B7BFD5DBB5}" srcOrd="1" destOrd="0" presId="urn:microsoft.com/office/officeart/2005/8/layout/hierarchy3"/>
    <dgm:cxn modelId="{77A6DF31-D484-4F7C-81B6-7E72D5BDBC28}" srcId="{34E35518-EF43-41E7-B2B5-7F090C09FB94}" destId="{AF5EFBA0-D7B8-49F4-BF86-5EDFD109C60A}" srcOrd="0" destOrd="0" parTransId="{6A8730F5-2A56-463C-B1E0-6455899B0193}" sibTransId="{CD7FA6BD-B172-4712-9D65-0285EC016F40}"/>
    <dgm:cxn modelId="{06D6B6E4-8A30-451D-B9AC-D034BA65D358}" srcId="{34E35518-EF43-41E7-B2B5-7F090C09FB94}" destId="{62FC6845-4EF0-4497-9F2B-5A95910903AC}" srcOrd="1" destOrd="0" parTransId="{E739A682-CBCF-477A-82C9-B0F2D7CDB70B}" sibTransId="{4B3AC8FC-D607-443D-A8DF-EF9A1897632D}"/>
    <dgm:cxn modelId="{A8D9C515-F5D2-4755-8030-157A3B231624}" type="presOf" srcId="{82BA6264-7538-4D2A-8E1C-8BA6A8B77C87}" destId="{934FE0E1-B490-422E-AA0C-4CA0974D38DF}" srcOrd="0" destOrd="0" presId="urn:microsoft.com/office/officeart/2005/8/layout/hierarchy3"/>
    <dgm:cxn modelId="{83F1CF2D-4CCB-4F58-866A-DDFA4E97025C}" type="presOf" srcId="{FB773CC5-928C-4EBB-9E7C-55F8DF732475}" destId="{D2901977-E661-4E89-BB60-728ECFDF71B6}" srcOrd="1" destOrd="0" presId="urn:microsoft.com/office/officeart/2005/8/layout/hierarchy3"/>
    <dgm:cxn modelId="{617F810E-2F2D-4665-8B5F-B6F13D66E505}" type="presOf" srcId="{E04C06C0-4B93-44E6-BA73-C91563F64830}" destId="{8402DF20-AE4F-4717-9392-4C37350DEE90}" srcOrd="0" destOrd="0" presId="urn:microsoft.com/office/officeart/2005/8/layout/hierarchy3"/>
    <dgm:cxn modelId="{85BFAC28-71BC-4784-AE3A-41A439BF5BE1}" type="presOf" srcId="{561FD150-BCC3-427D-8B9D-595821B18F5E}" destId="{526EF2C4-1577-4934-BD19-8A593E727CAC}" srcOrd="0" destOrd="0" presId="urn:microsoft.com/office/officeart/2005/8/layout/hierarchy3"/>
    <dgm:cxn modelId="{BF9F41B4-C269-4717-81AB-2EF79CDE4D3C}" type="presOf" srcId="{90FCEC29-3023-4272-9BDB-72B39E94159E}" destId="{B8BB48C0-6E1A-4E6B-B8F8-0F224C183831}" srcOrd="0" destOrd="0" presId="urn:microsoft.com/office/officeart/2005/8/layout/hierarchy3"/>
    <dgm:cxn modelId="{63407501-726E-4FFD-A523-37FAB5470987}" type="presOf" srcId="{E739A682-CBCF-477A-82C9-B0F2D7CDB70B}" destId="{F2819C25-FC5B-4095-ADBF-C6AB65E907EF}" srcOrd="0" destOrd="0" presId="urn:microsoft.com/office/officeart/2005/8/layout/hierarchy3"/>
    <dgm:cxn modelId="{12968C1D-4455-4606-B6B1-BD91BD7E5D41}" srcId="{B4094FF4-9337-4505-BFC6-3E0C305126B0}" destId="{E04C06C0-4B93-44E6-BA73-C91563F64830}" srcOrd="2" destOrd="0" parTransId="{90FCEC29-3023-4272-9BDB-72B39E94159E}" sibTransId="{18DB953F-C440-40DD-A5DE-04DA336E51C8}"/>
    <dgm:cxn modelId="{51F43725-C99A-44FF-A820-09979FFD2A49}" type="presOf" srcId="{94927AD6-0BC6-48BC-A7A9-B033F8EEEE27}" destId="{84E38BBE-317B-40CB-BED1-598900656104}" srcOrd="0" destOrd="0" presId="urn:microsoft.com/office/officeart/2005/8/layout/hierarchy3"/>
    <dgm:cxn modelId="{6C5930A8-B3C7-4EB0-9202-7AA872EDF1D7}" srcId="{CD60526E-7835-489E-A870-881055DE5AD2}" destId="{01C6A790-4DC7-4F0B-9249-1613723970D2}" srcOrd="3" destOrd="0" parTransId="{A761EF1A-E62F-46F6-B567-6C4A968BB804}" sibTransId="{3EC1A0E0-6771-4AC1-8F51-FD7B9C3575D8}"/>
    <dgm:cxn modelId="{545E4216-06A5-4670-8CCF-877D6E5D8D14}" type="presOf" srcId="{AF5EFBA0-D7B8-49F4-BF86-5EDFD109C60A}" destId="{38155D7B-AA11-47C4-929B-CCC02A3D3801}" srcOrd="0" destOrd="0" presId="urn:microsoft.com/office/officeart/2005/8/layout/hierarchy3"/>
    <dgm:cxn modelId="{71CD5B6D-9E69-43F9-BBD3-7AD219F38061}" srcId="{4CE2ECD0-BB62-47CE-B968-118726A7596A}" destId="{28B0FA7E-8089-4167-9390-BAFB85BA925A}" srcOrd="0" destOrd="0" parTransId="{01CECF68-B529-468E-986F-96B6DA884369}" sibTransId="{C0860A24-487C-4B47-8BCD-A02E1A740461}"/>
    <dgm:cxn modelId="{DBBB8EC8-0203-4C16-BE90-70101D67A80C}" type="presOf" srcId="{8DC3EAE0-AA96-4653-B57C-ED61FEA30CD5}" destId="{F696DC11-4C5D-45F2-8EB2-5BF5F0766D4D}" srcOrd="0" destOrd="0" presId="urn:microsoft.com/office/officeart/2005/8/layout/hierarchy3"/>
    <dgm:cxn modelId="{E7BAA035-B670-4876-BBF7-51A989E1F3C9}" srcId="{8DAB2FD0-2B03-4377-AB78-C40A056ACE6F}" destId="{B804C279-6B19-444C-A41F-2E63C78BBDDD}" srcOrd="4" destOrd="0" parTransId="{A3A8B242-07D7-4EBD-8075-D33522D15544}" sibTransId="{0E0544F9-6300-4FE4-8B5B-74D398110D44}"/>
    <dgm:cxn modelId="{B0BDDE43-BF5C-4BEB-A157-6F1139850E0B}" type="presOf" srcId="{28FAD08A-7668-4F89-88BA-7BC5522EC9AA}" destId="{878E543B-17CD-4460-BB81-15092E58A0F6}" srcOrd="1" destOrd="0" presId="urn:microsoft.com/office/officeart/2005/8/layout/hierarchy3"/>
    <dgm:cxn modelId="{DDFFB1A3-B8DD-4931-9098-594C18297B74}" type="presOf" srcId="{34E35518-EF43-41E7-B2B5-7F090C09FB94}" destId="{F7727978-2655-46FE-AA59-24F8ABF54CD7}" srcOrd="0" destOrd="0" presId="urn:microsoft.com/office/officeart/2005/8/layout/hierarchy3"/>
    <dgm:cxn modelId="{81BAB975-333C-4334-AA72-563F4ABA887F}" srcId="{8DAB2FD0-2B03-4377-AB78-C40A056ACE6F}" destId="{56A49430-181E-403C-8A34-714158AEC076}" srcOrd="0" destOrd="0" parTransId="{364F3740-FB73-434C-908E-5DD32149EBF9}" sibTransId="{FC6ED0AC-6A10-4C8A-A251-3BCFFCB3359F}"/>
    <dgm:cxn modelId="{18EB9FD2-7573-4AD7-BB3D-E6C33A22F1B9}" type="presOf" srcId="{BFCA3835-D844-4D46-8CFD-C885B3560BBE}" destId="{C7D3896C-510F-44BC-88B4-7C22129E786E}" srcOrd="0" destOrd="0" presId="urn:microsoft.com/office/officeart/2005/8/layout/hierarchy3"/>
    <dgm:cxn modelId="{A2421AAC-9AF6-448E-A9F8-9A065334E051}" type="presOf" srcId="{28D0073A-982E-41BE-AB0C-AB068C9A398C}" destId="{941B6FBD-D058-4C09-82EF-35412C1C477D}" srcOrd="0" destOrd="0" presId="urn:microsoft.com/office/officeart/2005/8/layout/hierarchy3"/>
    <dgm:cxn modelId="{82A3404C-0997-4F25-B0D9-0CE8CB13EFB1}" type="presOf" srcId="{EA0440DB-70FF-4B48-93CF-DB9DE07BEC16}" destId="{C690DA50-99EF-4AC1-BF02-0178B112B8D1}" srcOrd="0" destOrd="0" presId="urn:microsoft.com/office/officeart/2005/8/layout/hierarchy3"/>
    <dgm:cxn modelId="{D3BEE63F-D366-4DEA-9607-C592B118EBAC}" type="presOf" srcId="{9B37607E-684F-4BEB-BA54-BBF193393C63}" destId="{9E36A3C3-6B8D-4834-BE28-710E9B9F157F}" srcOrd="0" destOrd="0" presId="urn:microsoft.com/office/officeart/2005/8/layout/hierarchy3"/>
    <dgm:cxn modelId="{4A5C68A1-AAFA-42AB-893C-EF18C6A15F07}" type="presOf" srcId="{B804C279-6B19-444C-A41F-2E63C78BBDDD}" destId="{DED34B62-5B37-4393-8A01-F6B25CB45D0A}" srcOrd="0" destOrd="0" presId="urn:microsoft.com/office/officeart/2005/8/layout/hierarchy3"/>
    <dgm:cxn modelId="{C693FADA-7F45-40A0-843D-2A307734F974}" type="presOf" srcId="{C34BBD7A-9FB8-4C52-A421-F5090E3E25E5}" destId="{24EA4042-C37C-44FF-B990-10310C99290F}" srcOrd="0" destOrd="0" presId="urn:microsoft.com/office/officeart/2005/8/layout/hierarchy3"/>
    <dgm:cxn modelId="{40EA185C-2DF1-435D-8C0C-2F61DDEB08EF}" srcId="{28FAD08A-7668-4F89-88BA-7BC5522EC9AA}" destId="{3EA4EA27-2467-4BAD-A0F9-C2C3D3597EB6}" srcOrd="0" destOrd="0" parTransId="{DD8F43FE-7002-4BD6-B3BD-A40BC7C34EA7}" sibTransId="{9377A980-6854-46A8-8527-C29A0842A127}"/>
    <dgm:cxn modelId="{EA4D55AD-CAB6-4A19-9F00-FA62AD6D066A}" type="presOf" srcId="{6725265A-7CA6-445A-AD68-06572110B37C}" destId="{D4EE79F2-0900-4306-89C1-513046A120F3}" srcOrd="0" destOrd="0" presId="urn:microsoft.com/office/officeart/2005/8/layout/hierarchy3"/>
    <dgm:cxn modelId="{F453DE73-4635-4848-899D-02326F418B96}" type="presOf" srcId="{01CECF68-B529-468E-986F-96B6DA884369}" destId="{BF30207B-D423-40AF-B0B0-0ADB391DFB22}" srcOrd="0" destOrd="0" presId="urn:microsoft.com/office/officeart/2005/8/layout/hierarchy3"/>
    <dgm:cxn modelId="{D1A1A296-497E-4EB9-85CA-FED255D9F8B7}" type="presOf" srcId="{28B0FA7E-8089-4167-9390-BAFB85BA925A}" destId="{548A2A15-D14B-43B8-B052-EBCF9D83BEFA}" srcOrd="0" destOrd="0" presId="urn:microsoft.com/office/officeart/2005/8/layout/hierarchy3"/>
    <dgm:cxn modelId="{BB5126E5-0F28-45B0-A288-25CA3A3AE88A}" type="presOf" srcId="{CD60526E-7835-489E-A870-881055DE5AD2}" destId="{292B5CA0-BF49-4F85-91E3-8BAAEA2517E7}" srcOrd="1" destOrd="0" presId="urn:microsoft.com/office/officeart/2005/8/layout/hierarchy3"/>
    <dgm:cxn modelId="{2C2C6659-00C8-4F1A-AAB5-A362245A7A72}" srcId="{8DAB2FD0-2B03-4377-AB78-C40A056ACE6F}" destId="{DC5733AA-5488-4161-9E9C-4E86DFCF157C}" srcOrd="2" destOrd="0" parTransId="{2281873B-9933-4F2D-98BE-964C31896381}" sibTransId="{C8194241-8159-401F-8043-F733DEA640AF}"/>
    <dgm:cxn modelId="{8F3C2497-F43D-4133-B233-6CF48511606C}" type="presOf" srcId="{28FAD08A-7668-4F89-88BA-7BC5522EC9AA}" destId="{AF5D85B3-6E9A-44AB-9E2F-E1C70EEE0102}" srcOrd="0" destOrd="0" presId="urn:microsoft.com/office/officeart/2005/8/layout/hierarchy3"/>
    <dgm:cxn modelId="{FE76B9C1-5F8A-4548-A686-B4DA3B6AF24A}" srcId="{56A49430-181E-403C-8A34-714158AEC076}" destId="{D7A2B0BE-188C-407C-9CC8-D5CBCF0755E4}" srcOrd="0" destOrd="0" parTransId="{35B900AE-41B0-45FF-AECA-A41BF8103AF7}" sibTransId="{6CDC30C3-123B-4A6D-B04B-A1ED331F7DD3}"/>
    <dgm:cxn modelId="{322D8472-D9DE-420A-8F4D-1DA24BB6B2AF}" type="presOf" srcId="{11E8878C-2885-49B1-BBD3-B9BF6E9CD8CF}" destId="{187F473F-2C80-4D0F-867C-B9C989E5CE3B}" srcOrd="0" destOrd="0" presId="urn:microsoft.com/office/officeart/2005/8/layout/hierarchy3"/>
    <dgm:cxn modelId="{0FF6B800-55F1-4DE3-A03F-F92927892D2A}" type="presOf" srcId="{10E19DDF-9416-4F09-B78F-30FFF45BCCAB}" destId="{E2A9A2E3-975E-4158-B7B0-8474B12FE0C9}" srcOrd="0" destOrd="0" presId="urn:microsoft.com/office/officeart/2005/8/layout/hierarchy3"/>
    <dgm:cxn modelId="{80607F63-308C-4D8E-A1B0-C141D0A1B3E0}" type="presOf" srcId="{7F828FC0-9501-40D3-A0DB-F30C215FAE9B}" destId="{29E6ABA8-1702-4C61-B19D-8C0148A40F8C}" srcOrd="0" destOrd="0" presId="urn:microsoft.com/office/officeart/2005/8/layout/hierarchy3"/>
    <dgm:cxn modelId="{3B836A49-E8BF-400E-BFBD-692ED759FD22}" type="presOf" srcId="{8DAB2FD0-2B03-4377-AB78-C40A056ACE6F}" destId="{BEFCC4BD-3F5D-4BBC-8701-6CADB17AA31F}" srcOrd="0" destOrd="0" presId="urn:microsoft.com/office/officeart/2005/8/layout/hierarchy3"/>
    <dgm:cxn modelId="{59582716-F322-496F-96FA-73EE0E14B175}" type="presOf" srcId="{4534FF1F-C100-465B-B9DE-34841CDE71B1}" destId="{248CE159-4170-4F7E-A087-6D2467D005BD}" srcOrd="0" destOrd="0" presId="urn:microsoft.com/office/officeart/2005/8/layout/hierarchy3"/>
    <dgm:cxn modelId="{B27C2E15-FB32-4AAF-B121-D2FFA97436DB}" srcId="{56A49430-181E-403C-8A34-714158AEC076}" destId="{37691145-F0A4-4AF2-86D2-78E9D059FF7B}" srcOrd="2" destOrd="0" parTransId="{4534FF1F-C100-465B-B9DE-34841CDE71B1}" sibTransId="{D8145029-AE8F-49B7-8F40-B518713E71D1}"/>
    <dgm:cxn modelId="{58CB1E3B-9A2D-4117-B15D-97D7B5F44396}" srcId="{56A49430-181E-403C-8A34-714158AEC076}" destId="{3E887210-AFB4-47C1-A654-9BB0EC015157}" srcOrd="3" destOrd="0" parTransId="{6725265A-7CA6-445A-AD68-06572110B37C}" sibTransId="{3E5E73F4-C292-44FC-9875-7B796F674197}"/>
    <dgm:cxn modelId="{1ABAC939-AACD-416A-8975-D1D95F12C555}" type="presOf" srcId="{56A49430-181E-403C-8A34-714158AEC076}" destId="{99FB8535-ECB9-42B1-87A1-D8BBE540BBCA}" srcOrd="0" destOrd="0" presId="urn:microsoft.com/office/officeart/2005/8/layout/hierarchy3"/>
    <dgm:cxn modelId="{E54CE362-69A9-43C5-8309-EF829EFC8FAF}" type="presOf" srcId="{FB773CC5-928C-4EBB-9E7C-55F8DF732475}" destId="{EED238A2-F0DF-4F67-8B6A-6BF5E84200D5}" srcOrd="0" destOrd="0" presId="urn:microsoft.com/office/officeart/2005/8/layout/hierarchy3"/>
    <dgm:cxn modelId="{82AD134B-CE66-42AD-90DE-1CF2C0252F62}" type="presOf" srcId="{B4094FF4-9337-4505-BFC6-3E0C305126B0}" destId="{587645D9-6F69-4F07-8C5D-62D534E3C22D}" srcOrd="1" destOrd="0" presId="urn:microsoft.com/office/officeart/2005/8/layout/hierarchy3"/>
    <dgm:cxn modelId="{F7138541-A335-4BC1-815C-369512F7B69C}" srcId="{8DAB2FD0-2B03-4377-AB78-C40A056ACE6F}" destId="{FB773CC5-928C-4EBB-9E7C-55F8DF732475}" srcOrd="7" destOrd="0" parTransId="{FD143CE0-A3AC-4BE5-A8D5-A3041BE3B643}" sibTransId="{B8945D6E-9227-4597-AF37-621659245876}"/>
    <dgm:cxn modelId="{37E6A636-046D-4E8F-BB7F-6F27C591EB7E}" type="presOf" srcId="{4CE2ECD0-BB62-47CE-B968-118726A7596A}" destId="{AAF647BC-8AB7-421F-AF2B-D02B99D7D429}" srcOrd="0" destOrd="0" presId="urn:microsoft.com/office/officeart/2005/8/layout/hierarchy3"/>
    <dgm:cxn modelId="{BBB79067-348C-46EF-8CBD-722329361514}" type="presOf" srcId="{84B28951-A3B6-466B-9E5C-4E40CB0C3868}" destId="{65F39FC5-A6CE-491E-8888-8271FD35E89E}" srcOrd="0" destOrd="0" presId="urn:microsoft.com/office/officeart/2005/8/layout/hierarchy3"/>
    <dgm:cxn modelId="{97D8AEB7-E191-4F2B-8A25-1A8A1F8727EE}" type="presOf" srcId="{34E35518-EF43-41E7-B2B5-7F090C09FB94}" destId="{6153FFD0-413D-461D-9B01-CEA037B8FD0A}" srcOrd="1" destOrd="0" presId="urn:microsoft.com/office/officeart/2005/8/layout/hierarchy3"/>
    <dgm:cxn modelId="{181754C3-01A5-47DA-8BDC-7F48E2F22394}" type="presOf" srcId="{CA4676CE-26BF-45AB-B671-BA94A92F286B}" destId="{0A0E46B4-880D-45A3-BEA8-F0179A662F6E}" srcOrd="0" destOrd="0" presId="urn:microsoft.com/office/officeart/2005/8/layout/hierarchy3"/>
    <dgm:cxn modelId="{9FF6F4EC-4F52-4CB7-AE00-846C86F5FA6D}" type="presOf" srcId="{19FDD408-80C7-457A-BC39-1C88A52D83B8}" destId="{F94F71E9-0EFD-4B2E-AA4E-A2D6BEC7906E}" srcOrd="0" destOrd="0" presId="urn:microsoft.com/office/officeart/2005/8/layout/hierarchy3"/>
    <dgm:cxn modelId="{52B9CC33-DCD9-4B24-8CF8-0BB1968D7367}" type="presOf" srcId="{03767183-5A04-415E-92C7-837ECF9D5C89}" destId="{2A82A683-001D-4A24-B4EB-0F6569EE6A84}" srcOrd="0" destOrd="0" presId="urn:microsoft.com/office/officeart/2005/8/layout/hierarchy3"/>
    <dgm:cxn modelId="{F4329FDA-6DE9-45C1-864B-6E83A8488E78}" type="presOf" srcId="{35B900AE-41B0-45FF-AECA-A41BF8103AF7}" destId="{3D73A31F-3CD4-4A78-8BD9-2E6FA5F234D0}" srcOrd="0" destOrd="0" presId="urn:microsoft.com/office/officeart/2005/8/layout/hierarchy3"/>
    <dgm:cxn modelId="{229A2F9F-2819-4530-9EFB-FCE105C02AE1}" type="presOf" srcId="{4C3CFAF8-114D-49AC-8C2D-8403D4AE6D2E}" destId="{A0B49624-BEFA-4F36-B59E-2C2952641913}" srcOrd="0" destOrd="0" presId="urn:microsoft.com/office/officeart/2005/8/layout/hierarchy3"/>
    <dgm:cxn modelId="{355A8AA8-46E3-4CCF-BCA5-2B51582BE8CE}" srcId="{8DAB2FD0-2B03-4377-AB78-C40A056ACE6F}" destId="{B4094FF4-9337-4505-BFC6-3E0C305126B0}" srcOrd="3" destOrd="0" parTransId="{11BD4E6D-CBA2-419E-A6EA-7805E296E136}" sibTransId="{D91CBD99-7732-463B-84F0-1527930466E3}"/>
    <dgm:cxn modelId="{7AC2AC31-8EA7-418C-8F66-4FC4E55BE150}" type="presOf" srcId="{7CC7DC12-9352-4C98-9F13-D011B02C6081}" destId="{47A5DE8F-F2E2-458B-81C5-F9DA393628B2}" srcOrd="0" destOrd="0" presId="urn:microsoft.com/office/officeart/2005/8/layout/hierarchy3"/>
    <dgm:cxn modelId="{6700D884-F128-4B59-8E5E-4D006EA13606}" type="presOf" srcId="{D7A2B0BE-188C-407C-9CC8-D5CBCF0755E4}" destId="{8A3314E6-2863-4C36-BBB3-CAD41F46559B}" srcOrd="0" destOrd="0" presId="urn:microsoft.com/office/officeart/2005/8/layout/hierarchy3"/>
    <dgm:cxn modelId="{19A8B1EB-62A6-4916-9F6D-0C44694FC1F4}" type="presOf" srcId="{DC5733AA-5488-4161-9E9C-4E86DFCF157C}" destId="{91F3DD14-3AE4-4F3B-BF09-032D92ED4320}" srcOrd="0" destOrd="0" presId="urn:microsoft.com/office/officeart/2005/8/layout/hierarchy3"/>
    <dgm:cxn modelId="{52BF8D05-0616-4EB0-A837-8C22803D0346}" srcId="{B804C279-6B19-444C-A41F-2E63C78BBDDD}" destId="{28D0073A-982E-41BE-AB0C-AB068C9A398C}" srcOrd="0" destOrd="0" parTransId="{8A70CE71-95CD-4CAD-B830-9CE1F217A3C9}" sibTransId="{672AE81E-A816-4197-961C-C64B0E8665D7}"/>
    <dgm:cxn modelId="{3C60116E-DD3B-4733-8C4B-22971C16CC56}" srcId="{DC5733AA-5488-4161-9E9C-4E86DFCF157C}" destId="{CACED2F6-5CC3-460A-8499-0F34177461C6}" srcOrd="2" destOrd="0" parTransId="{9B37607E-684F-4BEB-BA54-BBF193393C63}" sibTransId="{67433D70-EBC9-4F70-AB3A-31F3AD986BAE}"/>
    <dgm:cxn modelId="{1AACB244-914A-41E5-8222-5969ADE8DEC7}" srcId="{CD60526E-7835-489E-A870-881055DE5AD2}" destId="{03767183-5A04-415E-92C7-837ECF9D5C89}" srcOrd="0" destOrd="0" parTransId="{8DDB22BA-566F-4439-B904-C34874F4FDA9}" sibTransId="{CF0A96A1-F327-4B86-94D2-8853B5B76019}"/>
    <dgm:cxn modelId="{82EA79C4-310E-4B46-9610-387652259C03}" type="presOf" srcId="{56A49430-181E-403C-8A34-714158AEC076}" destId="{61737740-909B-4238-895E-2F5A38B946DA}" srcOrd="1" destOrd="0" presId="urn:microsoft.com/office/officeart/2005/8/layout/hierarchy3"/>
    <dgm:cxn modelId="{6CCAFCB7-8695-420A-B631-778858A11DA5}" type="presOf" srcId="{87A0638D-7E62-419D-8BA5-39E087E2E5C2}" destId="{9D93DF36-F029-4BDC-9E89-4299C0EBFCB3}" srcOrd="0" destOrd="0" presId="urn:microsoft.com/office/officeart/2005/8/layout/hierarchy3"/>
    <dgm:cxn modelId="{285535FC-3735-4822-BDC4-99C8FA1FF2F1}" srcId="{8DAB2FD0-2B03-4377-AB78-C40A056ACE6F}" destId="{CD60526E-7835-489E-A870-881055DE5AD2}" srcOrd="6" destOrd="0" parTransId="{BF368C21-93F6-45FF-B636-99E6BF9C05AA}" sibTransId="{95FD9430-5CEC-421C-AC42-0145A2E1E1A1}"/>
    <dgm:cxn modelId="{BB54B932-037B-43C4-979D-D231368DFAFB}" type="presOf" srcId="{4C5E9BE5-1781-406D-B5B8-8FAB82A93DBF}" destId="{3206DEE8-816E-4DF2-B56F-A32D5FB2B8E0}" srcOrd="0" destOrd="0" presId="urn:microsoft.com/office/officeart/2005/8/layout/hierarchy3"/>
    <dgm:cxn modelId="{FE11E16A-44D6-4DFE-BA0A-BDF112713CA8}" srcId="{DC5733AA-5488-4161-9E9C-4E86DFCF157C}" destId="{94927AD6-0BC6-48BC-A7A9-B033F8EEEE27}" srcOrd="1" destOrd="0" parTransId="{95FCB660-8056-4D66-A638-A7DFC6590755}" sibTransId="{A8D4D82F-948D-49F9-B416-0E2C5E705B3E}"/>
    <dgm:cxn modelId="{507E63C7-EC27-4034-A56B-528DB7B5367A}" type="presOf" srcId="{6A8730F5-2A56-463C-B1E0-6455899B0193}" destId="{7F64B280-C922-4573-A9A4-51128719C217}" srcOrd="0" destOrd="0" presId="urn:microsoft.com/office/officeart/2005/8/layout/hierarchy3"/>
    <dgm:cxn modelId="{F8205932-4342-4B26-AB08-C8C966F62528}" type="presOf" srcId="{8A70CE71-95CD-4CAD-B830-9CE1F217A3C9}" destId="{98408B34-EA17-41DC-B392-49823CBC97B7}" srcOrd="0" destOrd="0" presId="urn:microsoft.com/office/officeart/2005/8/layout/hierarchy3"/>
    <dgm:cxn modelId="{6E698D3D-4291-4278-B5A5-3BF2E8180B1C}" type="presOf" srcId="{3EA4EA27-2467-4BAD-A0F9-C2C3D3597EB6}" destId="{E8D96FEB-84A9-416C-80C3-1A9053E24EAA}" srcOrd="0" destOrd="0" presId="urn:microsoft.com/office/officeart/2005/8/layout/hierarchy3"/>
    <dgm:cxn modelId="{BE304671-A22D-4877-BE03-08BD2732B106}" type="presOf" srcId="{CACED2F6-5CC3-460A-8499-0F34177461C6}" destId="{E887E15F-5B41-47EF-81CD-3C23AAA4FF7C}" srcOrd="0" destOrd="0" presId="urn:microsoft.com/office/officeart/2005/8/layout/hierarchy3"/>
    <dgm:cxn modelId="{5CD37CE5-6A06-4764-9AB4-A21DAAD6F45A}" type="presOf" srcId="{B4094FF4-9337-4505-BFC6-3E0C305126B0}" destId="{E5E1801B-779F-4A6B-8755-4B28832CAA29}" srcOrd="0" destOrd="0" presId="urn:microsoft.com/office/officeart/2005/8/layout/hierarchy3"/>
    <dgm:cxn modelId="{71B3AE06-A407-471D-A11B-92F00D956BDF}" type="presOf" srcId="{DC5733AA-5488-4161-9E9C-4E86DFCF157C}" destId="{B97A4915-97D8-4679-B75F-622F745A40AD}" srcOrd="1" destOrd="0" presId="urn:microsoft.com/office/officeart/2005/8/layout/hierarchy3"/>
    <dgm:cxn modelId="{D02DE991-A2AA-40FB-A349-B6EAC45221A6}" type="presOf" srcId="{CD60526E-7835-489E-A870-881055DE5AD2}" destId="{6C2DB3A7-FAC5-4907-B69D-2A82E1D0B614}" srcOrd="0" destOrd="0" presId="urn:microsoft.com/office/officeart/2005/8/layout/hierarchy3"/>
    <dgm:cxn modelId="{5B34ABB4-D9A6-4C32-89C9-D6D042EDFF50}" srcId="{FB773CC5-928C-4EBB-9E7C-55F8DF732475}" destId="{561FD150-BCC3-427D-8B9D-595821B18F5E}" srcOrd="0" destOrd="0" parTransId="{F3A713F3-3946-422C-9F2B-4D9E0310962E}" sibTransId="{52976A94-FB94-4331-BABC-4A634103CE0A}"/>
    <dgm:cxn modelId="{75BAF4DB-96DA-4E8F-86AA-2474E10ECA69}" srcId="{34E35518-EF43-41E7-B2B5-7F090C09FB94}" destId="{11E8878C-2885-49B1-BBD3-B9BF6E9CD8CF}" srcOrd="2" destOrd="0" parTransId="{10E19DDF-9416-4F09-B78F-30FFF45BCCAB}" sibTransId="{6AEEB261-87E5-40DF-A0C2-E054F6E2B583}"/>
    <dgm:cxn modelId="{B4AA497E-8A46-4A51-AB83-BF781A2FE431}" srcId="{B4094FF4-9337-4505-BFC6-3E0C305126B0}" destId="{84B28951-A3B6-466B-9E5C-4E40CB0C3868}" srcOrd="0" destOrd="0" parTransId="{807B50BB-CB8B-445C-9E55-96EEF1AA3D5F}" sibTransId="{2D679092-829C-4D95-A642-1ED64E3C9068}"/>
    <dgm:cxn modelId="{861A783D-EDBF-42B4-B7F5-D19325B87F3C}" type="presOf" srcId="{A761EF1A-E62F-46F6-B567-6C4A968BB804}" destId="{31BFF808-E5C4-4266-BB5D-4DD341B88897}" srcOrd="0" destOrd="0" presId="urn:microsoft.com/office/officeart/2005/8/layout/hierarchy3"/>
    <dgm:cxn modelId="{56B69D8D-6ED5-4932-AD73-BB492EFB4650}" srcId="{CD60526E-7835-489E-A870-881055DE5AD2}" destId="{C34BBD7A-9FB8-4C52-A421-F5090E3E25E5}" srcOrd="1" destOrd="0" parTransId="{6D34DB83-81AC-4DB6-97B4-D7A0CB242E12}" sibTransId="{12BCD7B2-7104-4619-9CF7-D9776833306F}"/>
    <dgm:cxn modelId="{E22C216E-0067-4268-8C64-B4955CF79076}" srcId="{4CE2ECD0-BB62-47CE-B968-118726A7596A}" destId="{1AEF335D-4957-431F-AD17-0F7F1E43E2E4}" srcOrd="1" destOrd="0" parTransId="{5AB7C7E8-0EAC-4E9E-A993-68652CAB0C3C}" sibTransId="{0D684AE3-715F-41DE-B856-E6C66E07C0E5}"/>
    <dgm:cxn modelId="{23EF611C-F365-4317-8841-14098D219BD0}" srcId="{8DAB2FD0-2B03-4377-AB78-C40A056ACE6F}" destId="{34E35518-EF43-41E7-B2B5-7F090C09FB94}" srcOrd="1" destOrd="0" parTransId="{66742FD1-66B7-4EA1-B4AF-089578453264}" sibTransId="{38F9A0FE-4B98-4ED4-B21D-3248921572C9}"/>
    <dgm:cxn modelId="{86088011-F566-4D91-B689-CF414B8039BA}" srcId="{8DAB2FD0-2B03-4377-AB78-C40A056ACE6F}" destId="{4CE2ECD0-BB62-47CE-B968-118726A7596A}" srcOrd="8" destOrd="0" parTransId="{CC326956-010A-4805-AC4A-8AC0DD6183EA}" sibTransId="{18B36907-FFBA-42E0-B64D-9D17A67DC057}"/>
    <dgm:cxn modelId="{8D568BCA-956A-478D-9B80-65005626406D}" type="presOf" srcId="{37691145-F0A4-4AF2-86D2-78E9D059FF7B}" destId="{3A7336C0-F140-4AA4-8EB0-C86106393380}" srcOrd="0" destOrd="0" presId="urn:microsoft.com/office/officeart/2005/8/layout/hierarchy3"/>
    <dgm:cxn modelId="{9AE7DE20-A288-47E9-B601-D7E94DB9781D}" type="presOf" srcId="{8DDB22BA-566F-4439-B904-C34874F4FDA9}" destId="{9EF792B8-EB2F-4996-8AE7-C558C638115A}" srcOrd="0" destOrd="0" presId="urn:microsoft.com/office/officeart/2005/8/layout/hierarchy3"/>
    <dgm:cxn modelId="{7F47D5FB-E803-4183-8503-5790B5B03B3D}" srcId="{34E35518-EF43-41E7-B2B5-7F090C09FB94}" destId="{4C5E9BE5-1781-406D-B5B8-8FAB82A93DBF}" srcOrd="3" destOrd="0" parTransId="{7F828FC0-9501-40D3-A0DB-F30C215FAE9B}" sibTransId="{3FEB442B-74CF-44D3-92A4-4D610561EA1D}"/>
    <dgm:cxn modelId="{8161F9D8-19D7-41E7-BAA9-E29AF0B3C844}" type="presOf" srcId="{F3A713F3-3946-422C-9F2B-4D9E0310962E}" destId="{F006886D-E4EA-480C-A781-A323279A7444}" srcOrd="0" destOrd="0" presId="urn:microsoft.com/office/officeart/2005/8/layout/hierarchy3"/>
    <dgm:cxn modelId="{DB76ECB2-074D-4B7F-B821-005E6ABB09AA}" srcId="{DC5733AA-5488-4161-9E9C-4E86DFCF157C}" destId="{EA0440DB-70FF-4B48-93CF-DB9DE07BEC16}" srcOrd="0" destOrd="0" parTransId="{4C3CFAF8-114D-49AC-8C2D-8403D4AE6D2E}" sibTransId="{266FAB6A-8869-420E-BFEE-4F5B08B7CA9F}"/>
    <dgm:cxn modelId="{43A9CA93-8A45-4208-B70D-094372E779C6}" srcId="{28FAD08A-7668-4F89-88BA-7BC5522EC9AA}" destId="{8DC3EAE0-AA96-4653-B57C-ED61FEA30CD5}" srcOrd="1" destOrd="0" parTransId="{7CC7DC12-9352-4C98-9F13-D011B02C6081}" sibTransId="{8B7E0419-F39F-48B6-8DD1-EC28DCD47BD1}"/>
    <dgm:cxn modelId="{551C27B2-A797-4C58-9C53-4234C7FF601C}" srcId="{56A49430-181E-403C-8A34-714158AEC076}" destId="{87A0638D-7E62-419D-8BA5-39E087E2E5C2}" srcOrd="1" destOrd="0" parTransId="{BFCA3835-D844-4D46-8CFD-C885B3560BBE}" sibTransId="{1F1B301A-B2EA-4A79-BE33-FFE18C703704}"/>
    <dgm:cxn modelId="{1EE483B0-33DA-4E3A-B4DF-5008C118AC48}" srcId="{B4094FF4-9337-4505-BFC6-3E0C305126B0}" destId="{465890CC-4C0F-4DE3-8DF0-32F9B1515BA4}" srcOrd="1" destOrd="0" parTransId="{19FDD408-80C7-457A-BC39-1C88A52D83B8}" sibTransId="{BF598C3C-FB58-4643-A364-FDAB91709540}"/>
    <dgm:cxn modelId="{1E675D60-0159-4FC5-A92B-08EE8B942A24}" type="presOf" srcId="{5AB7C7E8-0EAC-4E9E-A993-68652CAB0C3C}" destId="{0821D2FB-AFE4-49F0-B47F-9E0BD32037DB}" srcOrd="0" destOrd="0" presId="urn:microsoft.com/office/officeart/2005/8/layout/hierarchy3"/>
    <dgm:cxn modelId="{D16B1075-015A-4C99-94CB-233599A46B1C}" type="presOf" srcId="{6D34DB83-81AC-4DB6-97B4-D7A0CB242E12}" destId="{49D9ABCD-6EEA-48BF-880F-B7BA7E0CA55D}" srcOrd="0" destOrd="0" presId="urn:microsoft.com/office/officeart/2005/8/layout/hierarchy3"/>
    <dgm:cxn modelId="{732B3A69-0BA6-4187-9F43-2E7F11A76412}" type="presOf" srcId="{465890CC-4C0F-4DE3-8DF0-32F9B1515BA4}" destId="{F8D3AACC-3FF3-4AD1-9D53-238E3884F253}" srcOrd="0" destOrd="0" presId="urn:microsoft.com/office/officeart/2005/8/layout/hierarchy3"/>
    <dgm:cxn modelId="{119A4EBF-3713-405B-94CD-E5F656E3EE5C}" type="presOf" srcId="{3E887210-AFB4-47C1-A654-9BB0EC015157}" destId="{4A84239E-C242-4669-92B7-8C65D266FA8E}" srcOrd="0" destOrd="0" presId="urn:microsoft.com/office/officeart/2005/8/layout/hierarchy3"/>
    <dgm:cxn modelId="{A3909E9F-29CD-4F11-AEBC-CEDE19DEEE49}" srcId="{8DAB2FD0-2B03-4377-AB78-C40A056ACE6F}" destId="{28FAD08A-7668-4F89-88BA-7BC5522EC9AA}" srcOrd="5" destOrd="0" parTransId="{CAE05BA6-E552-4146-83F2-D4B0B0C55150}" sibTransId="{5C06DBF5-22D2-43D6-A252-1D999C73AE58}"/>
    <dgm:cxn modelId="{ECF8EF54-32F5-46C7-9494-7801CE0CF6A5}" type="presOf" srcId="{62FC6845-4EF0-4497-9F2B-5A95910903AC}" destId="{9EA7F07E-91D0-43F4-A301-6010E6E28787}" srcOrd="0" destOrd="0" presId="urn:microsoft.com/office/officeart/2005/8/layout/hierarchy3"/>
    <dgm:cxn modelId="{80584EC1-BFA0-4A5C-990E-66E307B25F56}" type="presOf" srcId="{1AEF335D-4957-431F-AD17-0F7F1E43E2E4}" destId="{46ED9D13-F0B4-4692-A299-3394EF773C3C}" srcOrd="0" destOrd="0" presId="urn:microsoft.com/office/officeart/2005/8/layout/hierarchy3"/>
    <dgm:cxn modelId="{332057FC-813F-4CCD-8F3B-2419F7A989C1}" type="presOf" srcId="{B804C279-6B19-444C-A41F-2E63C78BBDDD}" destId="{8AA3C08A-C973-4EC5-A51C-9D831B8F4724}" srcOrd="1" destOrd="0" presId="urn:microsoft.com/office/officeart/2005/8/layout/hierarchy3"/>
    <dgm:cxn modelId="{3278D87E-680F-4287-A9F2-37B74A199D68}" type="presParOf" srcId="{BEFCC4BD-3F5D-4BBC-8701-6CADB17AA31F}" destId="{D171E6DA-76D3-445A-A4AD-CDF43BF8D621}" srcOrd="0" destOrd="0" presId="urn:microsoft.com/office/officeart/2005/8/layout/hierarchy3"/>
    <dgm:cxn modelId="{057AF947-5DBD-4414-B03C-190DF1DC2DAB}" type="presParOf" srcId="{D171E6DA-76D3-445A-A4AD-CDF43BF8D621}" destId="{E984BE3E-B592-4ECD-BAFC-DD3287597B37}" srcOrd="0" destOrd="0" presId="urn:microsoft.com/office/officeart/2005/8/layout/hierarchy3"/>
    <dgm:cxn modelId="{9E738E7F-2343-4C65-9224-3045FAD81FB0}" type="presParOf" srcId="{E984BE3E-B592-4ECD-BAFC-DD3287597B37}" destId="{99FB8535-ECB9-42B1-87A1-D8BBE540BBCA}" srcOrd="0" destOrd="0" presId="urn:microsoft.com/office/officeart/2005/8/layout/hierarchy3"/>
    <dgm:cxn modelId="{7BBEFE61-0456-4BF2-8175-21650971ACC5}" type="presParOf" srcId="{E984BE3E-B592-4ECD-BAFC-DD3287597B37}" destId="{61737740-909B-4238-895E-2F5A38B946DA}" srcOrd="1" destOrd="0" presId="urn:microsoft.com/office/officeart/2005/8/layout/hierarchy3"/>
    <dgm:cxn modelId="{8B53C42C-7231-4382-BC04-C16DBF1A0A97}" type="presParOf" srcId="{D171E6DA-76D3-445A-A4AD-CDF43BF8D621}" destId="{86F71E6F-B2BC-4D83-B173-DF3B8FC5B190}" srcOrd="1" destOrd="0" presId="urn:microsoft.com/office/officeart/2005/8/layout/hierarchy3"/>
    <dgm:cxn modelId="{5D54DDB4-38A7-4C37-BE2B-E4291A077E82}" type="presParOf" srcId="{86F71E6F-B2BC-4D83-B173-DF3B8FC5B190}" destId="{3D73A31F-3CD4-4A78-8BD9-2E6FA5F234D0}" srcOrd="0" destOrd="0" presId="urn:microsoft.com/office/officeart/2005/8/layout/hierarchy3"/>
    <dgm:cxn modelId="{E45AFC95-2CF3-4140-A28E-CF2AD1E6EB5F}" type="presParOf" srcId="{86F71E6F-B2BC-4D83-B173-DF3B8FC5B190}" destId="{8A3314E6-2863-4C36-BBB3-CAD41F46559B}" srcOrd="1" destOrd="0" presId="urn:microsoft.com/office/officeart/2005/8/layout/hierarchy3"/>
    <dgm:cxn modelId="{A3BE99BA-EEAF-4CA1-8D16-B6185B216E10}" type="presParOf" srcId="{86F71E6F-B2BC-4D83-B173-DF3B8FC5B190}" destId="{C7D3896C-510F-44BC-88B4-7C22129E786E}" srcOrd="2" destOrd="0" presId="urn:microsoft.com/office/officeart/2005/8/layout/hierarchy3"/>
    <dgm:cxn modelId="{EC579E70-C06E-4266-96FC-574AC438F947}" type="presParOf" srcId="{86F71E6F-B2BC-4D83-B173-DF3B8FC5B190}" destId="{9D93DF36-F029-4BDC-9E89-4299C0EBFCB3}" srcOrd="3" destOrd="0" presId="urn:microsoft.com/office/officeart/2005/8/layout/hierarchy3"/>
    <dgm:cxn modelId="{D8E6E933-1414-4450-A4D5-CE960E5014FD}" type="presParOf" srcId="{86F71E6F-B2BC-4D83-B173-DF3B8FC5B190}" destId="{248CE159-4170-4F7E-A087-6D2467D005BD}" srcOrd="4" destOrd="0" presId="urn:microsoft.com/office/officeart/2005/8/layout/hierarchy3"/>
    <dgm:cxn modelId="{C3B59EB2-CC6C-494B-9856-D30B932117B1}" type="presParOf" srcId="{86F71E6F-B2BC-4D83-B173-DF3B8FC5B190}" destId="{3A7336C0-F140-4AA4-8EB0-C86106393380}" srcOrd="5" destOrd="0" presId="urn:microsoft.com/office/officeart/2005/8/layout/hierarchy3"/>
    <dgm:cxn modelId="{0B7A3DA9-C145-45A0-8735-94A7DEE3A0F4}" type="presParOf" srcId="{86F71E6F-B2BC-4D83-B173-DF3B8FC5B190}" destId="{D4EE79F2-0900-4306-89C1-513046A120F3}" srcOrd="6" destOrd="0" presId="urn:microsoft.com/office/officeart/2005/8/layout/hierarchy3"/>
    <dgm:cxn modelId="{B397019D-28B8-4DAE-ABB8-2B93DEA2FD00}" type="presParOf" srcId="{86F71E6F-B2BC-4D83-B173-DF3B8FC5B190}" destId="{4A84239E-C242-4669-92B7-8C65D266FA8E}" srcOrd="7" destOrd="0" presId="urn:microsoft.com/office/officeart/2005/8/layout/hierarchy3"/>
    <dgm:cxn modelId="{0B0FBBC0-149C-4A89-837A-B20351017496}" type="presParOf" srcId="{BEFCC4BD-3F5D-4BBC-8701-6CADB17AA31F}" destId="{9AE52506-E68E-4332-B5D5-31E8FB4E278E}" srcOrd="1" destOrd="0" presId="urn:microsoft.com/office/officeart/2005/8/layout/hierarchy3"/>
    <dgm:cxn modelId="{2A9D4FF5-F507-40CB-8F5A-840FF5C491EA}" type="presParOf" srcId="{9AE52506-E68E-4332-B5D5-31E8FB4E278E}" destId="{66DD3C37-00E3-4F39-BDCD-E90B73CA88BE}" srcOrd="0" destOrd="0" presId="urn:microsoft.com/office/officeart/2005/8/layout/hierarchy3"/>
    <dgm:cxn modelId="{83DFECFE-9B4E-4CC3-83F3-088CF2804390}" type="presParOf" srcId="{66DD3C37-00E3-4F39-BDCD-E90B73CA88BE}" destId="{F7727978-2655-46FE-AA59-24F8ABF54CD7}" srcOrd="0" destOrd="0" presId="urn:microsoft.com/office/officeart/2005/8/layout/hierarchy3"/>
    <dgm:cxn modelId="{091D6580-E0B7-4C92-A5A3-966041E23815}" type="presParOf" srcId="{66DD3C37-00E3-4F39-BDCD-E90B73CA88BE}" destId="{6153FFD0-413D-461D-9B01-CEA037B8FD0A}" srcOrd="1" destOrd="0" presId="urn:microsoft.com/office/officeart/2005/8/layout/hierarchy3"/>
    <dgm:cxn modelId="{CBEA2C20-04D0-41B1-A370-4060A2EE639E}" type="presParOf" srcId="{9AE52506-E68E-4332-B5D5-31E8FB4E278E}" destId="{8818B69A-7B6E-446F-8195-8D7EA1DA47BE}" srcOrd="1" destOrd="0" presId="urn:microsoft.com/office/officeart/2005/8/layout/hierarchy3"/>
    <dgm:cxn modelId="{45858E2D-8197-45AF-9075-B5EAC5FFA3D1}" type="presParOf" srcId="{8818B69A-7B6E-446F-8195-8D7EA1DA47BE}" destId="{7F64B280-C922-4573-A9A4-51128719C217}" srcOrd="0" destOrd="0" presId="urn:microsoft.com/office/officeart/2005/8/layout/hierarchy3"/>
    <dgm:cxn modelId="{BCB0A66D-C558-4C62-942A-DE90CF6B488B}" type="presParOf" srcId="{8818B69A-7B6E-446F-8195-8D7EA1DA47BE}" destId="{38155D7B-AA11-47C4-929B-CCC02A3D3801}" srcOrd="1" destOrd="0" presId="urn:microsoft.com/office/officeart/2005/8/layout/hierarchy3"/>
    <dgm:cxn modelId="{8599BF3A-3CF2-40C8-9227-BDEF7994F0FA}" type="presParOf" srcId="{8818B69A-7B6E-446F-8195-8D7EA1DA47BE}" destId="{F2819C25-FC5B-4095-ADBF-C6AB65E907EF}" srcOrd="2" destOrd="0" presId="urn:microsoft.com/office/officeart/2005/8/layout/hierarchy3"/>
    <dgm:cxn modelId="{60F79D49-A47F-4583-BA4B-DB45AA49AA0D}" type="presParOf" srcId="{8818B69A-7B6E-446F-8195-8D7EA1DA47BE}" destId="{9EA7F07E-91D0-43F4-A301-6010E6E28787}" srcOrd="3" destOrd="0" presId="urn:microsoft.com/office/officeart/2005/8/layout/hierarchy3"/>
    <dgm:cxn modelId="{F70F4532-A0E2-485A-AA41-73DE4A4A0FFC}" type="presParOf" srcId="{8818B69A-7B6E-446F-8195-8D7EA1DA47BE}" destId="{E2A9A2E3-975E-4158-B7B0-8474B12FE0C9}" srcOrd="4" destOrd="0" presId="urn:microsoft.com/office/officeart/2005/8/layout/hierarchy3"/>
    <dgm:cxn modelId="{84A2A7AF-1A1E-4210-93E9-AF6B358965DB}" type="presParOf" srcId="{8818B69A-7B6E-446F-8195-8D7EA1DA47BE}" destId="{187F473F-2C80-4D0F-867C-B9C989E5CE3B}" srcOrd="5" destOrd="0" presId="urn:microsoft.com/office/officeart/2005/8/layout/hierarchy3"/>
    <dgm:cxn modelId="{895A3F6B-B89F-433B-9771-01A5CFCABBE2}" type="presParOf" srcId="{8818B69A-7B6E-446F-8195-8D7EA1DA47BE}" destId="{29E6ABA8-1702-4C61-B19D-8C0148A40F8C}" srcOrd="6" destOrd="0" presId="urn:microsoft.com/office/officeart/2005/8/layout/hierarchy3"/>
    <dgm:cxn modelId="{F7AF5E08-06BB-4CEE-BB86-12DD596128E0}" type="presParOf" srcId="{8818B69A-7B6E-446F-8195-8D7EA1DA47BE}" destId="{3206DEE8-816E-4DF2-B56F-A32D5FB2B8E0}" srcOrd="7" destOrd="0" presId="urn:microsoft.com/office/officeart/2005/8/layout/hierarchy3"/>
    <dgm:cxn modelId="{17B1B047-5D67-4E27-8758-05828BE6732E}" type="presParOf" srcId="{BEFCC4BD-3F5D-4BBC-8701-6CADB17AA31F}" destId="{8C02F7EE-C7AB-4526-9F7D-92F994DCDA2B}" srcOrd="2" destOrd="0" presId="urn:microsoft.com/office/officeart/2005/8/layout/hierarchy3"/>
    <dgm:cxn modelId="{751C0CF4-A846-467E-80C6-68BD08797754}" type="presParOf" srcId="{8C02F7EE-C7AB-4526-9F7D-92F994DCDA2B}" destId="{EB5E56A3-94C5-4478-8D95-3B3F6A11001C}" srcOrd="0" destOrd="0" presId="urn:microsoft.com/office/officeart/2005/8/layout/hierarchy3"/>
    <dgm:cxn modelId="{9737BAD5-5F49-4229-877A-D23E54108653}" type="presParOf" srcId="{EB5E56A3-94C5-4478-8D95-3B3F6A11001C}" destId="{91F3DD14-3AE4-4F3B-BF09-032D92ED4320}" srcOrd="0" destOrd="0" presId="urn:microsoft.com/office/officeart/2005/8/layout/hierarchy3"/>
    <dgm:cxn modelId="{4C4E1DE9-970D-4E9F-88B5-6074AAC9F7A1}" type="presParOf" srcId="{EB5E56A3-94C5-4478-8D95-3B3F6A11001C}" destId="{B97A4915-97D8-4679-B75F-622F745A40AD}" srcOrd="1" destOrd="0" presId="urn:microsoft.com/office/officeart/2005/8/layout/hierarchy3"/>
    <dgm:cxn modelId="{CEC70815-53FB-4D04-874C-EC97CDC1E7EF}" type="presParOf" srcId="{8C02F7EE-C7AB-4526-9F7D-92F994DCDA2B}" destId="{BED06B18-515E-4C6D-8482-122CF65031F8}" srcOrd="1" destOrd="0" presId="urn:microsoft.com/office/officeart/2005/8/layout/hierarchy3"/>
    <dgm:cxn modelId="{76F7F250-E93E-48FC-8D39-2C6850CF1493}" type="presParOf" srcId="{BED06B18-515E-4C6D-8482-122CF65031F8}" destId="{A0B49624-BEFA-4F36-B59E-2C2952641913}" srcOrd="0" destOrd="0" presId="urn:microsoft.com/office/officeart/2005/8/layout/hierarchy3"/>
    <dgm:cxn modelId="{2230DA8E-8684-48A4-AF6A-667F6D68F17F}" type="presParOf" srcId="{BED06B18-515E-4C6D-8482-122CF65031F8}" destId="{C690DA50-99EF-4AC1-BF02-0178B112B8D1}" srcOrd="1" destOrd="0" presId="urn:microsoft.com/office/officeart/2005/8/layout/hierarchy3"/>
    <dgm:cxn modelId="{27487271-C86B-4F37-AE84-CC7373584D74}" type="presParOf" srcId="{BED06B18-515E-4C6D-8482-122CF65031F8}" destId="{D3B15278-7FE7-43C5-B501-8FE553284603}" srcOrd="2" destOrd="0" presId="urn:microsoft.com/office/officeart/2005/8/layout/hierarchy3"/>
    <dgm:cxn modelId="{04F9F6EB-CFA8-471A-91F8-86EE2AF2E105}" type="presParOf" srcId="{BED06B18-515E-4C6D-8482-122CF65031F8}" destId="{84E38BBE-317B-40CB-BED1-598900656104}" srcOrd="3" destOrd="0" presId="urn:microsoft.com/office/officeart/2005/8/layout/hierarchy3"/>
    <dgm:cxn modelId="{9EE24894-760A-421A-B78D-B4AED23F8737}" type="presParOf" srcId="{BED06B18-515E-4C6D-8482-122CF65031F8}" destId="{9E36A3C3-6B8D-4834-BE28-710E9B9F157F}" srcOrd="4" destOrd="0" presId="urn:microsoft.com/office/officeart/2005/8/layout/hierarchy3"/>
    <dgm:cxn modelId="{B2AC18EF-2EA3-4660-9006-4FDCA6E9F93F}" type="presParOf" srcId="{BED06B18-515E-4C6D-8482-122CF65031F8}" destId="{E887E15F-5B41-47EF-81CD-3C23AAA4FF7C}" srcOrd="5" destOrd="0" presId="urn:microsoft.com/office/officeart/2005/8/layout/hierarchy3"/>
    <dgm:cxn modelId="{0A8D544E-C40A-4343-9CDA-83D9B6AD05F9}" type="presParOf" srcId="{BEFCC4BD-3F5D-4BBC-8701-6CADB17AA31F}" destId="{40C0A844-72B9-4499-8A2F-31B160519B2B}" srcOrd="3" destOrd="0" presId="urn:microsoft.com/office/officeart/2005/8/layout/hierarchy3"/>
    <dgm:cxn modelId="{432C2FD9-AE3B-48F4-9B30-ACE1DF7979B5}" type="presParOf" srcId="{40C0A844-72B9-4499-8A2F-31B160519B2B}" destId="{FEFEA5B4-188A-4C43-81BA-FD4EB8E74EF6}" srcOrd="0" destOrd="0" presId="urn:microsoft.com/office/officeart/2005/8/layout/hierarchy3"/>
    <dgm:cxn modelId="{EB8A9F5A-16D7-4762-9D22-0B4BB33C37DE}" type="presParOf" srcId="{FEFEA5B4-188A-4C43-81BA-FD4EB8E74EF6}" destId="{E5E1801B-779F-4A6B-8755-4B28832CAA29}" srcOrd="0" destOrd="0" presId="urn:microsoft.com/office/officeart/2005/8/layout/hierarchy3"/>
    <dgm:cxn modelId="{72C11C3D-1110-4C96-8FDF-057CEFCFBD09}" type="presParOf" srcId="{FEFEA5B4-188A-4C43-81BA-FD4EB8E74EF6}" destId="{587645D9-6F69-4F07-8C5D-62D534E3C22D}" srcOrd="1" destOrd="0" presId="urn:microsoft.com/office/officeart/2005/8/layout/hierarchy3"/>
    <dgm:cxn modelId="{F862E775-D6B7-47C9-BFAF-254804DFCC69}" type="presParOf" srcId="{40C0A844-72B9-4499-8A2F-31B160519B2B}" destId="{8A075C84-1556-4181-B9F1-B0F5D69ADB55}" srcOrd="1" destOrd="0" presId="urn:microsoft.com/office/officeart/2005/8/layout/hierarchy3"/>
    <dgm:cxn modelId="{C790C4B2-B065-49A4-987C-9E799B90BFB6}" type="presParOf" srcId="{8A075C84-1556-4181-B9F1-B0F5D69ADB55}" destId="{CB31F521-FC1D-4E4D-9B45-DDE8A4B236A4}" srcOrd="0" destOrd="0" presId="urn:microsoft.com/office/officeart/2005/8/layout/hierarchy3"/>
    <dgm:cxn modelId="{1801E108-1E69-48C7-9D79-05D30635887C}" type="presParOf" srcId="{8A075C84-1556-4181-B9F1-B0F5D69ADB55}" destId="{65F39FC5-A6CE-491E-8888-8271FD35E89E}" srcOrd="1" destOrd="0" presId="urn:microsoft.com/office/officeart/2005/8/layout/hierarchy3"/>
    <dgm:cxn modelId="{E0B243CE-2097-4464-914C-93F8B9E0B289}" type="presParOf" srcId="{8A075C84-1556-4181-B9F1-B0F5D69ADB55}" destId="{F94F71E9-0EFD-4B2E-AA4E-A2D6BEC7906E}" srcOrd="2" destOrd="0" presId="urn:microsoft.com/office/officeart/2005/8/layout/hierarchy3"/>
    <dgm:cxn modelId="{40854537-58F7-4985-A424-D8D8A76A10E3}" type="presParOf" srcId="{8A075C84-1556-4181-B9F1-B0F5D69ADB55}" destId="{F8D3AACC-3FF3-4AD1-9D53-238E3884F253}" srcOrd="3" destOrd="0" presId="urn:microsoft.com/office/officeart/2005/8/layout/hierarchy3"/>
    <dgm:cxn modelId="{DC7948A2-081C-4E7F-BAE4-5403868D14E5}" type="presParOf" srcId="{8A075C84-1556-4181-B9F1-B0F5D69ADB55}" destId="{B8BB48C0-6E1A-4E6B-B8F8-0F224C183831}" srcOrd="4" destOrd="0" presId="urn:microsoft.com/office/officeart/2005/8/layout/hierarchy3"/>
    <dgm:cxn modelId="{AD665612-66DF-4EC5-8873-8D48406BD12A}" type="presParOf" srcId="{8A075C84-1556-4181-B9F1-B0F5D69ADB55}" destId="{8402DF20-AE4F-4717-9392-4C37350DEE90}" srcOrd="5" destOrd="0" presId="urn:microsoft.com/office/officeart/2005/8/layout/hierarchy3"/>
    <dgm:cxn modelId="{194F78B2-F169-4325-BD8E-2C45F1D06EC3}" type="presParOf" srcId="{BEFCC4BD-3F5D-4BBC-8701-6CADB17AA31F}" destId="{7A223F60-6D8A-4AB8-AEB5-0CE91FFB9298}" srcOrd="4" destOrd="0" presId="urn:microsoft.com/office/officeart/2005/8/layout/hierarchy3"/>
    <dgm:cxn modelId="{EBFC2A3C-B8F6-47C4-931E-0553BDFC1357}" type="presParOf" srcId="{7A223F60-6D8A-4AB8-AEB5-0CE91FFB9298}" destId="{BBC84C29-1C10-4443-BA08-C87541C04518}" srcOrd="0" destOrd="0" presId="urn:microsoft.com/office/officeart/2005/8/layout/hierarchy3"/>
    <dgm:cxn modelId="{4C9AA257-0D91-422B-9A58-40912A0C3D7B}" type="presParOf" srcId="{BBC84C29-1C10-4443-BA08-C87541C04518}" destId="{DED34B62-5B37-4393-8A01-F6B25CB45D0A}" srcOrd="0" destOrd="0" presId="urn:microsoft.com/office/officeart/2005/8/layout/hierarchy3"/>
    <dgm:cxn modelId="{CE8324AC-A633-4E87-B44C-08576145F476}" type="presParOf" srcId="{BBC84C29-1C10-4443-BA08-C87541C04518}" destId="{8AA3C08A-C973-4EC5-A51C-9D831B8F4724}" srcOrd="1" destOrd="0" presId="urn:microsoft.com/office/officeart/2005/8/layout/hierarchy3"/>
    <dgm:cxn modelId="{C8F42991-6131-4C4A-B26D-9834E7166197}" type="presParOf" srcId="{7A223F60-6D8A-4AB8-AEB5-0CE91FFB9298}" destId="{DBBD953D-F4AC-4C6C-B6D7-6F6B1F9D7B0F}" srcOrd="1" destOrd="0" presId="urn:microsoft.com/office/officeart/2005/8/layout/hierarchy3"/>
    <dgm:cxn modelId="{5150E905-98E3-40C6-AEB0-5BF6A89BEB9E}" type="presParOf" srcId="{DBBD953D-F4AC-4C6C-B6D7-6F6B1F9D7B0F}" destId="{98408B34-EA17-41DC-B392-49823CBC97B7}" srcOrd="0" destOrd="0" presId="urn:microsoft.com/office/officeart/2005/8/layout/hierarchy3"/>
    <dgm:cxn modelId="{7C50DEE9-5BDC-4989-B403-6A7A339D2D54}" type="presParOf" srcId="{DBBD953D-F4AC-4C6C-B6D7-6F6B1F9D7B0F}" destId="{941B6FBD-D058-4C09-82EF-35412C1C477D}" srcOrd="1" destOrd="0" presId="urn:microsoft.com/office/officeart/2005/8/layout/hierarchy3"/>
    <dgm:cxn modelId="{AABAD82C-13A7-4F58-A6A2-8ECDC5E81687}" type="presParOf" srcId="{BEFCC4BD-3F5D-4BBC-8701-6CADB17AA31F}" destId="{AC867A0D-D653-4B48-AE41-2C82E8C5C82F}" srcOrd="5" destOrd="0" presId="urn:microsoft.com/office/officeart/2005/8/layout/hierarchy3"/>
    <dgm:cxn modelId="{0AEEA8B2-CB11-4EFA-BAA4-F48A1BDFD2A4}" type="presParOf" srcId="{AC867A0D-D653-4B48-AE41-2C82E8C5C82F}" destId="{D1BDD122-AC3A-4564-9602-1886AA89C864}" srcOrd="0" destOrd="0" presId="urn:microsoft.com/office/officeart/2005/8/layout/hierarchy3"/>
    <dgm:cxn modelId="{1C22FC71-8800-4304-B1CB-ECF35A22F8E5}" type="presParOf" srcId="{D1BDD122-AC3A-4564-9602-1886AA89C864}" destId="{AF5D85B3-6E9A-44AB-9E2F-E1C70EEE0102}" srcOrd="0" destOrd="0" presId="urn:microsoft.com/office/officeart/2005/8/layout/hierarchy3"/>
    <dgm:cxn modelId="{7812B923-7C18-4EDF-B7AA-2779102A0F37}" type="presParOf" srcId="{D1BDD122-AC3A-4564-9602-1886AA89C864}" destId="{878E543B-17CD-4460-BB81-15092E58A0F6}" srcOrd="1" destOrd="0" presId="urn:microsoft.com/office/officeart/2005/8/layout/hierarchy3"/>
    <dgm:cxn modelId="{B53B600B-0C8C-4EC4-8AA8-B28B1F23F0B7}" type="presParOf" srcId="{AC867A0D-D653-4B48-AE41-2C82E8C5C82F}" destId="{8C71B731-311D-41F8-ABCD-F36ED28A01BD}" srcOrd="1" destOrd="0" presId="urn:microsoft.com/office/officeart/2005/8/layout/hierarchy3"/>
    <dgm:cxn modelId="{0CE38099-A28C-4D90-A646-EC6DD5E6C9AE}" type="presParOf" srcId="{8C71B731-311D-41F8-ABCD-F36ED28A01BD}" destId="{6AEB7793-A050-4E9D-91F1-25FC3F50F43B}" srcOrd="0" destOrd="0" presId="urn:microsoft.com/office/officeart/2005/8/layout/hierarchy3"/>
    <dgm:cxn modelId="{B2571C1D-065F-4FF2-A158-E5CD0E703D56}" type="presParOf" srcId="{8C71B731-311D-41F8-ABCD-F36ED28A01BD}" destId="{E8D96FEB-84A9-416C-80C3-1A9053E24EAA}" srcOrd="1" destOrd="0" presId="urn:microsoft.com/office/officeart/2005/8/layout/hierarchy3"/>
    <dgm:cxn modelId="{697830F0-063E-4F81-888E-ABC52ECBDB3B}" type="presParOf" srcId="{8C71B731-311D-41F8-ABCD-F36ED28A01BD}" destId="{47A5DE8F-F2E2-458B-81C5-F9DA393628B2}" srcOrd="2" destOrd="0" presId="urn:microsoft.com/office/officeart/2005/8/layout/hierarchy3"/>
    <dgm:cxn modelId="{2B5181EB-2ECC-4B3A-9739-AF8425A66F01}" type="presParOf" srcId="{8C71B731-311D-41F8-ABCD-F36ED28A01BD}" destId="{F696DC11-4C5D-45F2-8EB2-5BF5F0766D4D}" srcOrd="3" destOrd="0" presId="urn:microsoft.com/office/officeart/2005/8/layout/hierarchy3"/>
    <dgm:cxn modelId="{B8D2461B-C380-4A1B-9336-6D8A40C86E34}" type="presParOf" srcId="{BEFCC4BD-3F5D-4BBC-8701-6CADB17AA31F}" destId="{A727833B-BFEB-4463-A722-884D8DF4E141}" srcOrd="6" destOrd="0" presId="urn:microsoft.com/office/officeart/2005/8/layout/hierarchy3"/>
    <dgm:cxn modelId="{348589D9-1E12-43A2-AECE-E1BBB936449B}" type="presParOf" srcId="{A727833B-BFEB-4463-A722-884D8DF4E141}" destId="{2DD3B2AA-2267-4ED2-8A1C-A469E8EFD5F5}" srcOrd="0" destOrd="0" presId="urn:microsoft.com/office/officeart/2005/8/layout/hierarchy3"/>
    <dgm:cxn modelId="{37591EE4-288A-4B7B-9747-EE06313D93AE}" type="presParOf" srcId="{2DD3B2AA-2267-4ED2-8A1C-A469E8EFD5F5}" destId="{6C2DB3A7-FAC5-4907-B69D-2A82E1D0B614}" srcOrd="0" destOrd="0" presId="urn:microsoft.com/office/officeart/2005/8/layout/hierarchy3"/>
    <dgm:cxn modelId="{B5F0EC7F-285A-4EBF-9E91-BFDDCD84F76C}" type="presParOf" srcId="{2DD3B2AA-2267-4ED2-8A1C-A469E8EFD5F5}" destId="{292B5CA0-BF49-4F85-91E3-8BAAEA2517E7}" srcOrd="1" destOrd="0" presId="urn:microsoft.com/office/officeart/2005/8/layout/hierarchy3"/>
    <dgm:cxn modelId="{64E63B3E-0B51-44C5-AFAF-1108F4643DEA}" type="presParOf" srcId="{A727833B-BFEB-4463-A722-884D8DF4E141}" destId="{D73B5D51-29FF-4836-810B-84756F5F1151}" srcOrd="1" destOrd="0" presId="urn:microsoft.com/office/officeart/2005/8/layout/hierarchy3"/>
    <dgm:cxn modelId="{6C68078E-5258-4C00-9781-0784E6E83BAB}" type="presParOf" srcId="{D73B5D51-29FF-4836-810B-84756F5F1151}" destId="{9EF792B8-EB2F-4996-8AE7-C558C638115A}" srcOrd="0" destOrd="0" presId="urn:microsoft.com/office/officeart/2005/8/layout/hierarchy3"/>
    <dgm:cxn modelId="{AFBFBFCF-F714-4473-A256-4C9B4FEBE72A}" type="presParOf" srcId="{D73B5D51-29FF-4836-810B-84756F5F1151}" destId="{2A82A683-001D-4A24-B4EB-0F6569EE6A84}" srcOrd="1" destOrd="0" presId="urn:microsoft.com/office/officeart/2005/8/layout/hierarchy3"/>
    <dgm:cxn modelId="{E3606644-81C8-41A0-A6C1-A0FF648EE9E2}" type="presParOf" srcId="{D73B5D51-29FF-4836-810B-84756F5F1151}" destId="{49D9ABCD-6EEA-48BF-880F-B7BA7E0CA55D}" srcOrd="2" destOrd="0" presId="urn:microsoft.com/office/officeart/2005/8/layout/hierarchy3"/>
    <dgm:cxn modelId="{87AF5D0A-0C72-4580-B435-2FCFAD4FDC20}" type="presParOf" srcId="{D73B5D51-29FF-4836-810B-84756F5F1151}" destId="{24EA4042-C37C-44FF-B990-10310C99290F}" srcOrd="3" destOrd="0" presId="urn:microsoft.com/office/officeart/2005/8/layout/hierarchy3"/>
    <dgm:cxn modelId="{BD77DFB8-B5EE-4A02-AB53-DA7DD7B5D001}" type="presParOf" srcId="{D73B5D51-29FF-4836-810B-84756F5F1151}" destId="{0A0E46B4-880D-45A3-BEA8-F0179A662F6E}" srcOrd="4" destOrd="0" presId="urn:microsoft.com/office/officeart/2005/8/layout/hierarchy3"/>
    <dgm:cxn modelId="{F7B6AA62-41F5-44D3-8857-2149F32FAFA3}" type="presParOf" srcId="{D73B5D51-29FF-4836-810B-84756F5F1151}" destId="{934FE0E1-B490-422E-AA0C-4CA0974D38DF}" srcOrd="5" destOrd="0" presId="urn:microsoft.com/office/officeart/2005/8/layout/hierarchy3"/>
    <dgm:cxn modelId="{548DB340-6441-4F23-925C-1A7550C2BE11}" type="presParOf" srcId="{D73B5D51-29FF-4836-810B-84756F5F1151}" destId="{31BFF808-E5C4-4266-BB5D-4DD341B88897}" srcOrd="6" destOrd="0" presId="urn:microsoft.com/office/officeart/2005/8/layout/hierarchy3"/>
    <dgm:cxn modelId="{E565CFE6-EF4B-46CC-A972-3CED085425BB}" type="presParOf" srcId="{D73B5D51-29FF-4836-810B-84756F5F1151}" destId="{7EB9B7B6-B186-4DE7-92CF-45C2332B5808}" srcOrd="7" destOrd="0" presId="urn:microsoft.com/office/officeart/2005/8/layout/hierarchy3"/>
    <dgm:cxn modelId="{3FC5BD3B-06AC-49E0-9995-E7CD95312206}" type="presParOf" srcId="{BEFCC4BD-3F5D-4BBC-8701-6CADB17AA31F}" destId="{07EE0E1A-058A-4C28-AD7A-B2B81BF9C15B}" srcOrd="7" destOrd="0" presId="urn:microsoft.com/office/officeart/2005/8/layout/hierarchy3"/>
    <dgm:cxn modelId="{0FEA36E5-4439-4709-A18D-5964B3AD8F98}" type="presParOf" srcId="{07EE0E1A-058A-4C28-AD7A-B2B81BF9C15B}" destId="{FCCB17AB-98B4-4ACC-B28A-3ED0C83FA361}" srcOrd="0" destOrd="0" presId="urn:microsoft.com/office/officeart/2005/8/layout/hierarchy3"/>
    <dgm:cxn modelId="{36107913-C267-49C5-8839-4224B8F4D115}" type="presParOf" srcId="{FCCB17AB-98B4-4ACC-B28A-3ED0C83FA361}" destId="{EED238A2-F0DF-4F67-8B6A-6BF5E84200D5}" srcOrd="0" destOrd="0" presId="urn:microsoft.com/office/officeart/2005/8/layout/hierarchy3"/>
    <dgm:cxn modelId="{65D5464A-33F9-4498-9579-B7D56B31B92F}" type="presParOf" srcId="{FCCB17AB-98B4-4ACC-B28A-3ED0C83FA361}" destId="{D2901977-E661-4E89-BB60-728ECFDF71B6}" srcOrd="1" destOrd="0" presId="urn:microsoft.com/office/officeart/2005/8/layout/hierarchy3"/>
    <dgm:cxn modelId="{62C62CE4-1E99-4496-8F50-064ED6A0E735}" type="presParOf" srcId="{07EE0E1A-058A-4C28-AD7A-B2B81BF9C15B}" destId="{68565D25-8667-4252-BB01-D88A74502EB9}" srcOrd="1" destOrd="0" presId="urn:microsoft.com/office/officeart/2005/8/layout/hierarchy3"/>
    <dgm:cxn modelId="{35376F76-FE51-4F4B-922B-E9E4EFCEC221}" type="presParOf" srcId="{68565D25-8667-4252-BB01-D88A74502EB9}" destId="{F006886D-E4EA-480C-A781-A323279A7444}" srcOrd="0" destOrd="0" presId="urn:microsoft.com/office/officeart/2005/8/layout/hierarchy3"/>
    <dgm:cxn modelId="{01235DF7-27C8-43DF-ADD3-253D2E906ED8}" type="presParOf" srcId="{68565D25-8667-4252-BB01-D88A74502EB9}" destId="{526EF2C4-1577-4934-BD19-8A593E727CAC}" srcOrd="1" destOrd="0" presId="urn:microsoft.com/office/officeart/2005/8/layout/hierarchy3"/>
    <dgm:cxn modelId="{2DC0811B-C52E-4AF1-889C-A2F102C478B6}" type="presParOf" srcId="{BEFCC4BD-3F5D-4BBC-8701-6CADB17AA31F}" destId="{053D7075-E252-4BD9-BE54-176F5B28A92B}" srcOrd="8" destOrd="0" presId="urn:microsoft.com/office/officeart/2005/8/layout/hierarchy3"/>
    <dgm:cxn modelId="{7BF4793F-227A-4302-9CB1-04A749781970}" type="presParOf" srcId="{053D7075-E252-4BD9-BE54-176F5B28A92B}" destId="{180EEA0B-CD68-4C1F-B477-43F7FD939870}" srcOrd="0" destOrd="0" presId="urn:microsoft.com/office/officeart/2005/8/layout/hierarchy3"/>
    <dgm:cxn modelId="{1308330C-2C77-4125-9B2D-70BBE9205001}" type="presParOf" srcId="{180EEA0B-CD68-4C1F-B477-43F7FD939870}" destId="{AAF647BC-8AB7-421F-AF2B-D02B99D7D429}" srcOrd="0" destOrd="0" presId="urn:microsoft.com/office/officeart/2005/8/layout/hierarchy3"/>
    <dgm:cxn modelId="{87E3DA1C-AE54-4540-B6A7-9744FF591417}" type="presParOf" srcId="{180EEA0B-CD68-4C1F-B477-43F7FD939870}" destId="{17D91CE4-50EA-45CB-A4B5-F9B7BFD5DBB5}" srcOrd="1" destOrd="0" presId="urn:microsoft.com/office/officeart/2005/8/layout/hierarchy3"/>
    <dgm:cxn modelId="{816359F8-DBB2-4B89-8A13-161440493EDD}" type="presParOf" srcId="{053D7075-E252-4BD9-BE54-176F5B28A92B}" destId="{9E426D12-1AA4-4ACB-8410-DD100E78C4FC}" srcOrd="1" destOrd="0" presId="urn:microsoft.com/office/officeart/2005/8/layout/hierarchy3"/>
    <dgm:cxn modelId="{F62EF20E-A763-41A5-A4B6-920903A12BEB}" type="presParOf" srcId="{9E426D12-1AA4-4ACB-8410-DD100E78C4FC}" destId="{BF30207B-D423-40AF-B0B0-0ADB391DFB22}" srcOrd="0" destOrd="0" presId="urn:microsoft.com/office/officeart/2005/8/layout/hierarchy3"/>
    <dgm:cxn modelId="{3825F851-FCCF-4EA9-A11D-36B0072D3F70}" type="presParOf" srcId="{9E426D12-1AA4-4ACB-8410-DD100E78C4FC}" destId="{548A2A15-D14B-43B8-B052-EBCF9D83BEFA}" srcOrd="1" destOrd="0" presId="urn:microsoft.com/office/officeart/2005/8/layout/hierarchy3"/>
    <dgm:cxn modelId="{CEFB0619-DD1C-4C68-AA59-6D6DF3E082A9}" type="presParOf" srcId="{9E426D12-1AA4-4ACB-8410-DD100E78C4FC}" destId="{0821D2FB-AFE4-49F0-B47F-9E0BD32037DB}" srcOrd="2" destOrd="0" presId="urn:microsoft.com/office/officeart/2005/8/layout/hierarchy3"/>
    <dgm:cxn modelId="{48BD05BC-04B0-40FC-8824-9596CA326294}" type="presParOf" srcId="{9E426D12-1AA4-4ACB-8410-DD100E78C4FC}" destId="{46ED9D13-F0B4-4692-A299-3394EF773C3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B8535-ECB9-42B1-87A1-D8BBE540BBCA}">
      <dsp:nvSpPr>
        <dsp:cNvPr id="0" name=""/>
        <dsp:cNvSpPr/>
      </dsp:nvSpPr>
      <dsp:spPr>
        <a:xfrm>
          <a:off x="92" y="640080"/>
          <a:ext cx="913014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Projekt-organisation</a:t>
          </a:r>
        </a:p>
      </dsp:txBody>
      <dsp:txXfrm>
        <a:off x="15695" y="655683"/>
        <a:ext cx="881808" cy="501505"/>
      </dsp:txXfrm>
    </dsp:sp>
    <dsp:sp modelId="{3D73A31F-3CD4-4A78-8BD9-2E6FA5F234D0}">
      <dsp:nvSpPr>
        <dsp:cNvPr id="0" name=""/>
        <dsp:cNvSpPr/>
      </dsp:nvSpPr>
      <dsp:spPr>
        <a:xfrm>
          <a:off x="45673" y="1172792"/>
          <a:ext cx="91440" cy="399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533"/>
              </a:lnTo>
              <a:lnTo>
                <a:pt x="137021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314E6-2863-4C36-BBB3-CAD41F46559B}">
      <dsp:nvSpPr>
        <dsp:cNvPr id="0" name=""/>
        <dsp:cNvSpPr/>
      </dsp:nvSpPr>
      <dsp:spPr>
        <a:xfrm>
          <a:off x="182695" y="1305970"/>
          <a:ext cx="852338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/>
            <a:t>Entwicklungs-umgebung einrichten</a:t>
          </a:r>
        </a:p>
      </dsp:txBody>
      <dsp:txXfrm>
        <a:off x="198298" y="1321573"/>
        <a:ext cx="821132" cy="501505"/>
      </dsp:txXfrm>
    </dsp:sp>
    <dsp:sp modelId="{C7D3896C-510F-44BC-88B4-7C22129E786E}">
      <dsp:nvSpPr>
        <dsp:cNvPr id="0" name=""/>
        <dsp:cNvSpPr/>
      </dsp:nvSpPr>
      <dsp:spPr>
        <a:xfrm>
          <a:off x="45673" y="1172792"/>
          <a:ext cx="91440" cy="106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5423"/>
              </a:lnTo>
              <a:lnTo>
                <a:pt x="137021" y="10654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3DF36-F029-4BDC-9E89-4299C0EBFCB3}">
      <dsp:nvSpPr>
        <dsp:cNvPr id="0" name=""/>
        <dsp:cNvSpPr/>
      </dsp:nvSpPr>
      <dsp:spPr>
        <a:xfrm>
          <a:off x="182695" y="1971859"/>
          <a:ext cx="849730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Architektur-aufbau</a:t>
          </a:r>
          <a:endParaRPr lang="de-DE" sz="600" kern="1200"/>
        </a:p>
      </dsp:txBody>
      <dsp:txXfrm>
        <a:off x="198298" y="1987462"/>
        <a:ext cx="818524" cy="501505"/>
      </dsp:txXfrm>
    </dsp:sp>
    <dsp:sp modelId="{248CE159-4170-4F7E-A087-6D2467D005BD}">
      <dsp:nvSpPr>
        <dsp:cNvPr id="0" name=""/>
        <dsp:cNvSpPr/>
      </dsp:nvSpPr>
      <dsp:spPr>
        <a:xfrm>
          <a:off x="45673" y="1172792"/>
          <a:ext cx="91440" cy="173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1312"/>
              </a:lnTo>
              <a:lnTo>
                <a:pt x="137021" y="17313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336C0-F140-4AA4-8EB0-C86106393380}">
      <dsp:nvSpPr>
        <dsp:cNvPr id="0" name=""/>
        <dsp:cNvSpPr/>
      </dsp:nvSpPr>
      <dsp:spPr>
        <a:xfrm>
          <a:off x="182695" y="2637749"/>
          <a:ext cx="849730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Projekt-struktur aufbauen</a:t>
          </a:r>
        </a:p>
      </dsp:txBody>
      <dsp:txXfrm>
        <a:off x="198298" y="2653352"/>
        <a:ext cx="818524" cy="501505"/>
      </dsp:txXfrm>
    </dsp:sp>
    <dsp:sp modelId="{D4EE79F2-0900-4306-89C1-513046A120F3}">
      <dsp:nvSpPr>
        <dsp:cNvPr id="0" name=""/>
        <dsp:cNvSpPr/>
      </dsp:nvSpPr>
      <dsp:spPr>
        <a:xfrm>
          <a:off x="45673" y="1172792"/>
          <a:ext cx="91440" cy="2397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7202"/>
              </a:lnTo>
              <a:lnTo>
                <a:pt x="137021" y="23972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4239E-C242-4669-92B7-8C65D266FA8E}">
      <dsp:nvSpPr>
        <dsp:cNvPr id="0" name=""/>
        <dsp:cNvSpPr/>
      </dsp:nvSpPr>
      <dsp:spPr>
        <a:xfrm>
          <a:off x="182695" y="3303638"/>
          <a:ext cx="852338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Infrastruk-tur einrichten</a:t>
          </a:r>
        </a:p>
      </dsp:txBody>
      <dsp:txXfrm>
        <a:off x="198298" y="3319241"/>
        <a:ext cx="821132" cy="501505"/>
      </dsp:txXfrm>
    </dsp:sp>
    <dsp:sp modelId="{F7727978-2655-46FE-AA59-24F8ABF54CD7}">
      <dsp:nvSpPr>
        <dsp:cNvPr id="0" name=""/>
        <dsp:cNvSpPr/>
      </dsp:nvSpPr>
      <dsp:spPr>
        <a:xfrm>
          <a:off x="1179462" y="640080"/>
          <a:ext cx="913014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Rechnungs-verwaltung</a:t>
          </a:r>
        </a:p>
      </dsp:txBody>
      <dsp:txXfrm>
        <a:off x="1195065" y="655683"/>
        <a:ext cx="881808" cy="501505"/>
      </dsp:txXfrm>
    </dsp:sp>
    <dsp:sp modelId="{7F64B280-C922-4573-A9A4-51128719C217}">
      <dsp:nvSpPr>
        <dsp:cNvPr id="0" name=""/>
        <dsp:cNvSpPr/>
      </dsp:nvSpPr>
      <dsp:spPr>
        <a:xfrm>
          <a:off x="1225044" y="1172792"/>
          <a:ext cx="91440" cy="399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533"/>
              </a:lnTo>
              <a:lnTo>
                <a:pt x="137021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55D7B-AA11-47C4-929B-CCC02A3D3801}">
      <dsp:nvSpPr>
        <dsp:cNvPr id="0" name=""/>
        <dsp:cNvSpPr/>
      </dsp:nvSpPr>
      <dsp:spPr>
        <a:xfrm>
          <a:off x="1362065" y="1305970"/>
          <a:ext cx="853514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Rechungs-erstellung</a:t>
          </a:r>
        </a:p>
      </dsp:txBody>
      <dsp:txXfrm>
        <a:off x="1377668" y="1321573"/>
        <a:ext cx="822308" cy="501505"/>
      </dsp:txXfrm>
    </dsp:sp>
    <dsp:sp modelId="{F2819C25-FC5B-4095-ADBF-C6AB65E907EF}">
      <dsp:nvSpPr>
        <dsp:cNvPr id="0" name=""/>
        <dsp:cNvSpPr/>
      </dsp:nvSpPr>
      <dsp:spPr>
        <a:xfrm>
          <a:off x="1225044" y="1172792"/>
          <a:ext cx="91440" cy="106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5423"/>
              </a:lnTo>
              <a:lnTo>
                <a:pt x="137021" y="10654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7F07E-91D0-43F4-A301-6010E6E28787}">
      <dsp:nvSpPr>
        <dsp:cNvPr id="0" name=""/>
        <dsp:cNvSpPr/>
      </dsp:nvSpPr>
      <dsp:spPr>
        <a:xfrm>
          <a:off x="1362065" y="1971859"/>
          <a:ext cx="853514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Mahn-wesen</a:t>
          </a:r>
        </a:p>
      </dsp:txBody>
      <dsp:txXfrm>
        <a:off x="1377668" y="1987462"/>
        <a:ext cx="822308" cy="501505"/>
      </dsp:txXfrm>
    </dsp:sp>
    <dsp:sp modelId="{E2A9A2E3-975E-4158-B7B0-8474B12FE0C9}">
      <dsp:nvSpPr>
        <dsp:cNvPr id="0" name=""/>
        <dsp:cNvSpPr/>
      </dsp:nvSpPr>
      <dsp:spPr>
        <a:xfrm>
          <a:off x="1225044" y="1172792"/>
          <a:ext cx="91440" cy="173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1312"/>
              </a:lnTo>
              <a:lnTo>
                <a:pt x="137021" y="17313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F473F-2C80-4D0F-867C-B9C989E5CE3B}">
      <dsp:nvSpPr>
        <dsp:cNvPr id="0" name=""/>
        <dsp:cNvSpPr/>
      </dsp:nvSpPr>
      <dsp:spPr>
        <a:xfrm>
          <a:off x="1362065" y="2637749"/>
          <a:ext cx="853514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Rechnungs-stornierung</a:t>
          </a:r>
        </a:p>
      </dsp:txBody>
      <dsp:txXfrm>
        <a:off x="1377668" y="2653352"/>
        <a:ext cx="822308" cy="501505"/>
      </dsp:txXfrm>
    </dsp:sp>
    <dsp:sp modelId="{29E6ABA8-1702-4C61-B19D-8C0148A40F8C}">
      <dsp:nvSpPr>
        <dsp:cNvPr id="0" name=""/>
        <dsp:cNvSpPr/>
      </dsp:nvSpPr>
      <dsp:spPr>
        <a:xfrm>
          <a:off x="1225044" y="1172792"/>
          <a:ext cx="91440" cy="2421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174"/>
              </a:lnTo>
              <a:lnTo>
                <a:pt x="137021" y="24211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6DEE8-816E-4DF2-B56F-A32D5FB2B8E0}">
      <dsp:nvSpPr>
        <dsp:cNvPr id="0" name=""/>
        <dsp:cNvSpPr/>
      </dsp:nvSpPr>
      <dsp:spPr>
        <a:xfrm>
          <a:off x="1362065" y="3303638"/>
          <a:ext cx="839766" cy="58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/>
            <a:t>Honorar-verwaltung Mitarbeiter</a:t>
          </a:r>
        </a:p>
      </dsp:txBody>
      <dsp:txXfrm>
        <a:off x="1379072" y="3320645"/>
        <a:ext cx="805752" cy="546641"/>
      </dsp:txXfrm>
    </dsp:sp>
    <dsp:sp modelId="{91F3DD14-3AE4-4F3B-BF09-032D92ED4320}">
      <dsp:nvSpPr>
        <dsp:cNvPr id="0" name=""/>
        <dsp:cNvSpPr/>
      </dsp:nvSpPr>
      <dsp:spPr>
        <a:xfrm>
          <a:off x="2358833" y="640080"/>
          <a:ext cx="913014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Kunden-verwaltung</a:t>
          </a:r>
        </a:p>
      </dsp:txBody>
      <dsp:txXfrm>
        <a:off x="2374436" y="655683"/>
        <a:ext cx="881808" cy="501505"/>
      </dsp:txXfrm>
    </dsp:sp>
    <dsp:sp modelId="{A0B49624-BEFA-4F36-B59E-2C2952641913}">
      <dsp:nvSpPr>
        <dsp:cNvPr id="0" name=""/>
        <dsp:cNvSpPr/>
      </dsp:nvSpPr>
      <dsp:spPr>
        <a:xfrm>
          <a:off x="2404414" y="1172792"/>
          <a:ext cx="91440" cy="399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533"/>
              </a:lnTo>
              <a:lnTo>
                <a:pt x="137021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0DA50-99EF-4AC1-BF02-0178B112B8D1}">
      <dsp:nvSpPr>
        <dsp:cNvPr id="0" name=""/>
        <dsp:cNvSpPr/>
      </dsp:nvSpPr>
      <dsp:spPr>
        <a:xfrm>
          <a:off x="2541436" y="1305970"/>
          <a:ext cx="846755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Stamm-datenpflege</a:t>
          </a:r>
        </a:p>
      </dsp:txBody>
      <dsp:txXfrm>
        <a:off x="2557039" y="1321573"/>
        <a:ext cx="815549" cy="501505"/>
      </dsp:txXfrm>
    </dsp:sp>
    <dsp:sp modelId="{D3B15278-7FE7-43C5-B501-8FE553284603}">
      <dsp:nvSpPr>
        <dsp:cNvPr id="0" name=""/>
        <dsp:cNvSpPr/>
      </dsp:nvSpPr>
      <dsp:spPr>
        <a:xfrm>
          <a:off x="2404414" y="1172792"/>
          <a:ext cx="91440" cy="106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5423"/>
              </a:lnTo>
              <a:lnTo>
                <a:pt x="137021" y="10654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38BBE-317B-40CB-BED1-598900656104}">
      <dsp:nvSpPr>
        <dsp:cNvPr id="0" name=""/>
        <dsp:cNvSpPr/>
      </dsp:nvSpPr>
      <dsp:spPr>
        <a:xfrm>
          <a:off x="2541436" y="1971859"/>
          <a:ext cx="846755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Buchungs-bestätigung</a:t>
          </a:r>
        </a:p>
      </dsp:txBody>
      <dsp:txXfrm>
        <a:off x="2557039" y="1987462"/>
        <a:ext cx="815549" cy="501505"/>
      </dsp:txXfrm>
    </dsp:sp>
    <dsp:sp modelId="{9E36A3C3-6B8D-4834-BE28-710E9B9F157F}">
      <dsp:nvSpPr>
        <dsp:cNvPr id="0" name=""/>
        <dsp:cNvSpPr/>
      </dsp:nvSpPr>
      <dsp:spPr>
        <a:xfrm>
          <a:off x="2404414" y="1172792"/>
          <a:ext cx="91440" cy="173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1312"/>
              </a:lnTo>
              <a:lnTo>
                <a:pt x="137021" y="17313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7E15F-5B41-47EF-81CD-3C23AAA4FF7C}">
      <dsp:nvSpPr>
        <dsp:cNvPr id="0" name=""/>
        <dsp:cNvSpPr/>
      </dsp:nvSpPr>
      <dsp:spPr>
        <a:xfrm>
          <a:off x="2541436" y="2637749"/>
          <a:ext cx="846755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Zufrieden-heitsab-frage</a:t>
          </a:r>
        </a:p>
      </dsp:txBody>
      <dsp:txXfrm>
        <a:off x="2557039" y="2653352"/>
        <a:ext cx="815549" cy="501505"/>
      </dsp:txXfrm>
    </dsp:sp>
    <dsp:sp modelId="{E5E1801B-779F-4A6B-8755-4B28832CAA29}">
      <dsp:nvSpPr>
        <dsp:cNvPr id="0" name=""/>
        <dsp:cNvSpPr/>
      </dsp:nvSpPr>
      <dsp:spPr>
        <a:xfrm>
          <a:off x="3538203" y="640080"/>
          <a:ext cx="913014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Mitarbeiter-verwaltung</a:t>
          </a:r>
        </a:p>
      </dsp:txBody>
      <dsp:txXfrm>
        <a:off x="3553806" y="655683"/>
        <a:ext cx="881808" cy="501505"/>
      </dsp:txXfrm>
    </dsp:sp>
    <dsp:sp modelId="{CB31F521-FC1D-4E4D-9B45-DDE8A4B236A4}">
      <dsp:nvSpPr>
        <dsp:cNvPr id="0" name=""/>
        <dsp:cNvSpPr/>
      </dsp:nvSpPr>
      <dsp:spPr>
        <a:xfrm>
          <a:off x="3583784" y="1172792"/>
          <a:ext cx="91440" cy="399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533"/>
              </a:lnTo>
              <a:lnTo>
                <a:pt x="137021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39FC5-A6CE-491E-8888-8271FD35E89E}">
      <dsp:nvSpPr>
        <dsp:cNvPr id="0" name=""/>
        <dsp:cNvSpPr/>
      </dsp:nvSpPr>
      <dsp:spPr>
        <a:xfrm>
          <a:off x="3720806" y="1305970"/>
          <a:ext cx="843107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Stamm-datenpflege</a:t>
          </a:r>
        </a:p>
      </dsp:txBody>
      <dsp:txXfrm>
        <a:off x="3736409" y="1321573"/>
        <a:ext cx="811901" cy="501505"/>
      </dsp:txXfrm>
    </dsp:sp>
    <dsp:sp modelId="{F94F71E9-0EFD-4B2E-AA4E-A2D6BEC7906E}">
      <dsp:nvSpPr>
        <dsp:cNvPr id="0" name=""/>
        <dsp:cNvSpPr/>
      </dsp:nvSpPr>
      <dsp:spPr>
        <a:xfrm>
          <a:off x="3583784" y="1172792"/>
          <a:ext cx="91440" cy="106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5423"/>
              </a:lnTo>
              <a:lnTo>
                <a:pt x="137021" y="10654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3AACC-3FF3-4AD1-9D53-238E3884F253}">
      <dsp:nvSpPr>
        <dsp:cNvPr id="0" name=""/>
        <dsp:cNvSpPr/>
      </dsp:nvSpPr>
      <dsp:spPr>
        <a:xfrm>
          <a:off x="3720806" y="1971859"/>
          <a:ext cx="843107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Quali-fikationen</a:t>
          </a:r>
        </a:p>
      </dsp:txBody>
      <dsp:txXfrm>
        <a:off x="3736409" y="1987462"/>
        <a:ext cx="811901" cy="501505"/>
      </dsp:txXfrm>
    </dsp:sp>
    <dsp:sp modelId="{B8BB48C0-6E1A-4E6B-B8F8-0F224C183831}">
      <dsp:nvSpPr>
        <dsp:cNvPr id="0" name=""/>
        <dsp:cNvSpPr/>
      </dsp:nvSpPr>
      <dsp:spPr>
        <a:xfrm>
          <a:off x="3583784" y="1172792"/>
          <a:ext cx="91440" cy="173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1312"/>
              </a:lnTo>
              <a:lnTo>
                <a:pt x="137021" y="17313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2DF20-AE4F-4717-9392-4C37350DEE90}">
      <dsp:nvSpPr>
        <dsp:cNvPr id="0" name=""/>
        <dsp:cNvSpPr/>
      </dsp:nvSpPr>
      <dsp:spPr>
        <a:xfrm>
          <a:off x="3720806" y="2637749"/>
          <a:ext cx="843107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Verfüg-barkeit</a:t>
          </a:r>
        </a:p>
      </dsp:txBody>
      <dsp:txXfrm>
        <a:off x="3736409" y="2653352"/>
        <a:ext cx="811901" cy="501505"/>
      </dsp:txXfrm>
    </dsp:sp>
    <dsp:sp modelId="{DED34B62-5B37-4393-8A01-F6B25CB45D0A}">
      <dsp:nvSpPr>
        <dsp:cNvPr id="0" name=""/>
        <dsp:cNvSpPr/>
      </dsp:nvSpPr>
      <dsp:spPr>
        <a:xfrm>
          <a:off x="4717573" y="640080"/>
          <a:ext cx="913014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Kurs-verwaltung</a:t>
          </a:r>
        </a:p>
      </dsp:txBody>
      <dsp:txXfrm>
        <a:off x="4733176" y="655683"/>
        <a:ext cx="881808" cy="501505"/>
      </dsp:txXfrm>
    </dsp:sp>
    <dsp:sp modelId="{98408B34-EA17-41DC-B392-49823CBC97B7}">
      <dsp:nvSpPr>
        <dsp:cNvPr id="0" name=""/>
        <dsp:cNvSpPr/>
      </dsp:nvSpPr>
      <dsp:spPr>
        <a:xfrm>
          <a:off x="4763155" y="1172792"/>
          <a:ext cx="91440" cy="399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533"/>
              </a:lnTo>
              <a:lnTo>
                <a:pt x="137021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B6FBD-D058-4C09-82EF-35412C1C477D}">
      <dsp:nvSpPr>
        <dsp:cNvPr id="0" name=""/>
        <dsp:cNvSpPr/>
      </dsp:nvSpPr>
      <dsp:spPr>
        <a:xfrm>
          <a:off x="4900176" y="1305970"/>
          <a:ext cx="843107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Stamm-datenpflege</a:t>
          </a:r>
        </a:p>
      </dsp:txBody>
      <dsp:txXfrm>
        <a:off x="4915779" y="1321573"/>
        <a:ext cx="811901" cy="501505"/>
      </dsp:txXfrm>
    </dsp:sp>
    <dsp:sp modelId="{AF5D85B3-6E9A-44AB-9E2F-E1C70EEE0102}">
      <dsp:nvSpPr>
        <dsp:cNvPr id="0" name=""/>
        <dsp:cNvSpPr/>
      </dsp:nvSpPr>
      <dsp:spPr>
        <a:xfrm>
          <a:off x="5896944" y="640080"/>
          <a:ext cx="913014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Termin-verwaltung</a:t>
          </a:r>
        </a:p>
      </dsp:txBody>
      <dsp:txXfrm>
        <a:off x="5912547" y="655683"/>
        <a:ext cx="881808" cy="501505"/>
      </dsp:txXfrm>
    </dsp:sp>
    <dsp:sp modelId="{6AEB7793-A050-4E9D-91F1-25FC3F50F43B}">
      <dsp:nvSpPr>
        <dsp:cNvPr id="0" name=""/>
        <dsp:cNvSpPr/>
      </dsp:nvSpPr>
      <dsp:spPr>
        <a:xfrm>
          <a:off x="5942525" y="1172792"/>
          <a:ext cx="91440" cy="399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533"/>
              </a:lnTo>
              <a:lnTo>
                <a:pt x="137021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96FEB-84A9-416C-80C3-1A9053E24EAA}">
      <dsp:nvSpPr>
        <dsp:cNvPr id="0" name=""/>
        <dsp:cNvSpPr/>
      </dsp:nvSpPr>
      <dsp:spPr>
        <a:xfrm>
          <a:off x="6079547" y="1305970"/>
          <a:ext cx="761624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Termin-erstellung</a:t>
          </a:r>
        </a:p>
      </dsp:txBody>
      <dsp:txXfrm>
        <a:off x="6095150" y="1321573"/>
        <a:ext cx="730418" cy="501505"/>
      </dsp:txXfrm>
    </dsp:sp>
    <dsp:sp modelId="{47A5DE8F-F2E2-458B-81C5-F9DA393628B2}">
      <dsp:nvSpPr>
        <dsp:cNvPr id="0" name=""/>
        <dsp:cNvSpPr/>
      </dsp:nvSpPr>
      <dsp:spPr>
        <a:xfrm>
          <a:off x="5942525" y="1172792"/>
          <a:ext cx="91440" cy="106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5423"/>
              </a:lnTo>
              <a:lnTo>
                <a:pt x="137021" y="10654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6DC11-4C5D-45F2-8EB2-5BF5F0766D4D}">
      <dsp:nvSpPr>
        <dsp:cNvPr id="0" name=""/>
        <dsp:cNvSpPr/>
      </dsp:nvSpPr>
      <dsp:spPr>
        <a:xfrm>
          <a:off x="6079547" y="1971859"/>
          <a:ext cx="761624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Termin-übersicht</a:t>
          </a:r>
        </a:p>
      </dsp:txBody>
      <dsp:txXfrm>
        <a:off x="6095150" y="1987462"/>
        <a:ext cx="730418" cy="501505"/>
      </dsp:txXfrm>
    </dsp:sp>
    <dsp:sp modelId="{6C2DB3A7-FAC5-4907-B69D-2A82E1D0B614}">
      <dsp:nvSpPr>
        <dsp:cNvPr id="0" name=""/>
        <dsp:cNvSpPr/>
      </dsp:nvSpPr>
      <dsp:spPr>
        <a:xfrm>
          <a:off x="7076314" y="640080"/>
          <a:ext cx="913014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Material-verwaltung</a:t>
          </a:r>
        </a:p>
      </dsp:txBody>
      <dsp:txXfrm>
        <a:off x="7091917" y="655683"/>
        <a:ext cx="881808" cy="501505"/>
      </dsp:txXfrm>
    </dsp:sp>
    <dsp:sp modelId="{9EF792B8-EB2F-4996-8AE7-C558C638115A}">
      <dsp:nvSpPr>
        <dsp:cNvPr id="0" name=""/>
        <dsp:cNvSpPr/>
      </dsp:nvSpPr>
      <dsp:spPr>
        <a:xfrm>
          <a:off x="7121896" y="1172792"/>
          <a:ext cx="91440" cy="399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533"/>
              </a:lnTo>
              <a:lnTo>
                <a:pt x="137021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2A683-001D-4A24-B4EB-0F6569EE6A84}">
      <dsp:nvSpPr>
        <dsp:cNvPr id="0" name=""/>
        <dsp:cNvSpPr/>
      </dsp:nvSpPr>
      <dsp:spPr>
        <a:xfrm>
          <a:off x="7258917" y="1305970"/>
          <a:ext cx="928043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Stamm-datenpflege</a:t>
          </a:r>
        </a:p>
      </dsp:txBody>
      <dsp:txXfrm>
        <a:off x="7274520" y="1321573"/>
        <a:ext cx="896837" cy="501505"/>
      </dsp:txXfrm>
    </dsp:sp>
    <dsp:sp modelId="{49D9ABCD-6EEA-48BF-880F-B7BA7E0CA55D}">
      <dsp:nvSpPr>
        <dsp:cNvPr id="0" name=""/>
        <dsp:cNvSpPr/>
      </dsp:nvSpPr>
      <dsp:spPr>
        <a:xfrm>
          <a:off x="7121896" y="1172792"/>
          <a:ext cx="91440" cy="106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65423"/>
              </a:lnTo>
              <a:lnTo>
                <a:pt x="137021" y="10654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A4042-C37C-44FF-B990-10310C99290F}">
      <dsp:nvSpPr>
        <dsp:cNvPr id="0" name=""/>
        <dsp:cNvSpPr/>
      </dsp:nvSpPr>
      <dsp:spPr>
        <a:xfrm>
          <a:off x="7258917" y="1971859"/>
          <a:ext cx="928043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u="none" kern="1200"/>
            <a:t>Material-status</a:t>
          </a:r>
          <a:endParaRPr lang="de-DE" sz="1100" kern="1200"/>
        </a:p>
      </dsp:txBody>
      <dsp:txXfrm>
        <a:off x="7274520" y="1987462"/>
        <a:ext cx="896837" cy="501505"/>
      </dsp:txXfrm>
    </dsp:sp>
    <dsp:sp modelId="{0A0E46B4-880D-45A3-BEA8-F0179A662F6E}">
      <dsp:nvSpPr>
        <dsp:cNvPr id="0" name=""/>
        <dsp:cNvSpPr/>
      </dsp:nvSpPr>
      <dsp:spPr>
        <a:xfrm>
          <a:off x="7121896" y="1172792"/>
          <a:ext cx="91440" cy="173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1312"/>
              </a:lnTo>
              <a:lnTo>
                <a:pt x="137021" y="17313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FE0E1-B490-422E-AA0C-4CA0974D38DF}">
      <dsp:nvSpPr>
        <dsp:cNvPr id="0" name=""/>
        <dsp:cNvSpPr/>
      </dsp:nvSpPr>
      <dsp:spPr>
        <a:xfrm>
          <a:off x="7258917" y="2637749"/>
          <a:ext cx="928043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u="none" kern="1200"/>
            <a:t>Funktions-gruppen</a:t>
          </a:r>
          <a:endParaRPr lang="de-DE" sz="1100" kern="1200"/>
        </a:p>
      </dsp:txBody>
      <dsp:txXfrm>
        <a:off x="7274520" y="2653352"/>
        <a:ext cx="896837" cy="501505"/>
      </dsp:txXfrm>
    </dsp:sp>
    <dsp:sp modelId="{31BFF808-E5C4-4266-BB5D-4DD341B88897}">
      <dsp:nvSpPr>
        <dsp:cNvPr id="0" name=""/>
        <dsp:cNvSpPr/>
      </dsp:nvSpPr>
      <dsp:spPr>
        <a:xfrm>
          <a:off x="7121896" y="1172792"/>
          <a:ext cx="91440" cy="2397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7202"/>
              </a:lnTo>
              <a:lnTo>
                <a:pt x="137021" y="23972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9B7B6-B186-4DE7-92CF-45C2332B5808}">
      <dsp:nvSpPr>
        <dsp:cNvPr id="0" name=""/>
        <dsp:cNvSpPr/>
      </dsp:nvSpPr>
      <dsp:spPr>
        <a:xfrm>
          <a:off x="7258917" y="3303638"/>
          <a:ext cx="928043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0" i="0" u="none" kern="1200"/>
            <a:t>Reparaturen</a:t>
          </a:r>
          <a:endParaRPr lang="de-DE" sz="1100" kern="1200"/>
        </a:p>
      </dsp:txBody>
      <dsp:txXfrm>
        <a:off x="7274520" y="3319241"/>
        <a:ext cx="896837" cy="501505"/>
      </dsp:txXfrm>
    </dsp:sp>
    <dsp:sp modelId="{EED238A2-F0DF-4F67-8B6A-6BF5E84200D5}">
      <dsp:nvSpPr>
        <dsp:cNvPr id="0" name=""/>
        <dsp:cNvSpPr/>
      </dsp:nvSpPr>
      <dsp:spPr>
        <a:xfrm>
          <a:off x="8270713" y="640080"/>
          <a:ext cx="913014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GUI</a:t>
          </a:r>
        </a:p>
      </dsp:txBody>
      <dsp:txXfrm>
        <a:off x="8286316" y="655683"/>
        <a:ext cx="881808" cy="501505"/>
      </dsp:txXfrm>
    </dsp:sp>
    <dsp:sp modelId="{F006886D-E4EA-480C-A781-A323279A7444}">
      <dsp:nvSpPr>
        <dsp:cNvPr id="0" name=""/>
        <dsp:cNvSpPr/>
      </dsp:nvSpPr>
      <dsp:spPr>
        <a:xfrm>
          <a:off x="8316295" y="1172792"/>
          <a:ext cx="91440" cy="399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9533"/>
              </a:lnTo>
              <a:lnTo>
                <a:pt x="137021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EF2C4-1577-4934-BD19-8A593E727CAC}">
      <dsp:nvSpPr>
        <dsp:cNvPr id="0" name=""/>
        <dsp:cNvSpPr/>
      </dsp:nvSpPr>
      <dsp:spPr>
        <a:xfrm>
          <a:off x="8453316" y="1305970"/>
          <a:ext cx="761624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Implemen-tierung der Views</a:t>
          </a:r>
        </a:p>
      </dsp:txBody>
      <dsp:txXfrm>
        <a:off x="8468919" y="1321573"/>
        <a:ext cx="730418" cy="501505"/>
      </dsp:txXfrm>
    </dsp:sp>
    <dsp:sp modelId="{AAF647BC-8AB7-421F-AF2B-D02B99D7D429}">
      <dsp:nvSpPr>
        <dsp:cNvPr id="0" name=""/>
        <dsp:cNvSpPr/>
      </dsp:nvSpPr>
      <dsp:spPr>
        <a:xfrm>
          <a:off x="9450084" y="640080"/>
          <a:ext cx="1065423" cy="532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Dokumen-tation</a:t>
          </a:r>
        </a:p>
      </dsp:txBody>
      <dsp:txXfrm>
        <a:off x="9465687" y="655683"/>
        <a:ext cx="1034217" cy="501505"/>
      </dsp:txXfrm>
    </dsp:sp>
    <dsp:sp modelId="{BF30207B-D423-40AF-B0B0-0ADB391DFB22}">
      <dsp:nvSpPr>
        <dsp:cNvPr id="0" name=""/>
        <dsp:cNvSpPr/>
      </dsp:nvSpPr>
      <dsp:spPr>
        <a:xfrm>
          <a:off x="9556626" y="1172792"/>
          <a:ext cx="106542" cy="399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3"/>
              </a:lnTo>
              <a:lnTo>
                <a:pt x="106542" y="3995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A2A15-D14B-43B8-B052-EBCF9D83BEFA}">
      <dsp:nvSpPr>
        <dsp:cNvPr id="0" name=""/>
        <dsp:cNvSpPr/>
      </dsp:nvSpPr>
      <dsp:spPr>
        <a:xfrm>
          <a:off x="9663168" y="1305970"/>
          <a:ext cx="852338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Benutzer-handbuch</a:t>
          </a:r>
        </a:p>
      </dsp:txBody>
      <dsp:txXfrm>
        <a:off x="9678771" y="1321573"/>
        <a:ext cx="821132" cy="501505"/>
      </dsp:txXfrm>
    </dsp:sp>
    <dsp:sp modelId="{0821D2FB-AFE4-49F0-B47F-9E0BD32037DB}">
      <dsp:nvSpPr>
        <dsp:cNvPr id="0" name=""/>
        <dsp:cNvSpPr/>
      </dsp:nvSpPr>
      <dsp:spPr>
        <a:xfrm>
          <a:off x="9556626" y="1172792"/>
          <a:ext cx="106542" cy="106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5423"/>
              </a:lnTo>
              <a:lnTo>
                <a:pt x="106542" y="106542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D9D13-F0B4-4692-A299-3394EF773C3C}">
      <dsp:nvSpPr>
        <dsp:cNvPr id="0" name=""/>
        <dsp:cNvSpPr/>
      </dsp:nvSpPr>
      <dsp:spPr>
        <a:xfrm>
          <a:off x="9663168" y="1971859"/>
          <a:ext cx="849730" cy="532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/>
            <a:t>Endbericht</a:t>
          </a:r>
        </a:p>
      </dsp:txBody>
      <dsp:txXfrm>
        <a:off x="9678771" y="1987462"/>
        <a:ext cx="818524" cy="501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C0C3C-E10F-4356-90CB-D62D3C4E04F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C47F3-16D5-49BA-A185-D9AB829DF524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de-DE" smtClean="0"/>
              <a:t>1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C5A3BA7-4471-4206-AD0D-BD56345D4AA5}" type="datetime1">
              <a:rPr lang="de-DE" smtClean="0"/>
              <a:t>04.05.2014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69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A482-EF6B-40A3-88AF-F0DC426A5C0A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0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29846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63235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53786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47664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81056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115714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C930-F636-423B-8649-CC35646F9895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6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4E7C-513B-4CD6-BE0F-66B334B721C3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7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84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95" y="375287"/>
            <a:ext cx="8532178" cy="8439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12" y="6278882"/>
            <a:ext cx="1180546" cy="365125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1401" y="6248401"/>
            <a:ext cx="1141948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Picture 1" descr="O:\Logos\Belectric\Nur_Belectric\belectric_logo_rgb.png"/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62"/>
          <a:stretch/>
        </p:blipFill>
        <p:spPr bwMode="auto">
          <a:xfrm>
            <a:off x="8685212" y="388779"/>
            <a:ext cx="435610" cy="43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/>
          <p:cNvSpPr/>
          <p:nvPr userDrawn="1"/>
        </p:nvSpPr>
        <p:spPr>
          <a:xfrm>
            <a:off x="9120822" y="251937"/>
            <a:ext cx="2600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32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9120822" y="682823"/>
            <a:ext cx="2999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140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2920" y="1501140"/>
            <a:ext cx="8511453" cy="4442459"/>
          </a:xfrm>
        </p:spPr>
        <p:txBody>
          <a:bodyPr anchor="t">
            <a:normAutofit/>
          </a:bodyPr>
          <a:lstStyle>
            <a:lvl1pPr marL="342900" indent="-342900" algn="l">
              <a:buFont typeface="Wingdings" panose="05000000000000000000" pitchFamily="2" charset="2"/>
              <a:buChar char="§"/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Zeile 1</a:t>
            </a:r>
          </a:p>
          <a:p>
            <a:pPr lvl="0"/>
            <a:r>
              <a:rPr lang="de-DE" dirty="0" smtClean="0"/>
              <a:t>Zeile 2</a:t>
            </a:r>
          </a:p>
          <a:p>
            <a:pPr lvl="0"/>
            <a:r>
              <a:rPr lang="de-DE" dirty="0" smtClean="0"/>
              <a:t>Zeile 3</a:t>
            </a:r>
          </a:p>
          <a:p>
            <a:pPr lv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931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4809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0992-C484-40AC-8261-59A7F01E8B67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9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4819-296F-49F1-9F25-6E893BC8B4D1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8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180C-37C3-45DE-B8B0-D76EF3FF2D69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03C4-461F-4860-AF6D-A462118CF7A2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0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0EC7-5DE0-4543-909C-2E5C60336657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4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38CFCA-93D8-44B1-A922-8027F314212D}" type="datetime1">
              <a:rPr lang="de-DE" smtClean="0"/>
              <a:t>04.05.2014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EAE4A8-A6E5-453E-B946-FB774B73F4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012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6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O:\Logos\Belectric\Nur_Belectric\belectric_logo_rgb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62"/>
          <a:stretch/>
        </p:blipFill>
        <p:spPr bwMode="auto">
          <a:xfrm>
            <a:off x="3220402" y="2880042"/>
            <a:ext cx="435610" cy="43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hteck 4"/>
          <p:cNvSpPr/>
          <p:nvPr/>
        </p:nvSpPr>
        <p:spPr>
          <a:xfrm>
            <a:off x="3656012" y="2743200"/>
            <a:ext cx="2600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i="1" spc="200" dirty="0" err="1" smtClean="0">
                <a:solidFill>
                  <a:srgbClr val="262626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Studs@Work</a:t>
            </a:r>
            <a:endParaRPr lang="en-US" sz="3200" dirty="0"/>
          </a:p>
        </p:txBody>
      </p:sp>
      <p:sp>
        <p:nvSpPr>
          <p:cNvPr id="7" name="Rechteck 6"/>
          <p:cNvSpPr/>
          <p:nvPr/>
        </p:nvSpPr>
        <p:spPr>
          <a:xfrm>
            <a:off x="3656012" y="3174086"/>
            <a:ext cx="2999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C3193C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Consulting, Development &amp; Education</a:t>
            </a:r>
            <a:endParaRPr lang="en-US" sz="1400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08012" y="845979"/>
            <a:ext cx="8839200" cy="1676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7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600" dirty="0" err="1" smtClean="0">
                <a:latin typeface="Calibri" panose="020F0502020204030204" pitchFamily="34" charset="0"/>
              </a:rPr>
              <a:t>Naukanu</a:t>
            </a:r>
            <a:r>
              <a:rPr lang="de-DE" sz="3600" dirty="0" smtClean="0">
                <a:latin typeface="Calibri" panose="020F0502020204030204" pitchFamily="34" charset="0"/>
              </a:rPr>
              <a:t> </a:t>
            </a:r>
            <a:r>
              <a:rPr lang="de-DE" sz="3600" dirty="0" err="1" smtClean="0">
                <a:latin typeface="Calibri" panose="020F0502020204030204" pitchFamily="34" charset="0"/>
              </a:rPr>
              <a:t>Sailing</a:t>
            </a:r>
            <a:r>
              <a:rPr lang="de-DE" sz="3600" dirty="0" smtClean="0">
                <a:latin typeface="Calibri" panose="020F0502020204030204" pitchFamily="34" charset="0"/>
              </a:rPr>
              <a:t> School</a:t>
            </a:r>
          </a:p>
          <a:p>
            <a:pPr algn="ctr"/>
            <a:r>
              <a:rPr lang="de-DE" sz="3600" dirty="0" smtClean="0">
                <a:latin typeface="Calibri" panose="020F0502020204030204" pitchFamily="34" charset="0"/>
              </a:rPr>
              <a:t>Kursverwaltung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Die Ausgangssituation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Die </a:t>
            </a:r>
            <a:r>
              <a:rPr lang="de-DE" sz="1800" dirty="0" err="1"/>
              <a:t>Naukanu</a:t>
            </a:r>
            <a:r>
              <a:rPr lang="de-DE" sz="1800" dirty="0"/>
              <a:t> </a:t>
            </a:r>
            <a:r>
              <a:rPr lang="de-DE" sz="1800" dirty="0" err="1"/>
              <a:t>Sailing</a:t>
            </a:r>
            <a:r>
              <a:rPr lang="de-DE" sz="1800" dirty="0"/>
              <a:t> School benötigt eine Anwendung für </a:t>
            </a:r>
            <a:r>
              <a:rPr lang="de-DE" sz="1800" dirty="0" smtClean="0"/>
              <a:t>eine  umfassende elektronische </a:t>
            </a:r>
            <a:r>
              <a:rPr lang="de-DE" sz="1800" dirty="0"/>
              <a:t>Kursverwaltung. Diese </a:t>
            </a:r>
            <a:r>
              <a:rPr lang="de-DE" sz="1800" dirty="0" smtClean="0"/>
              <a:t>Applikation </a:t>
            </a:r>
            <a:r>
              <a:rPr lang="de-DE" sz="1800" dirty="0"/>
              <a:t>soll folgende Aufgaben bewältigen</a:t>
            </a:r>
            <a:r>
              <a:rPr lang="de-DE" sz="1800" dirty="0" smtClean="0"/>
              <a:t>:</a:t>
            </a:r>
          </a:p>
          <a:p>
            <a:pPr lvl="0"/>
            <a:r>
              <a:rPr lang="de-DE" sz="1800" dirty="0" smtClean="0"/>
              <a:t>Verwaltung </a:t>
            </a:r>
            <a:r>
              <a:rPr lang="de-DE" sz="1800" dirty="0"/>
              <a:t>der freien Mitarbeiter (</a:t>
            </a:r>
            <a:r>
              <a:rPr lang="de-DE" sz="1800" dirty="0" smtClean="0"/>
              <a:t>Vertragsmanagement, Honorare, </a:t>
            </a:r>
            <a:r>
              <a:rPr lang="de-DE" sz="1800" dirty="0"/>
              <a:t>Aufnahme und Verwaltung der persönlichen und beschäftigungsrelevanten Daten, </a:t>
            </a:r>
            <a:r>
              <a:rPr lang="de-DE" sz="1800" dirty="0" smtClean="0"/>
              <a:t>Kurseinteilung)</a:t>
            </a:r>
            <a:endParaRPr lang="en-US" sz="1800" dirty="0"/>
          </a:p>
          <a:p>
            <a:pPr lvl="0"/>
            <a:r>
              <a:rPr lang="de-DE" sz="1800" dirty="0"/>
              <a:t>Verwaltung der Kurse (Termine, Zuordnung zu Kunden, Gebühren, Bereitstellung des Materials, Kursleiter)</a:t>
            </a:r>
            <a:endParaRPr lang="en-US" sz="1800" dirty="0"/>
          </a:p>
          <a:p>
            <a:pPr lvl="0"/>
            <a:r>
              <a:rPr lang="de-DE" sz="1800" dirty="0"/>
              <a:t>Materialverwaltung (Einsatzbereitschaft, Aussonderung, Reparaturverwaltung, Neubeschaffung, Daten zu </a:t>
            </a:r>
            <a:r>
              <a:rPr lang="de-DE" sz="1800" dirty="0" smtClean="0"/>
              <a:t>Material)</a:t>
            </a:r>
            <a:endParaRPr lang="en-US" sz="1800" dirty="0"/>
          </a:p>
          <a:p>
            <a:pPr lvl="0"/>
            <a:r>
              <a:rPr lang="de-DE" sz="1800" dirty="0"/>
              <a:t>Kundenverwaltung </a:t>
            </a:r>
            <a:r>
              <a:rPr lang="de-DE" sz="1800" dirty="0" smtClean="0"/>
              <a:t>(Stammdaten</a:t>
            </a:r>
            <a:r>
              <a:rPr lang="de-DE" sz="1800" dirty="0"/>
              <a:t>, gebuchte Kurse, Rechnungserstellung, Zahlungsverfolgung, Mahnwesen)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171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Das Projekt „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– Kursverwaltung“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 smtClean="0"/>
              <a:t>3.1 Zielsetzung des Projektes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Calibri" panose="020F0502020204030204" pitchFamily="34" charset="0"/>
              </a:rPr>
              <a:t>Aktuellster technologischer Stand</a:t>
            </a:r>
            <a:endParaRPr lang="en-US" sz="2000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Calibri" panose="020F0502020204030204" pitchFamily="34" charset="0"/>
              </a:rPr>
              <a:t>Hohe Benutzerfreundlichkeit / Intuitive Bedienbarkeit</a:t>
            </a:r>
            <a:endParaRPr lang="en-US" sz="2000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Calibri" panose="020F0502020204030204" pitchFamily="34" charset="0"/>
              </a:rPr>
              <a:t>Implementation sämtlicher kundenspezifischer Anforderungen</a:t>
            </a:r>
            <a:endParaRPr lang="en-US" sz="2000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Calibri" panose="020F0502020204030204" pitchFamily="34" charset="0"/>
              </a:rPr>
              <a:t>Flexibilität und Erweiterbarkeit der Software</a:t>
            </a: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8615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Das Projekt „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– Kursverwaltung“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1"/>
            <a:ext cx="8511453" cy="937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b="1" dirty="0" smtClean="0"/>
              <a:t>3.2 Aktueller Projektstand</a:t>
            </a:r>
            <a:endParaRPr lang="de-DE" sz="1999" b="1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b="1" dirty="0" smtClean="0">
                <a:latin typeface="Calibri" panose="020F0502020204030204" pitchFamily="34" charset="0"/>
              </a:rPr>
              <a:t>Projektstrukturplan</a:t>
            </a:r>
          </a:p>
          <a:p>
            <a:pPr marL="0" indent="0">
              <a:buNone/>
            </a:pPr>
            <a:endParaRPr lang="en-US" sz="2200" b="1" dirty="0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086981437"/>
              </p:ext>
            </p:extLst>
          </p:nvPr>
        </p:nvGraphicFramePr>
        <p:xfrm>
          <a:off x="455612" y="1754507"/>
          <a:ext cx="10515600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67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Das Projekt „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– Kursverwaltung“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1"/>
            <a:ext cx="8511453" cy="937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b="1" dirty="0" smtClean="0"/>
              <a:t>3.2 Aktueller Projektstand</a:t>
            </a:r>
            <a:endParaRPr lang="de-DE" sz="1999" b="1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b="1" dirty="0" smtClean="0">
                <a:latin typeface="Calibri" panose="020F0502020204030204" pitchFamily="34" charset="0"/>
              </a:rPr>
              <a:t>Arbeitspakete</a:t>
            </a:r>
          </a:p>
          <a:p>
            <a:pPr marL="0" indent="0">
              <a:buNone/>
            </a:pPr>
            <a:endParaRPr lang="en-US" sz="2200" b="1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50369"/>
              </p:ext>
            </p:extLst>
          </p:nvPr>
        </p:nvGraphicFramePr>
        <p:xfrm>
          <a:off x="455612" y="2438399"/>
          <a:ext cx="8686800" cy="3731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1503"/>
                <a:gridCol w="5365297"/>
              </a:tblGrid>
              <a:tr h="3461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Arbeitspaket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Hauptverantwortlicher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Projektorganisation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Benjamin Böcherer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Rechnungsverwaltung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Benjamin Böcherer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Kundenverwaltung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Tobias Meyer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Mitarbeiterverwaltung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Dominik Schumacher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Kursverwaltung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Benjamin Böcherer / Stefan Müller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Terminverwaltung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Dominik Schumacher / Tobias Meyer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Materialverwaltung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Stefan Müller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Grafische Oberfläche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Benjamin </a:t>
                      </a:r>
                      <a:r>
                        <a:rPr lang="de-DE" sz="1800" dirty="0" err="1">
                          <a:effectLst/>
                          <a:latin typeface="Calibri" panose="020F0502020204030204" pitchFamily="34" charset="0"/>
                        </a:rPr>
                        <a:t>Böcherer</a:t>
                      </a: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 / Dominik Schumacher / Tobias Meyer / Stefan Müller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92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Das Projekt „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– Kursverwaltung“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1"/>
            <a:ext cx="8511453" cy="937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b="1" dirty="0" smtClean="0"/>
              <a:t>3.2 Aktueller Projektstand</a:t>
            </a:r>
            <a:endParaRPr lang="de-DE" sz="1999" b="1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b="1" dirty="0" smtClean="0">
                <a:latin typeface="Calibri" panose="020F0502020204030204" pitchFamily="34" charset="0"/>
              </a:rPr>
              <a:t>Zusatzfunktionen</a:t>
            </a:r>
          </a:p>
          <a:p>
            <a:pPr marL="0" indent="0">
              <a:buNone/>
            </a:pPr>
            <a:endParaRPr lang="en-US" sz="2200" b="1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51659"/>
              </p:ext>
            </p:extLst>
          </p:nvPr>
        </p:nvGraphicFramePr>
        <p:xfrm>
          <a:off x="455612" y="2438399"/>
          <a:ext cx="868680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1503"/>
                <a:gridCol w="5365297"/>
              </a:tblGrid>
              <a:tr h="3461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</a:rPr>
                        <a:t>Zusatzfunktion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Bedienbarkeit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Steuerung der Applikation mittels Funktionstasten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Dashboard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Übersichtsseite über die wichtigsten Daten und Termine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Email-Integration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Outlook-Schnittstelle zum Versand der</a:t>
                      </a:r>
                      <a:r>
                        <a:rPr lang="de-DE" sz="1800" baseline="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Rechnungen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Benutzer- / Rollenverwaltung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Anpassung der Menüstruktur / Programmfunktionen in</a:t>
                      </a:r>
                      <a:r>
                        <a:rPr lang="de-DE" sz="1800" baseline="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Abhängigkeit von Berechtigungen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Mehrsprachigkeit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Erweiterung der Anwendung</a:t>
                      </a:r>
                      <a:r>
                        <a:rPr lang="de-DE" sz="1800" baseline="0" dirty="0" smtClean="0"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mittels Sprachdateien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57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Das Projekt „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– Kursverwaltung“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1"/>
            <a:ext cx="8511453" cy="937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b="1" dirty="0" smtClean="0"/>
              <a:t>3.2 Aktueller Projektstand</a:t>
            </a:r>
            <a:endParaRPr lang="de-DE" sz="1999" b="1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b="1" dirty="0" smtClean="0">
                <a:latin typeface="Calibri" panose="020F0502020204030204" pitchFamily="34" charset="0"/>
              </a:rPr>
              <a:t>Terminplan</a:t>
            </a:r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1813" y="2438400"/>
            <a:ext cx="11386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172529"/>
              </p:ext>
            </p:extLst>
          </p:nvPr>
        </p:nvGraphicFramePr>
        <p:xfrm>
          <a:off x="531813" y="2438402"/>
          <a:ext cx="8991600" cy="32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Arbeitsblatt" r:id="rId3" imgW="8677343" imgH="3438435" progId="Excel.Sheet.12">
                  <p:embed/>
                </p:oleObj>
              </mc:Choice>
              <mc:Fallback>
                <p:oleObj name="Arbeitsblatt" r:id="rId3" imgW="8677343" imgH="343843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438402"/>
                        <a:ext cx="8991600" cy="3208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5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Das Projekt „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– Kursverwaltung“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1"/>
            <a:ext cx="8511453" cy="937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b="1" dirty="0" smtClean="0"/>
              <a:t>3.2 Aktueller Projektstand</a:t>
            </a:r>
            <a:endParaRPr lang="de-DE" sz="1999" b="1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b="1" dirty="0" err="1" smtClean="0">
                <a:latin typeface="Calibri" panose="020F0502020204030204" pitchFamily="34" charset="0"/>
              </a:rPr>
              <a:t>ToDo</a:t>
            </a:r>
            <a:r>
              <a:rPr lang="de-DE" sz="1999" b="1" dirty="0" smtClean="0">
                <a:latin typeface="Calibri" panose="020F0502020204030204" pitchFamily="34" charset="0"/>
              </a:rPr>
              <a:t> bis zum Projektabschluss</a:t>
            </a:r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1813" y="2438400"/>
            <a:ext cx="11386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46726"/>
              </p:ext>
            </p:extLst>
          </p:nvPr>
        </p:nvGraphicFramePr>
        <p:xfrm>
          <a:off x="912812" y="2484119"/>
          <a:ext cx="8125884" cy="360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/>
                <a:gridCol w="2708628"/>
                <a:gridCol w="270862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Modul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Aktueller Stand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Offene Punkte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Rechnungsverwaltung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Kundenverwaltung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Mitarbeiterverwaltung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Kursverwaltung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Terminverwaltung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Materialverwaltung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GUI – Graphische</a:t>
                      </a:r>
                      <a:r>
                        <a:rPr lang="de-DE" baseline="0" dirty="0" smtClean="0">
                          <a:latin typeface="Calibri" panose="020F0502020204030204" pitchFamily="34" charset="0"/>
                        </a:rPr>
                        <a:t> Oberfläche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Dokumentation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86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Das Projekt „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– Kursverwaltung“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1"/>
            <a:ext cx="8511453" cy="93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 smtClean="0"/>
              <a:t>3.2 Aktueller Projektstand</a:t>
            </a:r>
            <a:endParaRPr lang="de-DE" sz="1999" b="1" dirty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b="1" dirty="0" smtClean="0">
                <a:latin typeface="Calibri" panose="020F0502020204030204" pitchFamily="34" charset="0"/>
              </a:rPr>
              <a:t>Screenshots</a:t>
            </a:r>
            <a:endParaRPr lang="en-US" sz="1999" b="1" dirty="0"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1813" y="2438400"/>
            <a:ext cx="11386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Das Projekt „</a:t>
            </a:r>
            <a:r>
              <a:rPr lang="de-DE" dirty="0" err="1" smtClean="0"/>
              <a:t>Naukanu</a:t>
            </a:r>
            <a:r>
              <a:rPr lang="de-DE" dirty="0" smtClean="0"/>
              <a:t> </a:t>
            </a:r>
            <a:r>
              <a:rPr lang="de-DE" dirty="0" err="1" smtClean="0"/>
              <a:t>Sailing</a:t>
            </a:r>
            <a:r>
              <a:rPr lang="de-DE" dirty="0" smtClean="0"/>
              <a:t> School – Kursverwaltung“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1"/>
            <a:ext cx="8511453" cy="93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 smtClean="0"/>
              <a:t>3.3 Verwendete Technologien</a:t>
            </a:r>
          </a:p>
          <a:p>
            <a:pPr marL="0" indent="0">
              <a:buNone/>
            </a:pPr>
            <a:endParaRPr lang="de-DE" sz="1999" b="1" dirty="0"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1813" y="2438400"/>
            <a:ext cx="11386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4086"/>
              </p:ext>
            </p:extLst>
          </p:nvPr>
        </p:nvGraphicFramePr>
        <p:xfrm>
          <a:off x="379412" y="2057400"/>
          <a:ext cx="8125884" cy="3575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Technologie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Produkt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Betriebssystem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Microsoft Windows Server 2008 R2</a:t>
                      </a:r>
                    </a:p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Microsoft Windows 7 Professional 64-Bit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Datenbank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Microsoft SQL Server 2008 R2 Express-Edition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Framework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Entity</a:t>
                      </a:r>
                      <a:r>
                        <a:rPr lang="de-DE" dirty="0" smtClean="0">
                          <a:latin typeface="Calibri" panose="020F0502020204030204" pitchFamily="34" charset="0"/>
                        </a:rPr>
                        <a:t> Framework 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de-DE" dirty="0" err="1" smtClean="0">
                          <a:latin typeface="Calibri" panose="020F0502020204030204" pitchFamily="34" charset="0"/>
                        </a:rPr>
                        <a:t>Programmier</a:t>
                      </a:r>
                      <a:r>
                        <a:rPr lang="de-DE" dirty="0" smtClean="0">
                          <a:latin typeface="Calibri" panose="020F0502020204030204" pitchFamily="34" charset="0"/>
                        </a:rPr>
                        <a:t>)Sprachen / Techniken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C#</a:t>
                      </a:r>
                    </a:p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XAML</a:t>
                      </a:r>
                    </a:p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LINQ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GUI – Modell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MVVM</a:t>
                      </a:r>
                    </a:p>
                    <a:p>
                      <a:r>
                        <a:rPr lang="de-DE" dirty="0" smtClean="0">
                          <a:latin typeface="Calibri" panose="020F0502020204030204" pitchFamily="34" charset="0"/>
                        </a:rPr>
                        <a:t>Modern UI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6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2895600"/>
            <a:ext cx="8532178" cy="84391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4. Fragen und Anregungen des Auftraggebers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00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200" b="1" dirty="0" smtClean="0"/>
              <a:t>Das Unternehmen </a:t>
            </a:r>
            <a:r>
              <a:rPr lang="de-DE" sz="2200" b="1" dirty="0" err="1" smtClean="0"/>
              <a:t>Studs@Work</a:t>
            </a:r>
            <a:endParaRPr lang="de-DE" sz="2200" b="1" dirty="0" smtClean="0"/>
          </a:p>
          <a:p>
            <a:pPr marL="1028426" lvl="2" indent="-457200">
              <a:buFont typeface="+mj-lt"/>
              <a:buAutoNum type="arabicPeriod"/>
            </a:pPr>
            <a:r>
              <a:rPr lang="de-DE" sz="1800" dirty="0" smtClean="0">
                <a:latin typeface="Calibri" panose="020F0502020204030204" pitchFamily="34" charset="0"/>
              </a:rPr>
              <a:t>Firmenprofil</a:t>
            </a:r>
          </a:p>
          <a:p>
            <a:pPr marL="1028426" lvl="2" indent="-457200">
              <a:buFont typeface="+mj-lt"/>
              <a:buAutoNum type="arabicPeriod"/>
            </a:pPr>
            <a:r>
              <a:rPr lang="de-DE" sz="1800" dirty="0" smtClean="0">
                <a:latin typeface="Calibri" panose="020F0502020204030204" pitchFamily="34" charset="0"/>
              </a:rPr>
              <a:t>Die Mitarbeiter</a:t>
            </a:r>
          </a:p>
          <a:p>
            <a:pPr marL="1028426" lvl="2" indent="-457200">
              <a:buFont typeface="+mj-lt"/>
              <a:buAutoNum type="arabicPeriod"/>
            </a:pPr>
            <a:r>
              <a:rPr lang="de-DE" sz="1800" dirty="0" smtClean="0">
                <a:latin typeface="Calibri" panose="020F0502020204030204" pitchFamily="34" charset="0"/>
              </a:rPr>
              <a:t>Unsere Referenzen</a:t>
            </a:r>
            <a:endParaRPr lang="de-DE" sz="18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200" b="1" dirty="0" smtClean="0"/>
              <a:t>Die Ausgangssituation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b="1" dirty="0" smtClean="0"/>
              <a:t>Das Projekt „</a:t>
            </a:r>
            <a:r>
              <a:rPr lang="de-DE" sz="2200" b="1" dirty="0" err="1" smtClean="0"/>
              <a:t>Naukanu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Sailing</a:t>
            </a:r>
            <a:r>
              <a:rPr lang="de-DE" sz="2200" b="1" dirty="0" smtClean="0"/>
              <a:t> School – Kursverwaltung“</a:t>
            </a:r>
          </a:p>
          <a:p>
            <a:pPr marL="1028426" lvl="2" indent="-457200">
              <a:buFont typeface="+mj-lt"/>
              <a:buAutoNum type="arabicPeriod"/>
            </a:pPr>
            <a:r>
              <a:rPr lang="de-DE" sz="1800" dirty="0" smtClean="0">
                <a:latin typeface="Calibri" panose="020F0502020204030204" pitchFamily="34" charset="0"/>
              </a:rPr>
              <a:t>Zielsetzung</a:t>
            </a:r>
          </a:p>
          <a:p>
            <a:pPr marL="1028426" lvl="2" indent="-457200">
              <a:buFont typeface="+mj-lt"/>
              <a:buAutoNum type="arabicPeriod"/>
            </a:pPr>
            <a:r>
              <a:rPr lang="de-DE" sz="1800" dirty="0" smtClean="0">
                <a:latin typeface="Calibri" panose="020F0502020204030204" pitchFamily="34" charset="0"/>
              </a:rPr>
              <a:t>Aktueller Projektstand</a:t>
            </a:r>
          </a:p>
          <a:p>
            <a:pPr marL="1028426" lvl="2" indent="-457200">
              <a:buFont typeface="+mj-lt"/>
              <a:buAutoNum type="arabicPeriod"/>
            </a:pPr>
            <a:r>
              <a:rPr lang="de-DE" sz="1800" dirty="0" smtClean="0">
                <a:latin typeface="Calibri" panose="020F0502020204030204" pitchFamily="34" charset="0"/>
              </a:rPr>
              <a:t>Verwendete 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b="1" dirty="0" smtClean="0">
                <a:latin typeface="Calibri" panose="020F0502020204030204" pitchFamily="34" charset="0"/>
              </a:rPr>
              <a:t>Fragen &amp; Anregungen des Auftraggebers</a:t>
            </a:r>
          </a:p>
          <a:p>
            <a:pPr marL="1028426" lvl="2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58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3412" y="2819400"/>
            <a:ext cx="8532178" cy="84391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Vielen Dank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24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1. Das </a:t>
            </a:r>
            <a:r>
              <a:rPr lang="de-DE" b="1" dirty="0"/>
              <a:t>Unternehmen </a:t>
            </a:r>
            <a:r>
              <a:rPr lang="de-DE" b="1" dirty="0" err="1" smtClean="0"/>
              <a:t>Studs@Work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90370"/>
              </p:ext>
            </p:extLst>
          </p:nvPr>
        </p:nvGraphicFramePr>
        <p:xfrm>
          <a:off x="455612" y="2133600"/>
          <a:ext cx="6026786" cy="3135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/>
                <a:gridCol w="4045586"/>
              </a:tblGrid>
              <a:tr h="168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</a:rPr>
                        <a:t>Firmenname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 err="1">
                          <a:effectLst/>
                        </a:rPr>
                        <a:t>Studs@Work</a:t>
                      </a:r>
                      <a:r>
                        <a:rPr lang="de-DE" sz="1800" dirty="0">
                          <a:effectLst/>
                        </a:rPr>
                        <a:t> AG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9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Gesellschaftsform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Aktiengesellschaft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9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</a:rPr>
                        <a:t>Gründungsjahr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9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</a:rPr>
                        <a:t>Gründer und Geschäftsführer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Max Mustermann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89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Mitarbeiter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Derzeit 49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48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Max-von-Laue-Straße </a:t>
                      </a: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 smtClean="0">
                          <a:effectLst/>
                          <a:latin typeface="Calibri" panose="020F0502020204030204" pitchFamily="34" charset="0"/>
                        </a:rPr>
                        <a:t>60439 </a:t>
                      </a: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Frankfurt am Main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0"/>
            <a:ext cx="8511453" cy="480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1" dirty="0" smtClean="0"/>
              <a:t>1.1 Firmenprofil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5047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1. Das </a:t>
            </a:r>
            <a:r>
              <a:rPr lang="de-DE" b="1" dirty="0"/>
              <a:t>Unternehmen </a:t>
            </a:r>
            <a:r>
              <a:rPr lang="de-DE" b="1" dirty="0" err="1" smtClean="0"/>
              <a:t>Studs@Work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0"/>
            <a:ext cx="8511453" cy="3680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1" dirty="0" smtClean="0"/>
              <a:t>1.1 Firmenprofil</a:t>
            </a:r>
          </a:p>
          <a:p>
            <a:pPr marL="0" indent="0">
              <a:buNone/>
            </a:pPr>
            <a:endParaRPr lang="de-DE" sz="2200" b="1" dirty="0"/>
          </a:p>
          <a:p>
            <a:pPr marL="0" indent="0">
              <a:buNone/>
            </a:pPr>
            <a:r>
              <a:rPr lang="de-DE" sz="2200" dirty="0" smtClean="0"/>
              <a:t>Dafür steht die </a:t>
            </a:r>
            <a:r>
              <a:rPr lang="de-DE" sz="2200" dirty="0" err="1" smtClean="0"/>
              <a:t>Studs@Work</a:t>
            </a:r>
            <a:r>
              <a:rPr lang="de-DE" sz="2200" dirty="0" smtClean="0"/>
              <a:t> AG…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dirty="0" smtClean="0">
                <a:latin typeface="Calibri" panose="020F0502020204030204" pitchFamily="34" charset="0"/>
              </a:rPr>
              <a:t>Maßgeschneiderte Entwicklung von Individualsoftware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dirty="0" smtClean="0">
                <a:latin typeface="Calibri" panose="020F0502020204030204" pitchFamily="34" charset="0"/>
              </a:rPr>
              <a:t>Höchste Kundenzufriedenheit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dirty="0" smtClean="0">
                <a:latin typeface="Calibri" panose="020F0502020204030204" pitchFamily="34" charset="0"/>
              </a:rPr>
              <a:t>Verwendung aktuellster Technologien sowie modernster Prozess- und Organisationsmethoden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dirty="0" smtClean="0">
                <a:latin typeface="Calibri" panose="020F0502020204030204" pitchFamily="34" charset="0"/>
              </a:rPr>
              <a:t>Hohes </a:t>
            </a:r>
            <a:r>
              <a:rPr lang="de-DE" sz="1999" dirty="0" err="1" smtClean="0">
                <a:latin typeface="Calibri" panose="020F0502020204030204" pitchFamily="34" charset="0"/>
              </a:rPr>
              <a:t>KnowHow</a:t>
            </a:r>
            <a:r>
              <a:rPr lang="de-DE" sz="1999" dirty="0" smtClean="0">
                <a:latin typeface="Calibri" panose="020F0502020204030204" pitchFamily="34" charset="0"/>
              </a:rPr>
              <a:t> unserer Mitarbeiter und ständige Weiterbildung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en-US" sz="1999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3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1. Das </a:t>
            </a:r>
            <a:r>
              <a:rPr lang="de-DE" b="1" dirty="0"/>
              <a:t>Unternehmen </a:t>
            </a:r>
            <a:r>
              <a:rPr lang="de-DE" b="1" dirty="0" err="1" smtClean="0"/>
              <a:t>Studs@Work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0"/>
            <a:ext cx="8511453" cy="708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1" dirty="0" smtClean="0"/>
              <a:t>1.2 Die Mitarbeiter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18403"/>
              </p:ext>
            </p:extLst>
          </p:nvPr>
        </p:nvGraphicFramePr>
        <p:xfrm>
          <a:off x="379412" y="2057401"/>
          <a:ext cx="8915400" cy="4047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35"/>
                <a:gridCol w="1981200"/>
                <a:gridCol w="6905065"/>
              </a:tblGrid>
              <a:tr h="314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Benjamin Böcherer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</a:tr>
              <a:tr h="314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Geburtsjahr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1982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</a:tr>
              <a:tr h="7508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Ausbildung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Fachinformatiker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Studium der Wirtschaftsinformatik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</a:tr>
              <a:tr h="3140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Tätigkeit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Consultant / Developer / Dozent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</a:tr>
              <a:tr h="1888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Schwerpunkte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Realisierung von Java Enterprise Edition Anwendungen mit JSF und EJB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Realisierung von Windows Anwendungen mit dem .NET Framework 3.5 / 4.0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Dozent für Java und .NET-Technologien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125" marR="2912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97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1. Das </a:t>
            </a:r>
            <a:r>
              <a:rPr lang="de-DE" b="1" dirty="0"/>
              <a:t>Unternehmen </a:t>
            </a:r>
            <a:r>
              <a:rPr lang="de-DE" b="1" dirty="0" err="1" smtClean="0"/>
              <a:t>Studs@Work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0"/>
            <a:ext cx="8511453" cy="708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1" dirty="0" smtClean="0"/>
              <a:t>1.2 Die Mitarbeiter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22839"/>
              </p:ext>
            </p:extLst>
          </p:nvPr>
        </p:nvGraphicFramePr>
        <p:xfrm>
          <a:off x="455612" y="2057400"/>
          <a:ext cx="8534400" cy="3791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661"/>
                <a:gridCol w="6789739"/>
              </a:tblGrid>
              <a:tr h="1106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Tobias Meyer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</a:tr>
              <a:tr h="1106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Geburtsjahr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</a:rPr>
                        <a:t>1986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</a:tr>
              <a:tr h="266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Ausbildung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Wirtschaftsinformatiker (Handwerkskammer Unterfranken)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Studium der Wirtschaftsinformatik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</a:tr>
              <a:tr h="1106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Tätigkeit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Consultant / Developer / Administrator / Projektleiter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</a:tr>
              <a:tr h="4215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Schwerpunkte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Realisierung von SAP Business </a:t>
                      </a:r>
                      <a:r>
                        <a:rPr lang="de-DE" sz="1800" dirty="0" err="1">
                          <a:effectLst/>
                          <a:latin typeface="Calibri" panose="020F0502020204030204" pitchFamily="34" charset="0"/>
                        </a:rPr>
                        <a:t>Intelligence</a:t>
                      </a: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 Projekten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Realisierung von Windows Anwendungen mit dem .NET Framework 3.5 / 4.0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Dozent für SAP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0188" marR="3018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75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1. Das </a:t>
            </a:r>
            <a:r>
              <a:rPr lang="de-DE" b="1" dirty="0"/>
              <a:t>Unternehmen </a:t>
            </a:r>
            <a:r>
              <a:rPr lang="de-DE" b="1" dirty="0" err="1" smtClean="0"/>
              <a:t>Studs@Work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0"/>
            <a:ext cx="8511453" cy="708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1" dirty="0" smtClean="0"/>
              <a:t>1.2 Die Mitarbeiter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84632"/>
              </p:ext>
            </p:extLst>
          </p:nvPr>
        </p:nvGraphicFramePr>
        <p:xfrm>
          <a:off x="455612" y="2057400"/>
          <a:ext cx="8839200" cy="3985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/>
                <a:gridCol w="7239000"/>
              </a:tblGrid>
              <a:tr h="4152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Stefan Müller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</a:tr>
              <a:tr h="4152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Geburtsjahr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1978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</a:tr>
              <a:tr h="933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Ausbildung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Staatlich geprüfter Informatiker Fachrichtung Wirtschaft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Studium der Wirtschaftsinformatik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</a:tr>
              <a:tr h="4152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Tätigkeit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Consultant / Developer / Dozent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</a:tr>
              <a:tr h="1631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Schwerpunkte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Realisierung von Java EE Anwendungen mit JSF und EJB Technologien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Realisierung von Windows Anwendungen mit dem .NET Framework 3.5 / 4.0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 err="1">
                          <a:effectLst/>
                          <a:latin typeface="Calibri" panose="020F0502020204030204" pitchFamily="34" charset="0"/>
                        </a:rPr>
                        <a:t>Softwaretesting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4426" marR="344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80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1. Das </a:t>
            </a:r>
            <a:r>
              <a:rPr lang="de-DE" b="1" dirty="0"/>
              <a:t>Unternehmen </a:t>
            </a:r>
            <a:r>
              <a:rPr lang="de-DE" b="1" dirty="0" err="1" smtClean="0"/>
              <a:t>Studs@Work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idx="1"/>
          </p:nvPr>
        </p:nvSpPr>
        <p:spPr>
          <a:xfrm>
            <a:off x="282920" y="1501140"/>
            <a:ext cx="8511453" cy="708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1" dirty="0" smtClean="0"/>
              <a:t>1.2 Die Mitarbeiter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31130"/>
              </p:ext>
            </p:extLst>
          </p:nvPr>
        </p:nvGraphicFramePr>
        <p:xfrm>
          <a:off x="379412" y="2057401"/>
          <a:ext cx="8414961" cy="4122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0243"/>
                <a:gridCol w="6694718"/>
              </a:tblGrid>
              <a:tr h="380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Dominik Schumacher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</a:tr>
              <a:tr h="581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Geburtsjahr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</a:tr>
              <a:tr h="631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Ausbildung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Fachinformatiker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Studium der Wirtschaftsinformatik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</a:tr>
              <a:tr h="380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Tätigkeit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Consultant / Developer / Systemadministrator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</a:tr>
              <a:tr h="1835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>
                          <a:effectLst/>
                          <a:latin typeface="Calibri" panose="020F0502020204030204" pitchFamily="34" charset="0"/>
                        </a:rPr>
                        <a:t>Schwerpunkte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Realisierung von C# - Anwendungen sowie Applikationen auf Basis von PHP / Windows </a:t>
                      </a:r>
                      <a:r>
                        <a:rPr lang="de-DE" sz="1800" dirty="0" err="1">
                          <a:effectLst/>
                          <a:latin typeface="Calibri" panose="020F0502020204030204" pitchFamily="34" charset="0"/>
                        </a:rPr>
                        <a:t>Powershell</a:t>
                      </a: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</a:rPr>
                        <a:t>Realisierung von Windows Anwendungen mit dem .NET Framework 3.5 / 4.0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47" marR="3394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7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1. Das </a:t>
            </a:r>
            <a:r>
              <a:rPr lang="de-DE" b="1" dirty="0"/>
              <a:t>Unternehmen </a:t>
            </a:r>
            <a:r>
              <a:rPr lang="de-DE" b="1" dirty="0" err="1" smtClean="0"/>
              <a:t>Studs@Work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BBF-F41C-454A-9789-DBADC2357CBB}" type="datetime1">
              <a:rPr lang="de-DE" smtClean="0"/>
              <a:pPr/>
              <a:t>04.05.2014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idx="1"/>
          </p:nvPr>
        </p:nvSpPr>
        <p:spPr>
          <a:xfrm>
            <a:off x="282921" y="1501140"/>
            <a:ext cx="4211292" cy="4442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b="1" dirty="0" smtClean="0"/>
              <a:t>1.3 Unsere Referenzen</a:t>
            </a: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800" b="1" dirty="0" smtClean="0">
                <a:latin typeface="Calibri" panose="020F0502020204030204" pitchFamily="34" charset="0"/>
              </a:rPr>
              <a:t>Automobil					</a:t>
            </a:r>
          </a:p>
          <a:p>
            <a:pPr lvl="1"/>
            <a:endParaRPr lang="de-DE" sz="1800" b="1" dirty="0" smtClean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endParaRPr lang="de-DE" sz="1999" dirty="0" smtClean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dirty="0" smtClean="0">
                <a:latin typeface="Calibri" panose="020F0502020204030204" pitchFamily="34" charset="0"/>
              </a:rPr>
              <a:t>IT-Dienstleister</a:t>
            </a:r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15" y="2361499"/>
            <a:ext cx="1842598" cy="10664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5" y="4177950"/>
            <a:ext cx="2039508" cy="8960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7" y="5286659"/>
            <a:ext cx="3069315" cy="6569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286000"/>
            <a:ext cx="1219200" cy="1219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85" y="4735829"/>
            <a:ext cx="1466850" cy="6762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47" y="4454764"/>
            <a:ext cx="1169924" cy="1238407"/>
          </a:xfrm>
          <a:prstGeom prst="rect">
            <a:avLst/>
          </a:prstGeom>
        </p:spPr>
      </p:pic>
      <p:sp>
        <p:nvSpPr>
          <p:cNvPr id="13" name="Textplatzhalter 4"/>
          <p:cNvSpPr txBox="1">
            <a:spLocks/>
          </p:cNvSpPr>
          <p:nvPr/>
        </p:nvSpPr>
        <p:spPr>
          <a:xfrm>
            <a:off x="4829401" y="1956720"/>
            <a:ext cx="4211292" cy="444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00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457063" indent="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79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126" indent="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189" indent="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251" indent="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5314" indent="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2377" indent="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199440" indent="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6503" indent="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800" b="1" dirty="0" smtClean="0">
                <a:latin typeface="Calibri" panose="020F0502020204030204" pitchFamily="34" charset="0"/>
              </a:rPr>
              <a:t>Landmaschinenhersteller			</a:t>
            </a:r>
          </a:p>
          <a:p>
            <a:pPr lvl="1"/>
            <a:endParaRPr lang="de-DE" sz="1800" b="1" dirty="0" smtClean="0">
              <a:latin typeface="Calibri" panose="020F0502020204030204" pitchFamily="34" charset="0"/>
            </a:endParaRPr>
          </a:p>
          <a:p>
            <a:pPr lvl="1"/>
            <a:endParaRPr lang="de-DE" sz="1999" dirty="0" smtClean="0">
              <a:latin typeface="Calibri" panose="020F0502020204030204" pitchFamily="34" charset="0"/>
            </a:endParaRPr>
          </a:p>
          <a:p>
            <a:pPr lvl="1"/>
            <a:endParaRPr lang="de-DE" sz="1999" dirty="0" smtClean="0">
              <a:latin typeface="Calibri" panose="020F0502020204030204" pitchFamily="34" charset="0"/>
            </a:endParaRPr>
          </a:p>
          <a:p>
            <a:pPr marL="799963" lvl="1" indent="-342900">
              <a:buFont typeface="Wingdings" panose="05000000000000000000" pitchFamily="2" charset="2"/>
              <a:buChar char="§"/>
            </a:pPr>
            <a:r>
              <a:rPr lang="de-DE" sz="1999" dirty="0" smtClean="0">
                <a:latin typeface="Calibri" panose="020F0502020204030204" pitchFamily="34" charset="0"/>
              </a:rPr>
              <a:t>Energie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2522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Bür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ür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773</Words>
  <Application>Microsoft Office PowerPoint</Application>
  <PresentationFormat>Benutzerdefiniert</PresentationFormat>
  <Paragraphs>283</Paragraphs>
  <Slides>20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MS Gothic</vt:lpstr>
      <vt:lpstr>MS Mincho</vt:lpstr>
      <vt:lpstr>Arial</vt:lpstr>
      <vt:lpstr>Calibri</vt:lpstr>
      <vt:lpstr>Century Gothic</vt:lpstr>
      <vt:lpstr>Franklin Gothic Medium</vt:lpstr>
      <vt:lpstr>Times New Roman</vt:lpstr>
      <vt:lpstr>Wingdings</vt:lpstr>
      <vt:lpstr>Wingdings 3</vt:lpstr>
      <vt:lpstr>Segment</vt:lpstr>
      <vt:lpstr>Microsoft Excel-Arbeitsblatt</vt:lpstr>
      <vt:lpstr>PowerPoint-Präsentation</vt:lpstr>
      <vt:lpstr>Gliederung</vt:lpstr>
      <vt:lpstr>1. Das Unternehmen Studs@Work</vt:lpstr>
      <vt:lpstr>1. Das Unternehmen Studs@Work</vt:lpstr>
      <vt:lpstr>1. Das Unternehmen Studs@Work</vt:lpstr>
      <vt:lpstr>1. Das Unternehmen Studs@Work</vt:lpstr>
      <vt:lpstr>1. Das Unternehmen Studs@Work</vt:lpstr>
      <vt:lpstr>1. Das Unternehmen Studs@Work</vt:lpstr>
      <vt:lpstr>1. Das Unternehmen Studs@Work</vt:lpstr>
      <vt:lpstr>2. Die Ausgangssituation</vt:lpstr>
      <vt:lpstr>3. Das Projekt „Naukanu Sailing School – Kursverwaltung“</vt:lpstr>
      <vt:lpstr>3. Das Projekt „Naukanu Sailing School – Kursverwaltung“</vt:lpstr>
      <vt:lpstr>3. Das Projekt „Naukanu Sailing School – Kursverwaltung“</vt:lpstr>
      <vt:lpstr>3. Das Projekt „Naukanu Sailing School – Kursverwaltung“</vt:lpstr>
      <vt:lpstr>3. Das Projekt „Naukanu Sailing School – Kursverwaltung“</vt:lpstr>
      <vt:lpstr>3. Das Projekt „Naukanu Sailing School – Kursverwaltung“</vt:lpstr>
      <vt:lpstr>3. Das Projekt „Naukanu Sailing School – Kursverwaltung“</vt:lpstr>
      <vt:lpstr>3. Das Projekt „Naukanu Sailing School – Kursverwaltung“</vt:lpstr>
      <vt:lpstr>4. Fragen und Anregungen des Auftraggebers</vt:lpstr>
      <vt:lpstr>Vielen Dank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2014-05-04T12:08:27Z</dcterms:created>
  <dcterms:modified xsi:type="dcterms:W3CDTF">2014-05-04T17:49:01Z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