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9" r:id="rId5"/>
    <p:sldId id="274" r:id="rId6"/>
    <p:sldId id="270" r:id="rId7"/>
    <p:sldId id="271" r:id="rId8"/>
    <p:sldId id="272" r:id="rId9"/>
    <p:sldId id="27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3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>
        <p:guide orient="horz" pos="3793"/>
        <p:guide pos="39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9EEC6-752F-43C7-8328-3C812B54A9F3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8176E517-C710-4F1A-9EE9-115047451C9D}">
      <dgm:prSet phldrT="[Text]" phldr="1"/>
      <dgm:spPr>
        <a:solidFill>
          <a:srgbClr val="222A35"/>
        </a:solidFill>
      </dgm:spPr>
      <dgm:t>
        <a:bodyPr/>
        <a:lstStyle/>
        <a:p>
          <a:endParaRPr lang="de-DE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9DDFFD-83D5-4C57-8C11-4F34BFD7B7F8}" type="parTrans" cxnId="{8B836E19-BE28-4F8A-88C6-2776A260C946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3D49E39-172F-4B58-9DD5-4494AC1EFB17}" type="sibTrans" cxnId="{8B836E19-BE28-4F8A-88C6-2776A260C946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B7ED76-2415-4984-9E44-7DE0F493270A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5A6BBC7-81FA-4B73-BD25-9C4E55394614}" type="parTrans" cxnId="{122D6142-A35D-41B6-A36E-C88C8686879A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B7D05C6-5B15-42F5-9B9A-FA977D349072}" type="sibTrans" cxnId="{122D6142-A35D-41B6-A36E-C88C8686879A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5F1E4F2-C19C-4035-ACBD-036AE5817B1E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6D9DE16-F26D-4990-92ED-997BB46B68A5}" type="parTrans" cxnId="{C55B5248-E6AB-48AB-9F3F-14DFD29911BC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82BEE1C-00FD-4DAA-8883-98241D2D9418}" type="sibTrans" cxnId="{C55B5248-E6AB-48AB-9F3F-14DFD29911BC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8E4C7CF-6703-4416-9C85-80D453A5DFEB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6FA9879-19E6-4092-AF9F-D949504B69B0}" type="parTrans" cxnId="{E30CBEDF-96C5-4FD3-8224-8DC4DE7668BB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7501EFC-7149-437A-B802-E3889EAB9A13}" type="sibTrans" cxnId="{E30CBEDF-96C5-4FD3-8224-8DC4DE7668BB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24CD6DF-C61D-4AE6-A6B3-21A58BB7E375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04B26E-D81E-483A-97B6-818B74BC6EFF}" type="parTrans" cxnId="{EB60CEDA-6EAB-4BD7-A4D1-FE0B2382C0D2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FE80758-E117-4E65-BD88-E3A6526262CF}" type="sibTrans" cxnId="{EB60CEDA-6EAB-4BD7-A4D1-FE0B2382C0D2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E1C05D-7DCE-40DE-A00D-C2F415803FB7}">
      <dgm:prSet phldrT="[Text]" phldr="1"/>
      <dgm:spPr>
        <a:solidFill>
          <a:srgbClr val="222A35"/>
        </a:solidFill>
      </dgm:spPr>
      <dgm:t>
        <a:bodyPr/>
        <a:lstStyle/>
        <a:p>
          <a:endParaRPr lang="de-DE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D32C30E-D977-40B6-8B25-705E7E19C17C}" type="parTrans" cxnId="{073B18E1-03E4-46C7-8623-E7A25B10F7CF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524B464-7F69-4446-9E9C-D4BF6412B229}" type="sibTrans" cxnId="{073B18E1-03E4-46C7-8623-E7A25B10F7CF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20E5598-DAE2-487E-A245-6655FDDCDDA5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CA5638F-C178-40B4-9913-43A526120EE4}" type="parTrans" cxnId="{D9459516-0C30-4430-A6EE-CE44DFDC51C0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399197-B862-4694-BBF4-ABC83BA4D97C}" type="sibTrans" cxnId="{D9459516-0C30-4430-A6EE-CE44DFDC51C0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71D1DEE-709A-467B-8E1D-9E7F864D4C4C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07758B-00C7-4288-895A-5D272A68189C}" type="parTrans" cxnId="{C4615027-4CF9-46B4-9835-C65AD62F5D99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126C984-8CBF-41B4-A4F9-C946FD5B8E02}" type="sibTrans" cxnId="{C4615027-4CF9-46B4-9835-C65AD62F5D99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BBF8848-283E-40DC-BA6A-9FBB35949769}">
      <dgm:prSet phldrT="[Text]" phldr="1"/>
      <dgm:spPr>
        <a:solidFill>
          <a:srgbClr val="222A35"/>
        </a:solidFill>
      </dgm:spPr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9BCD7EC-831D-445D-A34E-DDB61C922305}" type="parTrans" cxnId="{1EC680FD-5A94-42DA-96F5-29FAF0E4D1A0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5955E61-8C2E-4559-A3A0-DC6E0C7B1818}" type="sibTrans" cxnId="{1EC680FD-5A94-42DA-96F5-29FAF0E4D1A0}">
      <dgm:prSet/>
      <dgm:spPr/>
      <dgm:t>
        <a:bodyPr/>
        <a:lstStyle/>
        <a:p>
          <a:endParaRPr lang="de-DE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33284B4-50FB-4468-87A2-1771DA9A137B}" type="pres">
      <dgm:prSet presAssocID="{3B49EEC6-752F-43C7-8328-3C812B54A9F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31F13BE2-7EB6-40A5-BEA4-848B5D6692D9}" type="pres">
      <dgm:prSet presAssocID="{8176E517-C710-4F1A-9EE9-115047451C9D}" presName="compNode" presStyleCnt="0"/>
      <dgm:spPr/>
    </dgm:pt>
    <dgm:pt modelId="{E8E2DDD8-09A9-41F5-9671-E4D6FFCC5B89}" type="pres">
      <dgm:prSet presAssocID="{8176E517-C710-4F1A-9EE9-115047451C9D}" presName="dummyConnPt" presStyleCnt="0"/>
      <dgm:spPr/>
    </dgm:pt>
    <dgm:pt modelId="{3BA097A7-724B-4383-9A9D-9D95F2CD196E}" type="pres">
      <dgm:prSet presAssocID="{8176E517-C710-4F1A-9EE9-115047451C9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C90168-F7FA-4804-9277-93B4A0895A01}" type="pres">
      <dgm:prSet presAssocID="{73D49E39-172F-4B58-9DD5-4494AC1EFB17}" presName="sibTrans" presStyleLbl="bgSibTrans2D1" presStyleIdx="0" presStyleCnt="8"/>
      <dgm:spPr/>
      <dgm:t>
        <a:bodyPr/>
        <a:lstStyle/>
        <a:p>
          <a:endParaRPr lang="de-DE"/>
        </a:p>
      </dgm:t>
    </dgm:pt>
    <dgm:pt modelId="{29CBD76F-5FBF-465B-87F7-C704916A86DA}" type="pres">
      <dgm:prSet presAssocID="{D7B7ED76-2415-4984-9E44-7DE0F493270A}" presName="compNode" presStyleCnt="0"/>
      <dgm:spPr/>
    </dgm:pt>
    <dgm:pt modelId="{02A944F5-838F-4430-84C5-531A613B440C}" type="pres">
      <dgm:prSet presAssocID="{D7B7ED76-2415-4984-9E44-7DE0F493270A}" presName="dummyConnPt" presStyleCnt="0"/>
      <dgm:spPr/>
    </dgm:pt>
    <dgm:pt modelId="{CC4442D6-3F8F-4DCB-B2E3-7E33C8A292EE}" type="pres">
      <dgm:prSet presAssocID="{D7B7ED76-2415-4984-9E44-7DE0F493270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184991-F128-4049-AD5A-BE453F84982B}" type="pres">
      <dgm:prSet presAssocID="{4B7D05C6-5B15-42F5-9B9A-FA977D349072}" presName="sibTrans" presStyleLbl="bgSibTrans2D1" presStyleIdx="1" presStyleCnt="8"/>
      <dgm:spPr/>
      <dgm:t>
        <a:bodyPr/>
        <a:lstStyle/>
        <a:p>
          <a:endParaRPr lang="de-DE"/>
        </a:p>
      </dgm:t>
    </dgm:pt>
    <dgm:pt modelId="{A6F6903A-C3C7-4DE9-8A2D-3A373AD58512}" type="pres">
      <dgm:prSet presAssocID="{35F1E4F2-C19C-4035-ACBD-036AE5817B1E}" presName="compNode" presStyleCnt="0"/>
      <dgm:spPr/>
    </dgm:pt>
    <dgm:pt modelId="{54C0A79B-24D8-4789-97B4-4C906FCBBADB}" type="pres">
      <dgm:prSet presAssocID="{35F1E4F2-C19C-4035-ACBD-036AE5817B1E}" presName="dummyConnPt" presStyleCnt="0"/>
      <dgm:spPr/>
    </dgm:pt>
    <dgm:pt modelId="{54CC1713-9989-4AC1-9683-49CA1F828C92}" type="pres">
      <dgm:prSet presAssocID="{35F1E4F2-C19C-4035-ACBD-036AE5817B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9D1DB0-3733-4E6F-AFD2-7D1E30A24EEF}" type="pres">
      <dgm:prSet presAssocID="{982BEE1C-00FD-4DAA-8883-98241D2D9418}" presName="sibTrans" presStyleLbl="bgSibTrans2D1" presStyleIdx="2" presStyleCnt="8"/>
      <dgm:spPr/>
      <dgm:t>
        <a:bodyPr/>
        <a:lstStyle/>
        <a:p>
          <a:endParaRPr lang="de-DE"/>
        </a:p>
      </dgm:t>
    </dgm:pt>
    <dgm:pt modelId="{4B9B5552-BD69-41D2-8FCB-E97D8C7B210A}" type="pres">
      <dgm:prSet presAssocID="{A8E4C7CF-6703-4416-9C85-80D453A5DFEB}" presName="compNode" presStyleCnt="0"/>
      <dgm:spPr/>
    </dgm:pt>
    <dgm:pt modelId="{A1998BC2-30ED-41E8-B2CC-B90C786B2398}" type="pres">
      <dgm:prSet presAssocID="{A8E4C7CF-6703-4416-9C85-80D453A5DFEB}" presName="dummyConnPt" presStyleCnt="0"/>
      <dgm:spPr/>
    </dgm:pt>
    <dgm:pt modelId="{3C0E6C46-F07E-4A56-869C-02BF233BEFFA}" type="pres">
      <dgm:prSet presAssocID="{A8E4C7CF-6703-4416-9C85-80D453A5DFE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A9539A-47CF-452F-B9D8-3050EBA8C8D1}" type="pres">
      <dgm:prSet presAssocID="{F7501EFC-7149-437A-B802-E3889EAB9A13}" presName="sibTrans" presStyleLbl="bgSibTrans2D1" presStyleIdx="3" presStyleCnt="8"/>
      <dgm:spPr/>
      <dgm:t>
        <a:bodyPr/>
        <a:lstStyle/>
        <a:p>
          <a:endParaRPr lang="de-DE"/>
        </a:p>
      </dgm:t>
    </dgm:pt>
    <dgm:pt modelId="{7B83FEBA-7F07-400B-BB80-73BC0A7F33B5}" type="pres">
      <dgm:prSet presAssocID="{524CD6DF-C61D-4AE6-A6B3-21A58BB7E375}" presName="compNode" presStyleCnt="0"/>
      <dgm:spPr/>
    </dgm:pt>
    <dgm:pt modelId="{F2827CF0-F4E9-4E38-82CB-8B719CFE7E23}" type="pres">
      <dgm:prSet presAssocID="{524CD6DF-C61D-4AE6-A6B3-21A58BB7E375}" presName="dummyConnPt" presStyleCnt="0"/>
      <dgm:spPr/>
    </dgm:pt>
    <dgm:pt modelId="{44393095-4613-41F6-A3E7-490E108190DA}" type="pres">
      <dgm:prSet presAssocID="{524CD6DF-C61D-4AE6-A6B3-21A58BB7E37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173261-75B6-4FC4-8B7D-FA78D70EAC7D}" type="pres">
      <dgm:prSet presAssocID="{3FE80758-E117-4E65-BD88-E3A6526262CF}" presName="sibTrans" presStyleLbl="bgSibTrans2D1" presStyleIdx="4" presStyleCnt="8"/>
      <dgm:spPr/>
      <dgm:t>
        <a:bodyPr/>
        <a:lstStyle/>
        <a:p>
          <a:endParaRPr lang="de-DE"/>
        </a:p>
      </dgm:t>
    </dgm:pt>
    <dgm:pt modelId="{E2AAD798-5F23-4151-8FED-6A9E85A87A6D}" type="pres">
      <dgm:prSet presAssocID="{FCE1C05D-7DCE-40DE-A00D-C2F415803FB7}" presName="compNode" presStyleCnt="0"/>
      <dgm:spPr/>
    </dgm:pt>
    <dgm:pt modelId="{40DBD7C7-10C1-4932-B945-FD1E471A8B4C}" type="pres">
      <dgm:prSet presAssocID="{FCE1C05D-7DCE-40DE-A00D-C2F415803FB7}" presName="dummyConnPt" presStyleCnt="0"/>
      <dgm:spPr/>
    </dgm:pt>
    <dgm:pt modelId="{5E89F32C-2D70-49D5-BAC6-45430BFAB855}" type="pres">
      <dgm:prSet presAssocID="{FCE1C05D-7DCE-40DE-A00D-C2F415803F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ED2A79-E9A9-4349-8935-734978387505}" type="pres">
      <dgm:prSet presAssocID="{A524B464-7F69-4446-9E9C-D4BF6412B229}" presName="sibTrans" presStyleLbl="bgSibTrans2D1" presStyleIdx="5" presStyleCnt="8"/>
      <dgm:spPr/>
      <dgm:t>
        <a:bodyPr/>
        <a:lstStyle/>
        <a:p>
          <a:endParaRPr lang="de-DE"/>
        </a:p>
      </dgm:t>
    </dgm:pt>
    <dgm:pt modelId="{25EFE3F6-3E46-4A5B-B71A-7D4299C4DEFF}" type="pres">
      <dgm:prSet presAssocID="{420E5598-DAE2-487E-A245-6655FDDCDDA5}" presName="compNode" presStyleCnt="0"/>
      <dgm:spPr/>
    </dgm:pt>
    <dgm:pt modelId="{B8EF8899-0E75-4C08-BCC9-BFB4DDC3385D}" type="pres">
      <dgm:prSet presAssocID="{420E5598-DAE2-487E-A245-6655FDDCDDA5}" presName="dummyConnPt" presStyleCnt="0"/>
      <dgm:spPr/>
    </dgm:pt>
    <dgm:pt modelId="{3BF89ACF-A6CC-43CC-B8D8-8AC38AB02DA9}" type="pres">
      <dgm:prSet presAssocID="{420E5598-DAE2-487E-A245-6655FDDCDDA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58EB5-B38A-4893-9A16-FE652AA5718E}" type="pres">
      <dgm:prSet presAssocID="{23399197-B862-4694-BBF4-ABC83BA4D97C}" presName="sibTrans" presStyleLbl="bgSibTrans2D1" presStyleIdx="6" presStyleCnt="8"/>
      <dgm:spPr/>
      <dgm:t>
        <a:bodyPr/>
        <a:lstStyle/>
        <a:p>
          <a:endParaRPr lang="de-DE"/>
        </a:p>
      </dgm:t>
    </dgm:pt>
    <dgm:pt modelId="{75116B5D-6A08-484E-8776-BC979F569FCA}" type="pres">
      <dgm:prSet presAssocID="{F71D1DEE-709A-467B-8E1D-9E7F864D4C4C}" presName="compNode" presStyleCnt="0"/>
      <dgm:spPr/>
    </dgm:pt>
    <dgm:pt modelId="{3A0409B4-A090-4060-8707-A7027E3D06C9}" type="pres">
      <dgm:prSet presAssocID="{F71D1DEE-709A-467B-8E1D-9E7F864D4C4C}" presName="dummyConnPt" presStyleCnt="0"/>
      <dgm:spPr/>
    </dgm:pt>
    <dgm:pt modelId="{9469E670-6BB7-4D1D-BEE3-9D98B3C9C8AE}" type="pres">
      <dgm:prSet presAssocID="{F71D1DEE-709A-467B-8E1D-9E7F864D4C4C}" presName="node" presStyleLbl="node1" presStyleIdx="7" presStyleCnt="9" custLinFactNeighborX="30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A8973D-4F0D-46EA-A551-D7231A270F3E}" type="pres">
      <dgm:prSet presAssocID="{5126C984-8CBF-41B4-A4F9-C946FD5B8E02}" presName="sibTrans" presStyleLbl="bgSibTrans2D1" presStyleIdx="7" presStyleCnt="8"/>
      <dgm:spPr/>
      <dgm:t>
        <a:bodyPr/>
        <a:lstStyle/>
        <a:p>
          <a:endParaRPr lang="de-DE"/>
        </a:p>
      </dgm:t>
    </dgm:pt>
    <dgm:pt modelId="{C44AD502-BCC2-4CF5-B7C0-70B4C1FA8E5F}" type="pres">
      <dgm:prSet presAssocID="{0BBF8848-283E-40DC-BA6A-9FBB35949769}" presName="compNode" presStyleCnt="0"/>
      <dgm:spPr/>
    </dgm:pt>
    <dgm:pt modelId="{ED6DB63F-58C0-4366-B06F-F16C443C3F20}" type="pres">
      <dgm:prSet presAssocID="{0BBF8848-283E-40DC-BA6A-9FBB35949769}" presName="dummyConnPt" presStyleCnt="0"/>
      <dgm:spPr/>
    </dgm:pt>
    <dgm:pt modelId="{0BA5E83D-6FFA-4D97-82C3-1398C2ECA616}" type="pres">
      <dgm:prSet presAssocID="{0BBF8848-283E-40DC-BA6A-9FBB3594976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8DE24D-1759-4857-B3CD-87DC92EC463C}" type="presOf" srcId="{D7B7ED76-2415-4984-9E44-7DE0F493270A}" destId="{CC4442D6-3F8F-4DCB-B2E3-7E33C8A292EE}" srcOrd="0" destOrd="0" presId="urn:microsoft.com/office/officeart/2005/8/layout/bProcess4"/>
    <dgm:cxn modelId="{8B836E19-BE28-4F8A-88C6-2776A260C946}" srcId="{3B49EEC6-752F-43C7-8328-3C812B54A9F3}" destId="{8176E517-C710-4F1A-9EE9-115047451C9D}" srcOrd="0" destOrd="0" parTransId="{619DDFFD-83D5-4C57-8C11-4F34BFD7B7F8}" sibTransId="{73D49E39-172F-4B58-9DD5-4494AC1EFB17}"/>
    <dgm:cxn modelId="{2EF1E14E-0F6C-4CFC-8339-9E2A3E4B7424}" type="presOf" srcId="{73D49E39-172F-4B58-9DD5-4494AC1EFB17}" destId="{AAC90168-F7FA-4804-9277-93B4A0895A01}" srcOrd="0" destOrd="0" presId="urn:microsoft.com/office/officeart/2005/8/layout/bProcess4"/>
    <dgm:cxn modelId="{8B20CD05-2A11-437C-977E-5C0B98C45093}" type="presOf" srcId="{A8E4C7CF-6703-4416-9C85-80D453A5DFEB}" destId="{3C0E6C46-F07E-4A56-869C-02BF233BEFFA}" srcOrd="0" destOrd="0" presId="urn:microsoft.com/office/officeart/2005/8/layout/bProcess4"/>
    <dgm:cxn modelId="{E30CBEDF-96C5-4FD3-8224-8DC4DE7668BB}" srcId="{3B49EEC6-752F-43C7-8328-3C812B54A9F3}" destId="{A8E4C7CF-6703-4416-9C85-80D453A5DFEB}" srcOrd="3" destOrd="0" parTransId="{86FA9879-19E6-4092-AF9F-D949504B69B0}" sibTransId="{F7501EFC-7149-437A-B802-E3889EAB9A13}"/>
    <dgm:cxn modelId="{EF3EF96B-7E1C-4C4D-B919-5F1B0492670C}" type="presOf" srcId="{23399197-B862-4694-BBF4-ABC83BA4D97C}" destId="{0DE58EB5-B38A-4893-9A16-FE652AA5718E}" srcOrd="0" destOrd="0" presId="urn:microsoft.com/office/officeart/2005/8/layout/bProcess4"/>
    <dgm:cxn modelId="{86E49BE4-2358-40A0-A8BC-7B51245A49B2}" type="presOf" srcId="{0BBF8848-283E-40DC-BA6A-9FBB35949769}" destId="{0BA5E83D-6FFA-4D97-82C3-1398C2ECA616}" srcOrd="0" destOrd="0" presId="urn:microsoft.com/office/officeart/2005/8/layout/bProcess4"/>
    <dgm:cxn modelId="{D285672E-41FB-4716-919E-96BFF11666DB}" type="presOf" srcId="{524CD6DF-C61D-4AE6-A6B3-21A58BB7E375}" destId="{44393095-4613-41F6-A3E7-490E108190DA}" srcOrd="0" destOrd="0" presId="urn:microsoft.com/office/officeart/2005/8/layout/bProcess4"/>
    <dgm:cxn modelId="{C4615027-4CF9-46B4-9835-C65AD62F5D99}" srcId="{3B49EEC6-752F-43C7-8328-3C812B54A9F3}" destId="{F71D1DEE-709A-467B-8E1D-9E7F864D4C4C}" srcOrd="7" destOrd="0" parTransId="{3707758B-00C7-4288-895A-5D272A68189C}" sibTransId="{5126C984-8CBF-41B4-A4F9-C946FD5B8E02}"/>
    <dgm:cxn modelId="{122D6142-A35D-41B6-A36E-C88C8686879A}" srcId="{3B49EEC6-752F-43C7-8328-3C812B54A9F3}" destId="{D7B7ED76-2415-4984-9E44-7DE0F493270A}" srcOrd="1" destOrd="0" parTransId="{B5A6BBC7-81FA-4B73-BD25-9C4E55394614}" sibTransId="{4B7D05C6-5B15-42F5-9B9A-FA977D349072}"/>
    <dgm:cxn modelId="{55628016-F9E4-4371-A313-1205EC6F42C4}" type="presOf" srcId="{35F1E4F2-C19C-4035-ACBD-036AE5817B1E}" destId="{54CC1713-9989-4AC1-9683-49CA1F828C92}" srcOrd="0" destOrd="0" presId="urn:microsoft.com/office/officeart/2005/8/layout/bProcess4"/>
    <dgm:cxn modelId="{C55B5248-E6AB-48AB-9F3F-14DFD29911BC}" srcId="{3B49EEC6-752F-43C7-8328-3C812B54A9F3}" destId="{35F1E4F2-C19C-4035-ACBD-036AE5817B1E}" srcOrd="2" destOrd="0" parTransId="{46D9DE16-F26D-4990-92ED-997BB46B68A5}" sibTransId="{982BEE1C-00FD-4DAA-8883-98241D2D9418}"/>
    <dgm:cxn modelId="{C3A36434-5C38-49E8-AEE6-282DAE43442C}" type="presOf" srcId="{FCE1C05D-7DCE-40DE-A00D-C2F415803FB7}" destId="{5E89F32C-2D70-49D5-BAC6-45430BFAB855}" srcOrd="0" destOrd="0" presId="urn:microsoft.com/office/officeart/2005/8/layout/bProcess4"/>
    <dgm:cxn modelId="{7FFBEA65-E0A4-4D00-9D82-E7F8C286D94C}" type="presOf" srcId="{420E5598-DAE2-487E-A245-6655FDDCDDA5}" destId="{3BF89ACF-A6CC-43CC-B8D8-8AC38AB02DA9}" srcOrd="0" destOrd="0" presId="urn:microsoft.com/office/officeart/2005/8/layout/bProcess4"/>
    <dgm:cxn modelId="{24F895F3-9AF6-4EEF-BEAD-A2D276A2DCC3}" type="presOf" srcId="{5126C984-8CBF-41B4-A4F9-C946FD5B8E02}" destId="{34A8973D-4F0D-46EA-A551-D7231A270F3E}" srcOrd="0" destOrd="0" presId="urn:microsoft.com/office/officeart/2005/8/layout/bProcess4"/>
    <dgm:cxn modelId="{EFEE3BB7-9EB5-4A45-B17D-A25D9111A4BE}" type="presOf" srcId="{A524B464-7F69-4446-9E9C-D4BF6412B229}" destId="{D6ED2A79-E9A9-4349-8935-734978387505}" srcOrd="0" destOrd="0" presId="urn:microsoft.com/office/officeart/2005/8/layout/bProcess4"/>
    <dgm:cxn modelId="{8BC8C0A6-8785-437F-9E9D-93B68A637232}" type="presOf" srcId="{3B49EEC6-752F-43C7-8328-3C812B54A9F3}" destId="{633284B4-50FB-4468-87A2-1771DA9A137B}" srcOrd="0" destOrd="0" presId="urn:microsoft.com/office/officeart/2005/8/layout/bProcess4"/>
    <dgm:cxn modelId="{1049B6E9-82B1-4F37-9B0D-73046CF8ACE3}" type="presOf" srcId="{3FE80758-E117-4E65-BD88-E3A6526262CF}" destId="{1F173261-75B6-4FC4-8B7D-FA78D70EAC7D}" srcOrd="0" destOrd="0" presId="urn:microsoft.com/office/officeart/2005/8/layout/bProcess4"/>
    <dgm:cxn modelId="{C1A3B2ED-1FC0-4861-A3C5-997E6C3A404A}" type="presOf" srcId="{F71D1DEE-709A-467B-8E1D-9E7F864D4C4C}" destId="{9469E670-6BB7-4D1D-BEE3-9D98B3C9C8AE}" srcOrd="0" destOrd="0" presId="urn:microsoft.com/office/officeart/2005/8/layout/bProcess4"/>
    <dgm:cxn modelId="{D9459516-0C30-4430-A6EE-CE44DFDC51C0}" srcId="{3B49EEC6-752F-43C7-8328-3C812B54A9F3}" destId="{420E5598-DAE2-487E-A245-6655FDDCDDA5}" srcOrd="6" destOrd="0" parTransId="{ECA5638F-C178-40B4-9913-43A526120EE4}" sibTransId="{23399197-B862-4694-BBF4-ABC83BA4D97C}"/>
    <dgm:cxn modelId="{E5055F8D-9853-42C8-9B04-39183D359AC0}" type="presOf" srcId="{8176E517-C710-4F1A-9EE9-115047451C9D}" destId="{3BA097A7-724B-4383-9A9D-9D95F2CD196E}" srcOrd="0" destOrd="0" presId="urn:microsoft.com/office/officeart/2005/8/layout/bProcess4"/>
    <dgm:cxn modelId="{86716565-735E-4123-BB2C-67B7AA99D3FC}" type="presOf" srcId="{F7501EFC-7149-437A-B802-E3889EAB9A13}" destId="{5BA9539A-47CF-452F-B9D8-3050EBA8C8D1}" srcOrd="0" destOrd="0" presId="urn:microsoft.com/office/officeart/2005/8/layout/bProcess4"/>
    <dgm:cxn modelId="{7C669049-C8BE-4F44-874D-253541B14514}" type="presOf" srcId="{4B7D05C6-5B15-42F5-9B9A-FA977D349072}" destId="{CF184991-F128-4049-AD5A-BE453F84982B}" srcOrd="0" destOrd="0" presId="urn:microsoft.com/office/officeart/2005/8/layout/bProcess4"/>
    <dgm:cxn modelId="{C56E137D-E50F-4316-9471-E679D8FDD676}" type="presOf" srcId="{982BEE1C-00FD-4DAA-8883-98241D2D9418}" destId="{CC9D1DB0-3733-4E6F-AFD2-7D1E30A24EEF}" srcOrd="0" destOrd="0" presId="urn:microsoft.com/office/officeart/2005/8/layout/bProcess4"/>
    <dgm:cxn modelId="{EB60CEDA-6EAB-4BD7-A4D1-FE0B2382C0D2}" srcId="{3B49EEC6-752F-43C7-8328-3C812B54A9F3}" destId="{524CD6DF-C61D-4AE6-A6B3-21A58BB7E375}" srcOrd="4" destOrd="0" parTransId="{0A04B26E-D81E-483A-97B6-818B74BC6EFF}" sibTransId="{3FE80758-E117-4E65-BD88-E3A6526262CF}"/>
    <dgm:cxn modelId="{073B18E1-03E4-46C7-8623-E7A25B10F7CF}" srcId="{3B49EEC6-752F-43C7-8328-3C812B54A9F3}" destId="{FCE1C05D-7DCE-40DE-A00D-C2F415803FB7}" srcOrd="5" destOrd="0" parTransId="{0D32C30E-D977-40B6-8B25-705E7E19C17C}" sibTransId="{A524B464-7F69-4446-9E9C-D4BF6412B229}"/>
    <dgm:cxn modelId="{1EC680FD-5A94-42DA-96F5-29FAF0E4D1A0}" srcId="{3B49EEC6-752F-43C7-8328-3C812B54A9F3}" destId="{0BBF8848-283E-40DC-BA6A-9FBB35949769}" srcOrd="8" destOrd="0" parTransId="{E9BCD7EC-831D-445D-A34E-DDB61C922305}" sibTransId="{45955E61-8C2E-4559-A3A0-DC6E0C7B1818}"/>
    <dgm:cxn modelId="{08921289-3B7F-4F52-ABFC-A7B5CC26AC61}" type="presParOf" srcId="{633284B4-50FB-4468-87A2-1771DA9A137B}" destId="{31F13BE2-7EB6-40A5-BEA4-848B5D6692D9}" srcOrd="0" destOrd="0" presId="urn:microsoft.com/office/officeart/2005/8/layout/bProcess4"/>
    <dgm:cxn modelId="{A775230C-EA71-414C-A091-D15459D12E65}" type="presParOf" srcId="{31F13BE2-7EB6-40A5-BEA4-848B5D6692D9}" destId="{E8E2DDD8-09A9-41F5-9671-E4D6FFCC5B89}" srcOrd="0" destOrd="0" presId="urn:microsoft.com/office/officeart/2005/8/layout/bProcess4"/>
    <dgm:cxn modelId="{1C103589-9B26-447F-B214-A955214C503D}" type="presParOf" srcId="{31F13BE2-7EB6-40A5-BEA4-848B5D6692D9}" destId="{3BA097A7-724B-4383-9A9D-9D95F2CD196E}" srcOrd="1" destOrd="0" presId="urn:microsoft.com/office/officeart/2005/8/layout/bProcess4"/>
    <dgm:cxn modelId="{15418007-51CA-4742-ADE6-CE9F86EFA787}" type="presParOf" srcId="{633284B4-50FB-4468-87A2-1771DA9A137B}" destId="{AAC90168-F7FA-4804-9277-93B4A0895A01}" srcOrd="1" destOrd="0" presId="urn:microsoft.com/office/officeart/2005/8/layout/bProcess4"/>
    <dgm:cxn modelId="{98D58209-B64A-40A5-BE42-F884217AD001}" type="presParOf" srcId="{633284B4-50FB-4468-87A2-1771DA9A137B}" destId="{29CBD76F-5FBF-465B-87F7-C704916A86DA}" srcOrd="2" destOrd="0" presId="urn:microsoft.com/office/officeart/2005/8/layout/bProcess4"/>
    <dgm:cxn modelId="{C1813F5B-CD84-4831-B494-81D9B5931672}" type="presParOf" srcId="{29CBD76F-5FBF-465B-87F7-C704916A86DA}" destId="{02A944F5-838F-4430-84C5-531A613B440C}" srcOrd="0" destOrd="0" presId="urn:microsoft.com/office/officeart/2005/8/layout/bProcess4"/>
    <dgm:cxn modelId="{385D9C93-4CFF-4FA2-BD39-239B0AD54E1F}" type="presParOf" srcId="{29CBD76F-5FBF-465B-87F7-C704916A86DA}" destId="{CC4442D6-3F8F-4DCB-B2E3-7E33C8A292EE}" srcOrd="1" destOrd="0" presId="urn:microsoft.com/office/officeart/2005/8/layout/bProcess4"/>
    <dgm:cxn modelId="{CFC274B1-1EB0-4980-B7A4-D4D0D7A383EA}" type="presParOf" srcId="{633284B4-50FB-4468-87A2-1771DA9A137B}" destId="{CF184991-F128-4049-AD5A-BE453F84982B}" srcOrd="3" destOrd="0" presId="urn:microsoft.com/office/officeart/2005/8/layout/bProcess4"/>
    <dgm:cxn modelId="{42578C7A-66F5-4E2A-9F55-936F9C8A100E}" type="presParOf" srcId="{633284B4-50FB-4468-87A2-1771DA9A137B}" destId="{A6F6903A-C3C7-4DE9-8A2D-3A373AD58512}" srcOrd="4" destOrd="0" presId="urn:microsoft.com/office/officeart/2005/8/layout/bProcess4"/>
    <dgm:cxn modelId="{54C99BAC-1537-43FB-B409-8453780EF853}" type="presParOf" srcId="{A6F6903A-C3C7-4DE9-8A2D-3A373AD58512}" destId="{54C0A79B-24D8-4789-97B4-4C906FCBBADB}" srcOrd="0" destOrd="0" presId="urn:microsoft.com/office/officeart/2005/8/layout/bProcess4"/>
    <dgm:cxn modelId="{6DCD853C-BED7-40F2-84B3-475F184CFEE0}" type="presParOf" srcId="{A6F6903A-C3C7-4DE9-8A2D-3A373AD58512}" destId="{54CC1713-9989-4AC1-9683-49CA1F828C92}" srcOrd="1" destOrd="0" presId="urn:microsoft.com/office/officeart/2005/8/layout/bProcess4"/>
    <dgm:cxn modelId="{A7FEF9B2-7EBE-4C9F-96AC-F659B3800FB7}" type="presParOf" srcId="{633284B4-50FB-4468-87A2-1771DA9A137B}" destId="{CC9D1DB0-3733-4E6F-AFD2-7D1E30A24EEF}" srcOrd="5" destOrd="0" presId="urn:microsoft.com/office/officeart/2005/8/layout/bProcess4"/>
    <dgm:cxn modelId="{6453CFDF-B874-40B2-BF53-5ACD6290A377}" type="presParOf" srcId="{633284B4-50FB-4468-87A2-1771DA9A137B}" destId="{4B9B5552-BD69-41D2-8FCB-E97D8C7B210A}" srcOrd="6" destOrd="0" presId="urn:microsoft.com/office/officeart/2005/8/layout/bProcess4"/>
    <dgm:cxn modelId="{6F950638-CAD8-4FD7-8867-F0B372EE431C}" type="presParOf" srcId="{4B9B5552-BD69-41D2-8FCB-E97D8C7B210A}" destId="{A1998BC2-30ED-41E8-B2CC-B90C786B2398}" srcOrd="0" destOrd="0" presId="urn:microsoft.com/office/officeart/2005/8/layout/bProcess4"/>
    <dgm:cxn modelId="{2C50A6D3-4A28-4938-BE8D-98DF60CD3A86}" type="presParOf" srcId="{4B9B5552-BD69-41D2-8FCB-E97D8C7B210A}" destId="{3C0E6C46-F07E-4A56-869C-02BF233BEFFA}" srcOrd="1" destOrd="0" presId="urn:microsoft.com/office/officeart/2005/8/layout/bProcess4"/>
    <dgm:cxn modelId="{211A92C1-C8B2-41D5-89B6-1DE37F382E24}" type="presParOf" srcId="{633284B4-50FB-4468-87A2-1771DA9A137B}" destId="{5BA9539A-47CF-452F-B9D8-3050EBA8C8D1}" srcOrd="7" destOrd="0" presId="urn:microsoft.com/office/officeart/2005/8/layout/bProcess4"/>
    <dgm:cxn modelId="{7ADB01DA-8D30-4680-9423-E2B011C6C764}" type="presParOf" srcId="{633284B4-50FB-4468-87A2-1771DA9A137B}" destId="{7B83FEBA-7F07-400B-BB80-73BC0A7F33B5}" srcOrd="8" destOrd="0" presId="urn:microsoft.com/office/officeart/2005/8/layout/bProcess4"/>
    <dgm:cxn modelId="{B5E1AA51-9E03-44FF-8BC2-76AF903F7D5B}" type="presParOf" srcId="{7B83FEBA-7F07-400B-BB80-73BC0A7F33B5}" destId="{F2827CF0-F4E9-4E38-82CB-8B719CFE7E23}" srcOrd="0" destOrd="0" presId="urn:microsoft.com/office/officeart/2005/8/layout/bProcess4"/>
    <dgm:cxn modelId="{F390FD25-3EE9-4CA0-95EC-D29C7F358C87}" type="presParOf" srcId="{7B83FEBA-7F07-400B-BB80-73BC0A7F33B5}" destId="{44393095-4613-41F6-A3E7-490E108190DA}" srcOrd="1" destOrd="0" presId="urn:microsoft.com/office/officeart/2005/8/layout/bProcess4"/>
    <dgm:cxn modelId="{D3E72CB3-C247-4D84-84C2-546AD61004F3}" type="presParOf" srcId="{633284B4-50FB-4468-87A2-1771DA9A137B}" destId="{1F173261-75B6-4FC4-8B7D-FA78D70EAC7D}" srcOrd="9" destOrd="0" presId="urn:microsoft.com/office/officeart/2005/8/layout/bProcess4"/>
    <dgm:cxn modelId="{CF68DB4E-B5F8-416A-8010-F9910CD96C48}" type="presParOf" srcId="{633284B4-50FB-4468-87A2-1771DA9A137B}" destId="{E2AAD798-5F23-4151-8FED-6A9E85A87A6D}" srcOrd="10" destOrd="0" presId="urn:microsoft.com/office/officeart/2005/8/layout/bProcess4"/>
    <dgm:cxn modelId="{FE99051E-42E9-4245-BDFC-7D13DF58050B}" type="presParOf" srcId="{E2AAD798-5F23-4151-8FED-6A9E85A87A6D}" destId="{40DBD7C7-10C1-4932-B945-FD1E471A8B4C}" srcOrd="0" destOrd="0" presId="urn:microsoft.com/office/officeart/2005/8/layout/bProcess4"/>
    <dgm:cxn modelId="{3FABD62A-9787-444C-B9DD-949EE4BB99B2}" type="presParOf" srcId="{E2AAD798-5F23-4151-8FED-6A9E85A87A6D}" destId="{5E89F32C-2D70-49D5-BAC6-45430BFAB855}" srcOrd="1" destOrd="0" presId="urn:microsoft.com/office/officeart/2005/8/layout/bProcess4"/>
    <dgm:cxn modelId="{8ED4D16A-F4ED-43E8-ADEF-6AB1D0E5E5C6}" type="presParOf" srcId="{633284B4-50FB-4468-87A2-1771DA9A137B}" destId="{D6ED2A79-E9A9-4349-8935-734978387505}" srcOrd="11" destOrd="0" presId="urn:microsoft.com/office/officeart/2005/8/layout/bProcess4"/>
    <dgm:cxn modelId="{3B939C0B-0B1C-4898-8EC1-6B3D62D37EC9}" type="presParOf" srcId="{633284B4-50FB-4468-87A2-1771DA9A137B}" destId="{25EFE3F6-3E46-4A5B-B71A-7D4299C4DEFF}" srcOrd="12" destOrd="0" presId="urn:microsoft.com/office/officeart/2005/8/layout/bProcess4"/>
    <dgm:cxn modelId="{323BDF28-7E1D-4B31-96DE-05367D9DC5ED}" type="presParOf" srcId="{25EFE3F6-3E46-4A5B-B71A-7D4299C4DEFF}" destId="{B8EF8899-0E75-4C08-BCC9-BFB4DDC3385D}" srcOrd="0" destOrd="0" presId="urn:microsoft.com/office/officeart/2005/8/layout/bProcess4"/>
    <dgm:cxn modelId="{AAD26998-7F0C-4A51-819D-7D66F600BFB3}" type="presParOf" srcId="{25EFE3F6-3E46-4A5B-B71A-7D4299C4DEFF}" destId="{3BF89ACF-A6CC-43CC-B8D8-8AC38AB02DA9}" srcOrd="1" destOrd="0" presId="urn:microsoft.com/office/officeart/2005/8/layout/bProcess4"/>
    <dgm:cxn modelId="{170A20AC-9421-4818-BDC6-A41ECFCF7DE9}" type="presParOf" srcId="{633284B4-50FB-4468-87A2-1771DA9A137B}" destId="{0DE58EB5-B38A-4893-9A16-FE652AA5718E}" srcOrd="13" destOrd="0" presId="urn:microsoft.com/office/officeart/2005/8/layout/bProcess4"/>
    <dgm:cxn modelId="{39280C2B-C952-44E8-9523-A19A41882E99}" type="presParOf" srcId="{633284B4-50FB-4468-87A2-1771DA9A137B}" destId="{75116B5D-6A08-484E-8776-BC979F569FCA}" srcOrd="14" destOrd="0" presId="urn:microsoft.com/office/officeart/2005/8/layout/bProcess4"/>
    <dgm:cxn modelId="{0C64604C-66FB-46E6-BEF8-D5B80EB98C90}" type="presParOf" srcId="{75116B5D-6A08-484E-8776-BC979F569FCA}" destId="{3A0409B4-A090-4060-8707-A7027E3D06C9}" srcOrd="0" destOrd="0" presId="urn:microsoft.com/office/officeart/2005/8/layout/bProcess4"/>
    <dgm:cxn modelId="{1F8B18B9-6630-483C-9596-593001E30871}" type="presParOf" srcId="{75116B5D-6A08-484E-8776-BC979F569FCA}" destId="{9469E670-6BB7-4D1D-BEE3-9D98B3C9C8AE}" srcOrd="1" destOrd="0" presId="urn:microsoft.com/office/officeart/2005/8/layout/bProcess4"/>
    <dgm:cxn modelId="{13B60971-F7A2-4646-8859-4C17DC0C28F8}" type="presParOf" srcId="{633284B4-50FB-4468-87A2-1771DA9A137B}" destId="{34A8973D-4F0D-46EA-A551-D7231A270F3E}" srcOrd="15" destOrd="0" presId="urn:microsoft.com/office/officeart/2005/8/layout/bProcess4"/>
    <dgm:cxn modelId="{F5751B06-5E07-403F-9FDD-2B88F07F3194}" type="presParOf" srcId="{633284B4-50FB-4468-87A2-1771DA9A137B}" destId="{C44AD502-BCC2-4CF5-B7C0-70B4C1FA8E5F}" srcOrd="16" destOrd="0" presId="urn:microsoft.com/office/officeart/2005/8/layout/bProcess4"/>
    <dgm:cxn modelId="{CCFB297C-6EDA-4F42-8791-AFC1F4519631}" type="presParOf" srcId="{C44AD502-BCC2-4CF5-B7C0-70B4C1FA8E5F}" destId="{ED6DB63F-58C0-4366-B06F-F16C443C3F20}" srcOrd="0" destOrd="0" presId="urn:microsoft.com/office/officeart/2005/8/layout/bProcess4"/>
    <dgm:cxn modelId="{193EBE15-9889-4208-8CA0-5E44ED1C6BC2}" type="presParOf" srcId="{C44AD502-BCC2-4CF5-B7C0-70B4C1FA8E5F}" destId="{0BA5E83D-6FFA-4D97-82C3-1398C2ECA616}" srcOrd="1" destOrd="0" presId="urn:microsoft.com/office/officeart/2005/8/layout/b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90168-F7FA-4804-9277-93B4A0895A01}">
      <dsp:nvSpPr>
        <dsp:cNvPr id="0" name=""/>
        <dsp:cNvSpPr/>
      </dsp:nvSpPr>
      <dsp:spPr>
        <a:xfrm rot="5400000">
          <a:off x="-351628" y="1301149"/>
          <a:ext cx="1555750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097A7-724B-4383-9A9D-9D95F2CD196E}">
      <dsp:nvSpPr>
        <dsp:cNvPr id="0" name=""/>
        <dsp:cNvSpPr/>
      </dsp:nvSpPr>
      <dsp:spPr>
        <a:xfrm>
          <a:off x="3846" y="304703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529" y="341386"/>
        <a:ext cx="2014070" cy="1179095"/>
      </dsp:txXfrm>
    </dsp:sp>
    <dsp:sp modelId="{CF184991-F128-4049-AD5A-BE453F84982B}">
      <dsp:nvSpPr>
        <dsp:cNvPr id="0" name=""/>
        <dsp:cNvSpPr/>
      </dsp:nvSpPr>
      <dsp:spPr>
        <a:xfrm rot="5400000">
          <a:off x="-351628" y="2866726"/>
          <a:ext cx="1555750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442D6-3F8F-4DCB-B2E3-7E33C8A292EE}">
      <dsp:nvSpPr>
        <dsp:cNvPr id="0" name=""/>
        <dsp:cNvSpPr/>
      </dsp:nvSpPr>
      <dsp:spPr>
        <a:xfrm>
          <a:off x="3846" y="1870281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529" y="1906964"/>
        <a:ext cx="2014070" cy="1179095"/>
      </dsp:txXfrm>
    </dsp:sp>
    <dsp:sp modelId="{CC9D1DB0-3733-4E6F-AFD2-7D1E30A24EEF}">
      <dsp:nvSpPr>
        <dsp:cNvPr id="0" name=""/>
        <dsp:cNvSpPr/>
      </dsp:nvSpPr>
      <dsp:spPr>
        <a:xfrm>
          <a:off x="431159" y="3649514"/>
          <a:ext cx="2766463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1713-9989-4AC1-9683-49CA1F828C92}">
      <dsp:nvSpPr>
        <dsp:cNvPr id="0" name=""/>
        <dsp:cNvSpPr/>
      </dsp:nvSpPr>
      <dsp:spPr>
        <a:xfrm>
          <a:off x="3846" y="3435858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529" y="3472541"/>
        <a:ext cx="2014070" cy="1179095"/>
      </dsp:txXfrm>
    </dsp:sp>
    <dsp:sp modelId="{5BA9539A-47CF-452F-B9D8-3050EBA8C8D1}">
      <dsp:nvSpPr>
        <dsp:cNvPr id="0" name=""/>
        <dsp:cNvSpPr/>
      </dsp:nvSpPr>
      <dsp:spPr>
        <a:xfrm rot="16200000">
          <a:off x="2424661" y="2866726"/>
          <a:ext cx="1555750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E6C46-F07E-4A56-869C-02BF233BEFFA}">
      <dsp:nvSpPr>
        <dsp:cNvPr id="0" name=""/>
        <dsp:cNvSpPr/>
      </dsp:nvSpPr>
      <dsp:spPr>
        <a:xfrm>
          <a:off x="2780136" y="3435858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16819" y="3472541"/>
        <a:ext cx="2014070" cy="1179095"/>
      </dsp:txXfrm>
    </dsp:sp>
    <dsp:sp modelId="{1F173261-75B6-4FC4-8B7D-FA78D70EAC7D}">
      <dsp:nvSpPr>
        <dsp:cNvPr id="0" name=""/>
        <dsp:cNvSpPr/>
      </dsp:nvSpPr>
      <dsp:spPr>
        <a:xfrm rot="16200000">
          <a:off x="2424661" y="1301149"/>
          <a:ext cx="1555750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3095-4613-41F6-A3E7-490E108190DA}">
      <dsp:nvSpPr>
        <dsp:cNvPr id="0" name=""/>
        <dsp:cNvSpPr/>
      </dsp:nvSpPr>
      <dsp:spPr>
        <a:xfrm>
          <a:off x="2780136" y="1870281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16819" y="1906964"/>
        <a:ext cx="2014070" cy="1179095"/>
      </dsp:txXfrm>
    </dsp:sp>
    <dsp:sp modelId="{D6ED2A79-E9A9-4349-8935-734978387505}">
      <dsp:nvSpPr>
        <dsp:cNvPr id="0" name=""/>
        <dsp:cNvSpPr/>
      </dsp:nvSpPr>
      <dsp:spPr>
        <a:xfrm>
          <a:off x="3207449" y="518360"/>
          <a:ext cx="2766463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F32C-2D70-49D5-BAC6-45430BFAB855}">
      <dsp:nvSpPr>
        <dsp:cNvPr id="0" name=""/>
        <dsp:cNvSpPr/>
      </dsp:nvSpPr>
      <dsp:spPr>
        <a:xfrm>
          <a:off x="2780136" y="304703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16819" y="341386"/>
        <a:ext cx="2014070" cy="1179095"/>
      </dsp:txXfrm>
    </dsp:sp>
    <dsp:sp modelId="{0DE58EB5-B38A-4893-9A16-FE652AA5718E}">
      <dsp:nvSpPr>
        <dsp:cNvPr id="0" name=""/>
        <dsp:cNvSpPr/>
      </dsp:nvSpPr>
      <dsp:spPr>
        <a:xfrm rot="5391501">
          <a:off x="5202872" y="1301149"/>
          <a:ext cx="1555755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89ACF-A6CC-43CC-B8D8-8AC38AB02DA9}">
      <dsp:nvSpPr>
        <dsp:cNvPr id="0" name=""/>
        <dsp:cNvSpPr/>
      </dsp:nvSpPr>
      <dsp:spPr>
        <a:xfrm>
          <a:off x="5556426" y="304703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93109" y="341386"/>
        <a:ext cx="2014070" cy="1179095"/>
      </dsp:txXfrm>
    </dsp:sp>
    <dsp:sp modelId="{34A8973D-4F0D-46EA-A551-D7231A270F3E}">
      <dsp:nvSpPr>
        <dsp:cNvPr id="0" name=""/>
        <dsp:cNvSpPr/>
      </dsp:nvSpPr>
      <dsp:spPr>
        <a:xfrm rot="5408499">
          <a:off x="5202872" y="2866726"/>
          <a:ext cx="1555755" cy="18786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9E670-6BB7-4D1D-BEE3-9D98B3C9C8AE}">
      <dsp:nvSpPr>
        <dsp:cNvPr id="0" name=""/>
        <dsp:cNvSpPr/>
      </dsp:nvSpPr>
      <dsp:spPr>
        <a:xfrm>
          <a:off x="5560272" y="1870281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96955" y="1906964"/>
        <a:ext cx="2014070" cy="1179095"/>
      </dsp:txXfrm>
    </dsp:sp>
    <dsp:sp modelId="{0BA5E83D-6FFA-4D97-82C3-1398C2ECA616}">
      <dsp:nvSpPr>
        <dsp:cNvPr id="0" name=""/>
        <dsp:cNvSpPr/>
      </dsp:nvSpPr>
      <dsp:spPr>
        <a:xfrm>
          <a:off x="5556426" y="3435858"/>
          <a:ext cx="2087436" cy="1252461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10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93109" y="3472541"/>
        <a:ext cx="2014070" cy="1179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3D19-0038-48F0-9F52-2B592B351217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2DAA6-D794-4602-8F30-00799EF3E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DAA6-D794-4602-8F30-00799EF3EF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DAA6-D794-4602-8F30-00799EF3EF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5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DAA6-D794-4602-8F30-00799EF3EF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DAA6-D794-4602-8F30-00799EF3EF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26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 userDrawn="1"/>
        </p:nvSpPr>
        <p:spPr>
          <a:xfrm>
            <a:off x="79732" y="89063"/>
            <a:ext cx="12024000" cy="3898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797" r="1219"/>
          <a:stretch/>
        </p:blipFill>
        <p:spPr>
          <a:xfrm>
            <a:off x="7220197" y="4089374"/>
            <a:ext cx="4883536" cy="269388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7" r="381"/>
          <a:stretch/>
        </p:blipFill>
        <p:spPr>
          <a:xfrm>
            <a:off x="4356073" y="4089375"/>
            <a:ext cx="2752531" cy="269388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40573"/>
          <a:stretch/>
        </p:blipFill>
        <p:spPr>
          <a:xfrm>
            <a:off x="1511930" y="4077501"/>
            <a:ext cx="2733870" cy="2693887"/>
          </a:xfrm>
          <a:prstGeom prst="rect">
            <a:avLst/>
          </a:prstGeom>
        </p:spPr>
      </p:pic>
      <p:sp>
        <p:nvSpPr>
          <p:cNvPr id="24" name="Rechteck 23"/>
          <p:cNvSpPr/>
          <p:nvPr userDrawn="1"/>
        </p:nvSpPr>
        <p:spPr>
          <a:xfrm>
            <a:off x="1461510" y="1235031"/>
            <a:ext cx="2844000" cy="2791776"/>
          </a:xfrm>
          <a:prstGeom prst="rect">
            <a:avLst/>
          </a:prstGeom>
          <a:solidFill>
            <a:schemeClr val="bg2">
              <a:lumMod val="75000"/>
            </a:schemeClr>
          </a:solidFill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31"/>
          <a:stretch/>
        </p:blipFill>
        <p:spPr>
          <a:xfrm>
            <a:off x="79732" y="4069848"/>
            <a:ext cx="1334278" cy="2693887"/>
          </a:xfrm>
          <a:prstGeom prst="rect">
            <a:avLst/>
          </a:prstGeom>
        </p:spPr>
      </p:pic>
      <p:sp>
        <p:nvSpPr>
          <p:cNvPr id="27" name="Rechteck 26"/>
          <p:cNvSpPr/>
          <p:nvPr userDrawn="1"/>
        </p:nvSpPr>
        <p:spPr>
          <a:xfrm>
            <a:off x="7218877" y="6265718"/>
            <a:ext cx="4886563" cy="5217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 userDrawn="1"/>
        </p:nvSpPr>
        <p:spPr>
          <a:xfrm>
            <a:off x="7261966" y="6416041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0532126" y="6469108"/>
            <a:ext cx="157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Unternehmenssitz ab 2014</a:t>
            </a:r>
          </a:p>
          <a:p>
            <a:pPr algn="r"/>
            <a:r>
              <a:rPr lang="de-DE" sz="7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Hasehaus</a:t>
            </a:r>
            <a:r>
              <a:rPr lang="de-DE" sz="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Osnabrück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 userDrawn="1"/>
        </p:nvSpPr>
        <p:spPr>
          <a:xfrm>
            <a:off x="4305510" y="3606134"/>
            <a:ext cx="273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IT-Dienstleister für Individualsoftware </a:t>
            </a:r>
          </a:p>
        </p:txBody>
      </p:sp>
      <p:pic>
        <p:nvPicPr>
          <p:cNvPr id="15" name="Picture 1" descr="O:\Logos\Belectric\Nur_Belectric\belectric_logo_rgb.png"/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62"/>
          <a:stretch/>
        </p:blipFill>
        <p:spPr bwMode="auto">
          <a:xfrm>
            <a:off x="1466808" y="3285683"/>
            <a:ext cx="435610" cy="43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1811432" y="3227225"/>
            <a:ext cx="2327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280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1637585" y="3636912"/>
            <a:ext cx="2608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54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048" y="1178090"/>
            <a:ext cx="4276202" cy="1611291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9616" y="1178090"/>
            <a:ext cx="6712102" cy="468296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048" y="2896648"/>
            <a:ext cx="4276202" cy="2972340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hteck 18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8965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505920" y="1773497"/>
            <a:ext cx="39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Unternehmensgeschichte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3241356" y="3158098"/>
            <a:ext cx="1820254" cy="12741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feld 10"/>
          <p:cNvSpPr txBox="1"/>
          <p:nvPr userDrawn="1"/>
        </p:nvSpPr>
        <p:spPr>
          <a:xfrm>
            <a:off x="344277" y="4469040"/>
            <a:ext cx="2020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Gründung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Services </a:t>
            </a:r>
            <a:r>
              <a:rPr lang="de-DE" sz="10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GbR</a:t>
            </a:r>
            <a:endParaRPr lang="de-DE" sz="10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Unternehmenszweck: Planung und Durchführung von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IT-Schulungs- und Weiterbildungsmaßnahmen</a:t>
            </a:r>
          </a:p>
          <a:p>
            <a:endParaRPr lang="de-DE" sz="1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45061" y="4134156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4727335" y="3739288"/>
            <a:ext cx="668549" cy="18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722272" y="4134156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174477" y="3403830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296284" y="4134156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6936696" y="3403830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51"/>
          <p:cNvCxnSpPr/>
          <p:nvPr userDrawn="1"/>
        </p:nvCxnSpPr>
        <p:spPr>
          <a:xfrm>
            <a:off x="1578503" y="3716425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53"/>
          <p:cNvCxnSpPr/>
          <p:nvPr userDrawn="1"/>
        </p:nvCxnSpPr>
        <p:spPr>
          <a:xfrm>
            <a:off x="3032866" y="3931044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4"/>
          <p:cNvCxnSpPr/>
          <p:nvPr userDrawn="1"/>
        </p:nvCxnSpPr>
        <p:spPr>
          <a:xfrm>
            <a:off x="4467299" y="3690659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5"/>
          <p:cNvCxnSpPr/>
          <p:nvPr userDrawn="1"/>
        </p:nvCxnSpPr>
        <p:spPr>
          <a:xfrm>
            <a:off x="5569294" y="3916793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6"/>
          <p:cNvCxnSpPr/>
          <p:nvPr userDrawn="1"/>
        </p:nvCxnSpPr>
        <p:spPr>
          <a:xfrm>
            <a:off x="7248611" y="3706519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8"/>
          <p:cNvCxnSpPr/>
          <p:nvPr userDrawn="1"/>
        </p:nvCxnSpPr>
        <p:spPr>
          <a:xfrm>
            <a:off x="9475534" y="3693103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60"/>
          <p:cNvCxnSpPr/>
          <p:nvPr userDrawn="1"/>
        </p:nvCxnSpPr>
        <p:spPr>
          <a:xfrm>
            <a:off x="8379981" y="3921344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61"/>
          <p:cNvCxnSpPr/>
          <p:nvPr userDrawn="1"/>
        </p:nvCxnSpPr>
        <p:spPr>
          <a:xfrm>
            <a:off x="10584652" y="3925575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9173187" y="3403830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0344802" y="4134156"/>
            <a:ext cx="970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80293" y="3403830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8072785" y="4134156"/>
            <a:ext cx="699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58730" y="2516454"/>
            <a:ext cx="1994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Umfirmierung zur                  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 Internet Services AG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(Aktiengesellschaft)</a:t>
            </a: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Einzug in die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Büroräume im Hakenbusch,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Osnabrück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2711803" y="4469039"/>
            <a:ext cx="1921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Bezug neuer, moderner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Büroräume in der Osnabrücker Innenstadt</a:t>
            </a: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de-DE" sz="10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de-DE" sz="1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 userDrawn="1"/>
        </p:nvSpPr>
        <p:spPr>
          <a:xfrm>
            <a:off x="4154026" y="2824230"/>
            <a:ext cx="191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Aktienübernahme durch den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Vorstand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Axel van Lil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Marco Barenkamp</a:t>
            </a:r>
            <a:endParaRPr lang="de-DE" sz="1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5286758" y="4469002"/>
            <a:ext cx="2104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Neuausrichtung des Unternehmenszwecks von der IT-Schulung zur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Individualsoftwareentwicklung</a:t>
            </a: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de-DE" sz="10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6917689" y="2824230"/>
            <a:ext cx="1921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Umzug in den neuen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Hauptsitz im </a:t>
            </a:r>
            <a:r>
              <a:rPr lang="de-DE" sz="1000" b="1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MediPark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Osnabrück (Parkstraße)</a:t>
            </a:r>
            <a:endParaRPr lang="de-DE" sz="1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 userDrawn="1"/>
        </p:nvSpPr>
        <p:spPr>
          <a:xfrm>
            <a:off x="8063260" y="4459514"/>
            <a:ext cx="1921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Aufnahme des Geschäfts-bereichs </a:t>
            </a:r>
            <a:r>
              <a:rPr lang="de-DE" sz="10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1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Eröffnung des neuen Firmen-Standortes </a:t>
            </a:r>
            <a:r>
              <a:rPr lang="de-DE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de-DE" sz="1000" b="1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Mösercarré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Osnabrück</a:t>
            </a:r>
            <a:endParaRPr lang="de-DE" sz="1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 der Leistungen im Bereich Softwareentwicklung um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de-DE" sz="1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Applikationen</a:t>
            </a:r>
          </a:p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de-DE" sz="1000" b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9136094" y="2542426"/>
            <a:ext cx="198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Erweiterung des Geschäfts-bereichs Softwareentwicklung mit dem Vertrieb des eigens entwickelten  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ERP-Systems </a:t>
            </a:r>
            <a:r>
              <a:rPr lang="de-DE" sz="1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10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probus</a:t>
            </a:r>
            <a:r>
              <a:rPr lang="de-DE" sz="1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Dienstleister</a:t>
            </a:r>
            <a:endParaRPr lang="de-DE" sz="1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10331427" y="4470853"/>
            <a:ext cx="154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Umzug in das „</a:t>
            </a:r>
            <a:r>
              <a:rPr lang="de-DE" sz="1000" b="1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Hasehaus</a:t>
            </a:r>
            <a:r>
              <a:rPr lang="de-DE" sz="1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– den neuen Firmensitz im Osnabrücker Zentrum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10792477" y="4077006"/>
            <a:ext cx="333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DE" sz="15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winkliges Dreieck 38"/>
          <p:cNvSpPr/>
          <p:nvPr userDrawn="1"/>
        </p:nvSpPr>
        <p:spPr>
          <a:xfrm rot="13630876">
            <a:off x="11794005" y="3831132"/>
            <a:ext cx="170242" cy="16171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"/>
          <p:cNvCxnSpPr/>
          <p:nvPr userDrawn="1"/>
        </p:nvCxnSpPr>
        <p:spPr>
          <a:xfrm flipV="1">
            <a:off x="627355" y="3911916"/>
            <a:ext cx="11259706" cy="2576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3"/>
          <p:cNvCxnSpPr/>
          <p:nvPr userDrawn="1"/>
        </p:nvCxnSpPr>
        <p:spPr>
          <a:xfrm>
            <a:off x="634500" y="3911994"/>
            <a:ext cx="0" cy="224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 userDrawn="1"/>
        </p:nvSpPr>
        <p:spPr>
          <a:xfrm>
            <a:off x="95001" y="6358507"/>
            <a:ext cx="11963649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44" name="Rechteck 43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8503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 userDrawn="1">
            <p:extLst>
              <p:ext uri="{D42A27DB-BD31-4B8C-83A1-F6EECF244321}">
                <p14:modId xmlns:p14="http://schemas.microsoft.com/office/powerpoint/2010/main" val="3725795616"/>
              </p:ext>
            </p:extLst>
          </p:nvPr>
        </p:nvGraphicFramePr>
        <p:xfrm>
          <a:off x="2032000" y="1145309"/>
          <a:ext cx="7647709" cy="499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5715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085" y="1178091"/>
            <a:ext cx="11136034" cy="677603"/>
          </a:xfrm>
        </p:spPr>
        <p:txBody>
          <a:bodyPr anchor="b">
            <a:normAutofit/>
          </a:bodyPr>
          <a:lstStyle>
            <a:lvl1pPr algn="just">
              <a:defRPr sz="4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084" y="1976881"/>
            <a:ext cx="11136036" cy="4112769"/>
          </a:xfrm>
        </p:spPr>
        <p:txBody>
          <a:bodyPr/>
          <a:lstStyle>
            <a:lvl1pPr marL="0" indent="0" algn="just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868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778189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0280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048" y="1709738"/>
            <a:ext cx="10993352" cy="2852737"/>
          </a:xfrm>
        </p:spPr>
        <p:txBody>
          <a:bodyPr anchor="t"/>
          <a:lstStyle>
            <a:lvl1pPr>
              <a:defRPr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9048" y="4589463"/>
            <a:ext cx="10993352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9741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9953" y="1131745"/>
            <a:ext cx="11098306" cy="11506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9953" y="2346035"/>
            <a:ext cx="5499847" cy="3830927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2346035"/>
            <a:ext cx="5446059" cy="3830927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hteck 18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40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24293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3253219"/>
            <a:ext cx="5157787" cy="288896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24293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3253219"/>
            <a:ext cx="5183188" cy="288896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838200" y="1131745"/>
            <a:ext cx="10515600" cy="11506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22" name="Rechteck 21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8300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9048" y="1131745"/>
            <a:ext cx="10939564" cy="11506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8587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22A3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498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048" y="1196564"/>
            <a:ext cx="4304758" cy="1434277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6094" y="1196564"/>
            <a:ext cx="6490446" cy="4824574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048" y="2647685"/>
            <a:ext cx="4304758" cy="3373452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95002" y="605641"/>
            <a:ext cx="11955600" cy="4512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589048" y="100945"/>
            <a:ext cx="1025993" cy="979709"/>
          </a:xfrm>
          <a:prstGeom prst="rect">
            <a:avLst/>
          </a:prstGeom>
          <a:solidFill>
            <a:schemeClr val="bg2">
              <a:lumMod val="7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95002" y="6356350"/>
            <a:ext cx="2743200" cy="365125"/>
          </a:xfrm>
        </p:spPr>
        <p:txBody>
          <a:bodyPr/>
          <a:lstStyle>
            <a:lvl1pPr algn="just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41B34B-85C1-4EC3-A82C-EEB1C7BFB612}" type="datetimeFigureOut">
              <a:rPr lang="de-DE" smtClean="0"/>
              <a:pPr/>
              <a:t>06.05.2014</a:t>
            </a:fld>
            <a:endParaRPr lang="de-DE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85247" y="6356350"/>
            <a:ext cx="6203577" cy="365125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7400" y="6356350"/>
            <a:ext cx="2743200" cy="365125"/>
          </a:xfrm>
        </p:spPr>
        <p:txBody>
          <a:bodyPr/>
          <a:lstStyle>
            <a:lvl1pPr algn="r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18BAD-AF7A-4A5F-A9E1-440D6D013B7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 userDrawn="1"/>
        </p:nvSpPr>
        <p:spPr>
          <a:xfrm>
            <a:off x="95002" y="6277547"/>
            <a:ext cx="11955600" cy="72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624019" y="723550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800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18410" y="878405"/>
            <a:ext cx="99578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06989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B34B-85C1-4EC3-A82C-EEB1C7BFB612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8BAD-AF7A-4A5F-A9E1-440D6D013B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4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5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\\192.168.0.243\pr\Bilder\businesspicsLMIS\bearbeitet\EnterpriseApplikationen_kl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73" y="2749856"/>
            <a:ext cx="495412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2073" y="1435328"/>
            <a:ext cx="11898584" cy="110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589048" y="1646674"/>
            <a:ext cx="8460359" cy="796977"/>
          </a:xfrm>
        </p:spPr>
        <p:txBody>
          <a:bodyPr>
            <a:normAutofit/>
          </a:bodyPr>
          <a:lstStyle/>
          <a:p>
            <a:r>
              <a:rPr lang="de-DE" sz="5000" dirty="0" smtClean="0">
                <a:solidFill>
                  <a:srgbClr val="222A35"/>
                </a:solidFill>
              </a:rPr>
              <a:t>2. </a:t>
            </a:r>
            <a:r>
              <a:rPr lang="de-DE" sz="5000" dirty="0" smtClean="0">
                <a:solidFill>
                  <a:srgbClr val="222A35"/>
                </a:solidFill>
              </a:rPr>
              <a:t>Die Ausgangssituation</a:t>
            </a:r>
            <a:endParaRPr lang="de-DE" sz="5000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2073" y="1435328"/>
            <a:ext cx="11898584" cy="110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9048" y="1646674"/>
            <a:ext cx="8460359" cy="796977"/>
          </a:xfrm>
        </p:spPr>
        <p:txBody>
          <a:bodyPr>
            <a:normAutofit/>
          </a:bodyPr>
          <a:lstStyle/>
          <a:p>
            <a:r>
              <a:rPr lang="de-DE" sz="5000" dirty="0" smtClean="0">
                <a:solidFill>
                  <a:srgbClr val="222A35"/>
                </a:solidFill>
              </a:rPr>
              <a:t>3. Das Projekt</a:t>
            </a:r>
            <a:endParaRPr lang="de-DE" sz="5000" dirty="0">
              <a:solidFill>
                <a:srgbClr val="222A35"/>
              </a:solidFill>
            </a:endParaRPr>
          </a:p>
        </p:txBody>
      </p:sp>
      <p:pic>
        <p:nvPicPr>
          <p:cNvPr id="6" name="Picture 16" descr="D:\Repos\LMIS\istock\lmis_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22" y="2742543"/>
            <a:ext cx="1964403" cy="29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192.168.0.243\pr\Bilder\businesspicsLMIS\bearbeitet\Softwareentwicklung_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5" y="2774075"/>
            <a:ext cx="486973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192.168.0.243\pr\Bilder\businesspicsLMIS\bearbeitet\Application-Management_kl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33" y="2765888"/>
            <a:ext cx="492401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42073" y="1435328"/>
            <a:ext cx="11898584" cy="110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589048" y="1646674"/>
            <a:ext cx="8460359" cy="796977"/>
          </a:xfrm>
        </p:spPr>
        <p:txBody>
          <a:bodyPr>
            <a:normAutofit/>
          </a:bodyPr>
          <a:lstStyle/>
          <a:p>
            <a:r>
              <a:rPr lang="de-DE" sz="5000" dirty="0" smtClean="0">
                <a:solidFill>
                  <a:srgbClr val="222A35"/>
                </a:solidFill>
              </a:rPr>
              <a:t>4. Fragen &amp; Anregungen</a:t>
            </a:r>
            <a:endParaRPr lang="de-DE" sz="5000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2073" y="2255160"/>
            <a:ext cx="11898584" cy="110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389529"/>
            <a:ext cx="6840557" cy="477818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spcAft>
                <a:spcPts val="200"/>
              </a:spcAft>
              <a:buNone/>
            </a:pPr>
            <a:endParaRPr lang="de-DE" sz="3900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spcAft>
                <a:spcPts val="200"/>
              </a:spcAft>
              <a:buNone/>
            </a:pPr>
            <a:r>
              <a:rPr lang="de-DE" sz="2000" dirty="0" smtClean="0">
                <a:solidFill>
                  <a:srgbClr val="222A35"/>
                </a:solidFill>
              </a:rPr>
              <a:t>Zwischenpräsentation</a:t>
            </a:r>
            <a:endParaRPr lang="de-DE" sz="2000" dirty="0" smtClean="0">
              <a:solidFill>
                <a:srgbClr val="222A35"/>
              </a:solidFill>
            </a:endParaRPr>
          </a:p>
          <a:p>
            <a:pPr marL="0" indent="0" algn="ctr">
              <a:buNone/>
            </a:pPr>
            <a:r>
              <a:rPr lang="de-DE" sz="3600" b="1" dirty="0" smtClean="0">
                <a:solidFill>
                  <a:srgbClr val="222A35"/>
                </a:solidFill>
              </a:rPr>
              <a:t>„</a:t>
            </a:r>
            <a:r>
              <a:rPr lang="de-DE" sz="3600" b="1" dirty="0" err="1" smtClean="0">
                <a:solidFill>
                  <a:srgbClr val="222A35"/>
                </a:solidFill>
              </a:rPr>
              <a:t>Naukanu</a:t>
            </a:r>
            <a:r>
              <a:rPr lang="de-DE" sz="3600" b="1" dirty="0" smtClean="0">
                <a:solidFill>
                  <a:srgbClr val="222A35"/>
                </a:solidFill>
              </a:rPr>
              <a:t> </a:t>
            </a:r>
            <a:r>
              <a:rPr lang="de-DE" sz="3600" b="1" dirty="0" err="1" smtClean="0">
                <a:solidFill>
                  <a:srgbClr val="222A35"/>
                </a:solidFill>
              </a:rPr>
              <a:t>Sealing</a:t>
            </a:r>
            <a:r>
              <a:rPr lang="de-DE" sz="3600" b="1" dirty="0" smtClean="0">
                <a:solidFill>
                  <a:srgbClr val="222A35"/>
                </a:solidFill>
              </a:rPr>
              <a:t> School“</a:t>
            </a:r>
            <a:endParaRPr lang="de-DE" sz="3600" dirty="0">
              <a:solidFill>
                <a:srgbClr val="222A35"/>
              </a:solidFill>
            </a:endParaRPr>
          </a:p>
          <a:p>
            <a:pPr marL="0" indent="0" algn="l">
              <a:buNone/>
            </a:pPr>
            <a:endParaRPr lang="de-DE" b="1" dirty="0" smtClean="0"/>
          </a:p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pPr marL="0" indent="0" algn="l" defTabSz="231775">
              <a:buNone/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Auftraggeber:		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Naukanu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Sealing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School</a:t>
            </a:r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l">
              <a:buNone/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Auftragnehmer:  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Studs@Work</a:t>
            </a:r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de-DE" dirty="0"/>
          </a:p>
        </p:txBody>
      </p:sp>
      <p:pic>
        <p:nvPicPr>
          <p:cNvPr id="1027" name="Picture 3" descr="\\192.168.0.243\pr\Referenzberichte\Wessels + Müller\Bildmaterial\Imis\WM_11_04_2012_208_cmyk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62" y="1209302"/>
            <a:ext cx="3581931" cy="23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95" y="3738699"/>
            <a:ext cx="3582457" cy="23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18085" y="1286951"/>
            <a:ext cx="11136034" cy="6776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18084" y="2085741"/>
            <a:ext cx="11136036" cy="41127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</a:t>
            </a:r>
            <a:r>
              <a:rPr lang="de-DE" dirty="0" smtClean="0"/>
              <a:t>Unternehmensvorstellung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2. </a:t>
            </a:r>
            <a:r>
              <a:rPr lang="de-DE" dirty="0" smtClean="0"/>
              <a:t>Die Ausgangssituation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 smtClean="0"/>
              <a:t>Das Projekt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4. </a:t>
            </a:r>
            <a:r>
              <a:rPr lang="de-DE" dirty="0" smtClean="0"/>
              <a:t>Fragen &amp; Anregungen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Dafür steht die </a:t>
            </a:r>
            <a:r>
              <a:rPr lang="de-DE" dirty="0" err="1"/>
              <a:t>Studs@Work</a:t>
            </a:r>
            <a:r>
              <a:rPr lang="de-DE" dirty="0"/>
              <a:t> </a:t>
            </a:r>
            <a:r>
              <a:rPr lang="de-DE" dirty="0" smtClean="0"/>
              <a:t>AG 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>
              <a:latin typeface="Calibri" panose="020F0502020204030204" pitchFamily="34" charset="0"/>
            </a:endParaRPr>
          </a:p>
          <a:p>
            <a:pPr marL="342763" indent="-342900" algn="l">
              <a:buFont typeface="Wingdings" panose="05000000000000000000" pitchFamily="2" charset="2"/>
              <a:buChar char="§"/>
            </a:pPr>
            <a:r>
              <a:rPr lang="de-DE" sz="2399" dirty="0" smtClean="0">
                <a:latin typeface="Calibri" panose="020F0502020204030204" pitchFamily="34" charset="0"/>
              </a:rPr>
              <a:t>Maßgeschneiderte </a:t>
            </a:r>
            <a:r>
              <a:rPr lang="de-DE" sz="2399" dirty="0">
                <a:latin typeface="Calibri" panose="020F0502020204030204" pitchFamily="34" charset="0"/>
              </a:rPr>
              <a:t>Entwicklung von Individualsoftware</a:t>
            </a:r>
          </a:p>
          <a:p>
            <a:pPr marL="342763" indent="-342900" algn="l">
              <a:buFont typeface="Wingdings" panose="05000000000000000000" pitchFamily="2" charset="2"/>
              <a:buChar char="§"/>
            </a:pPr>
            <a:endParaRPr lang="de-DE" sz="2399" dirty="0" smtClean="0">
              <a:latin typeface="Calibri" panose="020F0502020204030204" pitchFamily="34" charset="0"/>
            </a:endParaRPr>
          </a:p>
          <a:p>
            <a:pPr marL="342763" indent="-342900" algn="l">
              <a:buFont typeface="Wingdings" panose="05000000000000000000" pitchFamily="2" charset="2"/>
              <a:buChar char="§"/>
            </a:pPr>
            <a:r>
              <a:rPr lang="de-DE" sz="2399" dirty="0" smtClean="0">
                <a:latin typeface="Calibri" panose="020F0502020204030204" pitchFamily="34" charset="0"/>
              </a:rPr>
              <a:t>Höchste </a:t>
            </a:r>
            <a:r>
              <a:rPr lang="de-DE" sz="2399" dirty="0">
                <a:latin typeface="Calibri" panose="020F0502020204030204" pitchFamily="34" charset="0"/>
              </a:rPr>
              <a:t>Kundenzufriedenheit</a:t>
            </a:r>
          </a:p>
          <a:p>
            <a:pPr marL="342763" indent="-342900" algn="l">
              <a:buFont typeface="Wingdings" panose="05000000000000000000" pitchFamily="2" charset="2"/>
              <a:buChar char="§"/>
            </a:pPr>
            <a:endParaRPr lang="de-DE" sz="2399" dirty="0" smtClean="0">
              <a:latin typeface="Calibri" panose="020F0502020204030204" pitchFamily="34" charset="0"/>
            </a:endParaRPr>
          </a:p>
          <a:p>
            <a:pPr marL="342763" indent="-342900" algn="l">
              <a:buFont typeface="Wingdings" panose="05000000000000000000" pitchFamily="2" charset="2"/>
              <a:buChar char="§"/>
            </a:pPr>
            <a:r>
              <a:rPr lang="de-DE" sz="2399" dirty="0" smtClean="0">
                <a:latin typeface="Calibri" panose="020F0502020204030204" pitchFamily="34" charset="0"/>
              </a:rPr>
              <a:t>Verwendung </a:t>
            </a:r>
            <a:r>
              <a:rPr lang="de-DE" sz="2399" dirty="0">
                <a:latin typeface="Calibri" panose="020F0502020204030204" pitchFamily="34" charset="0"/>
              </a:rPr>
              <a:t>aktuellster Technologien sowie modernster Prozess- und Organisationsmethoden</a:t>
            </a:r>
          </a:p>
          <a:p>
            <a:pPr marL="342763" indent="-342900" algn="l">
              <a:buFont typeface="Wingdings" panose="05000000000000000000" pitchFamily="2" charset="2"/>
              <a:buChar char="§"/>
            </a:pPr>
            <a:endParaRPr lang="de-DE" sz="2399" dirty="0" smtClean="0">
              <a:latin typeface="Calibri" panose="020F0502020204030204" pitchFamily="34" charset="0"/>
            </a:endParaRPr>
          </a:p>
          <a:p>
            <a:pPr marL="342763" indent="-342900" algn="l">
              <a:buFont typeface="Wingdings" panose="05000000000000000000" pitchFamily="2" charset="2"/>
              <a:buChar char="§"/>
            </a:pPr>
            <a:r>
              <a:rPr lang="de-DE" sz="2399" dirty="0" smtClean="0">
                <a:latin typeface="Calibri" panose="020F0502020204030204" pitchFamily="34" charset="0"/>
              </a:rPr>
              <a:t>Hohes </a:t>
            </a:r>
            <a:r>
              <a:rPr lang="de-DE" sz="2399" dirty="0" err="1">
                <a:latin typeface="Calibri" panose="020F0502020204030204" pitchFamily="34" charset="0"/>
              </a:rPr>
              <a:t>KnowHow</a:t>
            </a:r>
            <a:r>
              <a:rPr lang="de-DE" sz="2399" dirty="0">
                <a:latin typeface="Calibri" panose="020F0502020204030204" pitchFamily="34" charset="0"/>
              </a:rPr>
              <a:t> unserer Mitarbeiter und ständige Weiterbildung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Teammitglieder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54780"/>
              </p:ext>
            </p:extLst>
          </p:nvPr>
        </p:nvGraphicFramePr>
        <p:xfrm>
          <a:off x="590378" y="2153050"/>
          <a:ext cx="8128000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405"/>
                <a:gridCol w="637059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Benjamin Böcherer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Geburtsjahr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Tätigkeit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Dozent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Enterprise Edition Anwendungen mit JSF und EJB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Java und .NET-Technologien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63" y="1606378"/>
            <a:ext cx="2885656" cy="3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Teammitglieder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45320"/>
              </p:ext>
            </p:extLst>
          </p:nvPr>
        </p:nvGraphicFramePr>
        <p:xfrm>
          <a:off x="590378" y="2153050"/>
          <a:ext cx="8128000" cy="376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405"/>
                <a:gridCol w="637059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Tobias</a:t>
                      </a:r>
                      <a:r>
                        <a:rPr lang="de-DE" baseline="0" dirty="0" smtClean="0"/>
                        <a:t> Meyer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Geburtsjahr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Wirtschaftsinformatiker (Handwerkskammer Unterfranken)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Tätigkeit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Administrator / Projektleiter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SAP Business </a:t>
                      </a:r>
                      <a:r>
                        <a:rPr lang="de-DE" dirty="0" err="1" smtClean="0"/>
                        <a:t>Intelligence</a:t>
                      </a:r>
                      <a:r>
                        <a:rPr lang="de-DE" dirty="0" smtClean="0"/>
                        <a:t> Projekten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SAP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2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Teammitglieder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09037"/>
              </p:ext>
            </p:extLst>
          </p:nvPr>
        </p:nvGraphicFramePr>
        <p:xfrm>
          <a:off x="590378" y="2153050"/>
          <a:ext cx="8128000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405"/>
                <a:gridCol w="637059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 Müller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Geburtsjahr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Staatlich geprüfter Informatiker Fachrichtung Wirtschaft 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Tätigkeit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Dozent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EE Anwendungen mit JSF und EJB Technologien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Software-</a:t>
                      </a:r>
                      <a:r>
                        <a:rPr lang="de-DE" dirty="0" err="1" smtClean="0"/>
                        <a:t>Testing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11" y="1516892"/>
            <a:ext cx="3160708" cy="4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9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Teammitglieder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39260"/>
              </p:ext>
            </p:extLst>
          </p:nvPr>
        </p:nvGraphicFramePr>
        <p:xfrm>
          <a:off x="590378" y="2153050"/>
          <a:ext cx="8128000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405"/>
                <a:gridCol w="637059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Dominik</a:t>
                      </a:r>
                      <a:r>
                        <a:rPr lang="de-DE" baseline="0" dirty="0" smtClean="0"/>
                        <a:t> Schuhmacher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Geburtsjahr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Tätigkeit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Systemadministrator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C# - Anwendungen sowie Applikationen auf Basis von PHP / Windows </a:t>
                      </a:r>
                      <a:r>
                        <a:rPr lang="de-DE" dirty="0" err="1" smtClean="0"/>
                        <a:t>Powershell</a:t>
                      </a:r>
                      <a:r>
                        <a:rPr lang="de-DE" dirty="0" smtClean="0"/>
                        <a:t>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5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2A35"/>
        </a:solidFill>
        <a:ln>
          <a:noFill/>
        </a:ln>
      </a:spPr>
      <a:bodyPr rtlCol="0" anchor="ctr"/>
      <a:lstStyle>
        <a:defPPr algn="ctr">
          <a:defRPr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MIS_Folienmaster" id="{24303D74-FD45-4384-B95C-8BDF542084E7}" vid="{7437DF38-6AD5-4CCF-B8A9-E1F3C4E3DA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LMIS_Folienmaster</Template>
  <TotalTime>0</TotalTime>
  <Words>250</Words>
  <Application>Microsoft Office PowerPoint</Application>
  <PresentationFormat>Breitbild</PresentationFormat>
  <Paragraphs>94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MS Gothic</vt:lpstr>
      <vt:lpstr>Arial</vt:lpstr>
      <vt:lpstr>Arial Narrow</vt:lpstr>
      <vt:lpstr>Calibri</vt:lpstr>
      <vt:lpstr>Calibri Light</vt:lpstr>
      <vt:lpstr>Segoe UI</vt:lpstr>
      <vt:lpstr>Segoe UI Light</vt:lpstr>
      <vt:lpstr>Times New Roman</vt:lpstr>
      <vt:lpstr>Wingdings</vt:lpstr>
      <vt:lpstr>Office Theme</vt:lpstr>
      <vt:lpstr>PowerPoint-Präsentation</vt:lpstr>
      <vt:lpstr>PowerPoint-Präsentation</vt:lpstr>
      <vt:lpstr>Agenda</vt:lpstr>
      <vt:lpstr>PowerPoint-Präsentation</vt:lpstr>
      <vt:lpstr>Dafür steht die Studs@Work AG …</vt:lpstr>
      <vt:lpstr>Teammitglieder</vt:lpstr>
      <vt:lpstr>Teammitglieder</vt:lpstr>
      <vt:lpstr>Teammitglieder</vt:lpstr>
      <vt:lpstr>Teammitglieder</vt:lpstr>
      <vt:lpstr>2. Die Ausgangssituation</vt:lpstr>
      <vt:lpstr>3. Das Projekt</vt:lpstr>
      <vt:lpstr>4. Fragen &amp; Anregungen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Böcherer</dc:creator>
  <cp:lastModifiedBy>Benjamin Böcherer</cp:lastModifiedBy>
  <cp:revision>69</cp:revision>
  <dcterms:created xsi:type="dcterms:W3CDTF">2014-03-04T10:08:13Z</dcterms:created>
  <dcterms:modified xsi:type="dcterms:W3CDTF">2014-05-06T14:50:43Z</dcterms:modified>
</cp:coreProperties>
</file>