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81" r:id="rId12"/>
    <p:sldId id="267" r:id="rId13"/>
    <p:sldId id="268" r:id="rId14"/>
    <p:sldId id="285" r:id="rId15"/>
    <p:sldId id="277" r:id="rId16"/>
    <p:sldId id="278" r:id="rId17"/>
    <p:sldId id="282" r:id="rId18"/>
    <p:sldId id="284" r:id="rId19"/>
    <p:sldId id="283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6850" autoAdjust="0"/>
  </p:normalViewPr>
  <p:slideViewPr>
    <p:cSldViewPr snapToGrid="0">
      <p:cViewPr>
        <p:scale>
          <a:sx n="100" d="100"/>
          <a:sy n="100" d="100"/>
        </p:scale>
        <p:origin x="-28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9B8B6-4E0D-479F-A8DF-4AD812106EA5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7DDEF4-C9AF-4453-AB7B-57BEFD804B4A}">
      <dgm:prSet phldrT="[Text]"/>
      <dgm:spPr/>
      <dgm:t>
        <a:bodyPr/>
        <a:lstStyle/>
        <a:p>
          <a:r>
            <a:rPr lang="de-DE" dirty="0" err="1" smtClean="0"/>
            <a:t>Naukanu</a:t>
          </a:r>
          <a:r>
            <a:rPr lang="de-DE" dirty="0" smtClean="0"/>
            <a:t> </a:t>
          </a:r>
          <a:r>
            <a:rPr lang="de-DE" dirty="0" err="1" smtClean="0"/>
            <a:t>Sailing</a:t>
          </a:r>
          <a:r>
            <a:rPr lang="de-DE" dirty="0" smtClean="0"/>
            <a:t> School</a:t>
          </a:r>
          <a:endParaRPr lang="de-DE" dirty="0"/>
        </a:p>
      </dgm:t>
    </dgm:pt>
    <dgm:pt modelId="{6C289CB9-41E6-4484-96A7-B2D970394CF1}" type="parTrans" cxnId="{96CFE3DA-0B77-4F46-A5D1-018F83F543B9}">
      <dgm:prSet/>
      <dgm:spPr/>
      <dgm:t>
        <a:bodyPr/>
        <a:lstStyle/>
        <a:p>
          <a:endParaRPr lang="de-DE"/>
        </a:p>
      </dgm:t>
    </dgm:pt>
    <dgm:pt modelId="{F936A26C-B633-4A68-80F7-7F2DD1CD10F0}" type="sibTrans" cxnId="{96CFE3DA-0B77-4F46-A5D1-018F83F543B9}">
      <dgm:prSet/>
      <dgm:spPr/>
      <dgm:t>
        <a:bodyPr/>
        <a:lstStyle/>
        <a:p>
          <a:endParaRPr lang="de-DE"/>
        </a:p>
      </dgm:t>
    </dgm:pt>
    <dgm:pt modelId="{3761BB19-1F42-4A49-A6C2-5551E2AF8058}">
      <dgm:prSet phldrT="[Text]"/>
      <dgm:spPr/>
      <dgm:t>
        <a:bodyPr/>
        <a:lstStyle/>
        <a:p>
          <a:r>
            <a:rPr lang="de-DE" dirty="0" smtClean="0"/>
            <a:t>Material-verwaltung</a:t>
          </a:r>
          <a:endParaRPr lang="de-DE" dirty="0"/>
        </a:p>
      </dgm:t>
    </dgm:pt>
    <dgm:pt modelId="{9DCF10F5-7E21-48C9-BDDD-8B10EA6F1E51}" type="parTrans" cxnId="{25385707-848A-4FDD-8C73-EBB00BC50B06}">
      <dgm:prSet/>
      <dgm:spPr/>
      <dgm:t>
        <a:bodyPr/>
        <a:lstStyle/>
        <a:p>
          <a:endParaRPr lang="de-DE"/>
        </a:p>
      </dgm:t>
    </dgm:pt>
    <dgm:pt modelId="{0FA6B002-752E-4750-A905-7A25D6AE63E0}" type="sibTrans" cxnId="{25385707-848A-4FDD-8C73-EBB00BC50B06}">
      <dgm:prSet/>
      <dgm:spPr/>
      <dgm:t>
        <a:bodyPr/>
        <a:lstStyle/>
        <a:p>
          <a:endParaRPr lang="de-DE"/>
        </a:p>
      </dgm:t>
    </dgm:pt>
    <dgm:pt modelId="{CAA500D6-0B13-493D-B067-5BF903F60399}">
      <dgm:prSet phldrT="[Text]"/>
      <dgm:spPr/>
      <dgm:t>
        <a:bodyPr/>
        <a:lstStyle/>
        <a:p>
          <a:r>
            <a:rPr lang="de-DE" dirty="0" smtClean="0"/>
            <a:t>Verwaltung der Kurse</a:t>
          </a:r>
          <a:endParaRPr lang="de-DE" dirty="0"/>
        </a:p>
      </dgm:t>
    </dgm:pt>
    <dgm:pt modelId="{CDC0343E-0810-49C8-BAF8-7557ED2CB59E}" type="parTrans" cxnId="{85F02E6C-B465-4160-B651-C233A6DD4C96}">
      <dgm:prSet/>
      <dgm:spPr/>
      <dgm:t>
        <a:bodyPr/>
        <a:lstStyle/>
        <a:p>
          <a:endParaRPr lang="de-DE"/>
        </a:p>
      </dgm:t>
    </dgm:pt>
    <dgm:pt modelId="{2E134637-7567-400F-99F3-E0FCEBD14983}" type="sibTrans" cxnId="{85F02E6C-B465-4160-B651-C233A6DD4C96}">
      <dgm:prSet/>
      <dgm:spPr/>
      <dgm:t>
        <a:bodyPr/>
        <a:lstStyle/>
        <a:p>
          <a:endParaRPr lang="de-DE"/>
        </a:p>
      </dgm:t>
    </dgm:pt>
    <dgm:pt modelId="{6DD800CA-430C-4BDB-9FF6-AD56B8360E0F}">
      <dgm:prSet phldrT="[Text]"/>
      <dgm:spPr/>
      <dgm:t>
        <a:bodyPr/>
        <a:lstStyle/>
        <a:p>
          <a:r>
            <a:rPr lang="de-DE" dirty="0" smtClean="0"/>
            <a:t>Verwaltung der Mitarbeiter</a:t>
          </a:r>
          <a:endParaRPr lang="de-DE" dirty="0"/>
        </a:p>
      </dgm:t>
    </dgm:pt>
    <dgm:pt modelId="{A0CA55DE-F391-46BF-AD2E-675B353B872F}" type="parTrans" cxnId="{AE5C78EF-78C2-48A0-AD4B-29C5BCC16B67}">
      <dgm:prSet/>
      <dgm:spPr/>
      <dgm:t>
        <a:bodyPr/>
        <a:lstStyle/>
        <a:p>
          <a:endParaRPr lang="de-DE"/>
        </a:p>
      </dgm:t>
    </dgm:pt>
    <dgm:pt modelId="{87004DBB-6564-4FBD-9BC3-1BC30DCB5828}" type="sibTrans" cxnId="{AE5C78EF-78C2-48A0-AD4B-29C5BCC16B67}">
      <dgm:prSet/>
      <dgm:spPr/>
      <dgm:t>
        <a:bodyPr/>
        <a:lstStyle/>
        <a:p>
          <a:endParaRPr lang="de-DE"/>
        </a:p>
      </dgm:t>
    </dgm:pt>
    <dgm:pt modelId="{A30D52C8-7B1F-450D-A33C-10019892A908}">
      <dgm:prSet phldrT="[Text]"/>
      <dgm:spPr/>
      <dgm:t>
        <a:bodyPr/>
        <a:lstStyle/>
        <a:p>
          <a:r>
            <a:rPr lang="de-DE" dirty="0" smtClean="0"/>
            <a:t>Kunden-verwaltung                               </a:t>
          </a:r>
          <a:endParaRPr lang="de-DE" dirty="0"/>
        </a:p>
      </dgm:t>
    </dgm:pt>
    <dgm:pt modelId="{C58CEB3D-9F13-48F9-908A-1CCD66F5E718}" type="parTrans" cxnId="{0870515B-FBD4-4CEC-BF62-8487DB060C41}">
      <dgm:prSet/>
      <dgm:spPr/>
      <dgm:t>
        <a:bodyPr/>
        <a:lstStyle/>
        <a:p>
          <a:endParaRPr lang="de-DE"/>
        </a:p>
      </dgm:t>
    </dgm:pt>
    <dgm:pt modelId="{26EC1524-DC73-45C4-AA29-D2F839EA5ABB}" type="sibTrans" cxnId="{0870515B-FBD4-4CEC-BF62-8487DB060C41}">
      <dgm:prSet/>
      <dgm:spPr/>
      <dgm:t>
        <a:bodyPr/>
        <a:lstStyle/>
        <a:p>
          <a:endParaRPr lang="de-DE"/>
        </a:p>
      </dgm:t>
    </dgm:pt>
    <dgm:pt modelId="{B682A297-D863-4E92-AFF3-1FBA2760D60F}" type="pres">
      <dgm:prSet presAssocID="{71D9B8B6-4E0D-479F-A8DF-4AD812106E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B43F0A-D7F2-4D63-887F-7800AB6DD01E}" type="pres">
      <dgm:prSet presAssocID="{5C7DDEF4-C9AF-4453-AB7B-57BEFD804B4A}" presName="singleCycle" presStyleCnt="0"/>
      <dgm:spPr/>
    </dgm:pt>
    <dgm:pt modelId="{5ED055ED-98E4-48E1-9329-116E1B0F5C23}" type="pres">
      <dgm:prSet presAssocID="{5C7DDEF4-C9AF-4453-AB7B-57BEFD804B4A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8B5051D1-2D81-40B7-BCB4-0EE79AFDEB4A}" type="pres">
      <dgm:prSet presAssocID="{9DCF10F5-7E21-48C9-BDDD-8B10EA6F1E51}" presName="Name56" presStyleLbl="parChTrans1D2" presStyleIdx="0" presStyleCnt="4"/>
      <dgm:spPr/>
    </dgm:pt>
    <dgm:pt modelId="{90CFB003-8C75-4D87-AE84-A3FEA646ED8E}" type="pres">
      <dgm:prSet presAssocID="{3761BB19-1F42-4A49-A6C2-5551E2AF8058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B84FB0-D7DA-4054-A002-8FCEC5D35C10}" type="pres">
      <dgm:prSet presAssocID="{CDC0343E-0810-49C8-BAF8-7557ED2CB59E}" presName="Name56" presStyleLbl="parChTrans1D2" presStyleIdx="1" presStyleCnt="4"/>
      <dgm:spPr/>
    </dgm:pt>
    <dgm:pt modelId="{B0BE16BD-0702-4392-8D11-926D2F3C1E2F}" type="pres">
      <dgm:prSet presAssocID="{CAA500D6-0B13-493D-B067-5BF903F60399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DD6BF0-A5B4-41B3-A971-102C84777D46}" type="pres">
      <dgm:prSet presAssocID="{A0CA55DE-F391-46BF-AD2E-675B353B872F}" presName="Name56" presStyleLbl="parChTrans1D2" presStyleIdx="2" presStyleCnt="4"/>
      <dgm:spPr/>
    </dgm:pt>
    <dgm:pt modelId="{8D6311F5-5472-4861-9D52-5F920F9ABE57}" type="pres">
      <dgm:prSet presAssocID="{6DD800CA-430C-4BDB-9FF6-AD56B8360E0F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67BECE-0DD9-4770-8F78-0DFFA7D2D25D}" type="pres">
      <dgm:prSet presAssocID="{C58CEB3D-9F13-48F9-908A-1CCD66F5E718}" presName="Name56" presStyleLbl="parChTrans1D2" presStyleIdx="3" presStyleCnt="4"/>
      <dgm:spPr/>
    </dgm:pt>
    <dgm:pt modelId="{5465158C-6DA0-4D5A-BCE0-E8179388443F}" type="pres">
      <dgm:prSet presAssocID="{A30D52C8-7B1F-450D-A33C-10019892A908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C78EF-78C2-48A0-AD4B-29C5BCC16B67}" srcId="{5C7DDEF4-C9AF-4453-AB7B-57BEFD804B4A}" destId="{6DD800CA-430C-4BDB-9FF6-AD56B8360E0F}" srcOrd="2" destOrd="0" parTransId="{A0CA55DE-F391-46BF-AD2E-675B353B872F}" sibTransId="{87004DBB-6564-4FBD-9BC3-1BC30DCB5828}"/>
    <dgm:cxn modelId="{8F41FD45-C341-4847-A644-DF2763213B05}" type="presOf" srcId="{71D9B8B6-4E0D-479F-A8DF-4AD812106EA5}" destId="{B682A297-D863-4E92-AFF3-1FBA2760D60F}" srcOrd="0" destOrd="0" presId="urn:microsoft.com/office/officeart/2008/layout/RadialCluster"/>
    <dgm:cxn modelId="{0870515B-FBD4-4CEC-BF62-8487DB060C41}" srcId="{5C7DDEF4-C9AF-4453-AB7B-57BEFD804B4A}" destId="{A30D52C8-7B1F-450D-A33C-10019892A908}" srcOrd="3" destOrd="0" parTransId="{C58CEB3D-9F13-48F9-908A-1CCD66F5E718}" sibTransId="{26EC1524-DC73-45C4-AA29-D2F839EA5ABB}"/>
    <dgm:cxn modelId="{1334644A-F538-46FB-89F3-5F9D9BD3EBD2}" type="presOf" srcId="{5C7DDEF4-C9AF-4453-AB7B-57BEFD804B4A}" destId="{5ED055ED-98E4-48E1-9329-116E1B0F5C23}" srcOrd="0" destOrd="0" presId="urn:microsoft.com/office/officeart/2008/layout/RadialCluster"/>
    <dgm:cxn modelId="{C0FFED69-E789-48CC-8BA9-8AC2685B25FA}" type="presOf" srcId="{A0CA55DE-F391-46BF-AD2E-675B353B872F}" destId="{60DD6BF0-A5B4-41B3-A971-102C84777D46}" srcOrd="0" destOrd="0" presId="urn:microsoft.com/office/officeart/2008/layout/RadialCluster"/>
    <dgm:cxn modelId="{7734FABB-E52D-4313-8718-B00E2A99B8F0}" type="presOf" srcId="{CAA500D6-0B13-493D-B067-5BF903F60399}" destId="{B0BE16BD-0702-4392-8D11-926D2F3C1E2F}" srcOrd="0" destOrd="0" presId="urn:microsoft.com/office/officeart/2008/layout/RadialCluster"/>
    <dgm:cxn modelId="{25385707-848A-4FDD-8C73-EBB00BC50B06}" srcId="{5C7DDEF4-C9AF-4453-AB7B-57BEFD804B4A}" destId="{3761BB19-1F42-4A49-A6C2-5551E2AF8058}" srcOrd="0" destOrd="0" parTransId="{9DCF10F5-7E21-48C9-BDDD-8B10EA6F1E51}" sibTransId="{0FA6B002-752E-4750-A905-7A25D6AE63E0}"/>
    <dgm:cxn modelId="{02805F67-9404-4013-9A32-9F0BF5D299CE}" type="presOf" srcId="{C58CEB3D-9F13-48F9-908A-1CCD66F5E718}" destId="{5B67BECE-0DD9-4770-8F78-0DFFA7D2D25D}" srcOrd="0" destOrd="0" presId="urn:microsoft.com/office/officeart/2008/layout/RadialCluster"/>
    <dgm:cxn modelId="{12A46BC6-0573-4C82-9D05-E2F41116A021}" type="presOf" srcId="{9DCF10F5-7E21-48C9-BDDD-8B10EA6F1E51}" destId="{8B5051D1-2D81-40B7-BCB4-0EE79AFDEB4A}" srcOrd="0" destOrd="0" presId="urn:microsoft.com/office/officeart/2008/layout/RadialCluster"/>
    <dgm:cxn modelId="{1026068D-9627-4740-9C5D-F7B7D7C6DB2D}" type="presOf" srcId="{A30D52C8-7B1F-450D-A33C-10019892A908}" destId="{5465158C-6DA0-4D5A-BCE0-E8179388443F}" srcOrd="0" destOrd="0" presId="urn:microsoft.com/office/officeart/2008/layout/RadialCluster"/>
    <dgm:cxn modelId="{7B9A21A4-B008-4D55-8FD0-B4DB8FAFC313}" type="presOf" srcId="{3761BB19-1F42-4A49-A6C2-5551E2AF8058}" destId="{90CFB003-8C75-4D87-AE84-A3FEA646ED8E}" srcOrd="0" destOrd="0" presId="urn:microsoft.com/office/officeart/2008/layout/RadialCluster"/>
    <dgm:cxn modelId="{A30FC680-797F-4E88-A2E7-6AF5DC2CD22F}" type="presOf" srcId="{CDC0343E-0810-49C8-BAF8-7557ED2CB59E}" destId="{05B84FB0-D7DA-4054-A002-8FCEC5D35C10}" srcOrd="0" destOrd="0" presId="urn:microsoft.com/office/officeart/2008/layout/RadialCluster"/>
    <dgm:cxn modelId="{96CFE3DA-0B77-4F46-A5D1-018F83F543B9}" srcId="{71D9B8B6-4E0D-479F-A8DF-4AD812106EA5}" destId="{5C7DDEF4-C9AF-4453-AB7B-57BEFD804B4A}" srcOrd="0" destOrd="0" parTransId="{6C289CB9-41E6-4484-96A7-B2D970394CF1}" sibTransId="{F936A26C-B633-4A68-80F7-7F2DD1CD10F0}"/>
    <dgm:cxn modelId="{5B34D551-C9E2-4FEF-A178-2FA6645C87EB}" type="presOf" srcId="{6DD800CA-430C-4BDB-9FF6-AD56B8360E0F}" destId="{8D6311F5-5472-4861-9D52-5F920F9ABE57}" srcOrd="0" destOrd="0" presId="urn:microsoft.com/office/officeart/2008/layout/RadialCluster"/>
    <dgm:cxn modelId="{85F02E6C-B465-4160-B651-C233A6DD4C96}" srcId="{5C7DDEF4-C9AF-4453-AB7B-57BEFD804B4A}" destId="{CAA500D6-0B13-493D-B067-5BF903F60399}" srcOrd="1" destOrd="0" parTransId="{CDC0343E-0810-49C8-BAF8-7557ED2CB59E}" sibTransId="{2E134637-7567-400F-99F3-E0FCEBD14983}"/>
    <dgm:cxn modelId="{B00C54A6-1188-4909-9D80-50A5A8CB28C5}" type="presParOf" srcId="{B682A297-D863-4E92-AFF3-1FBA2760D60F}" destId="{1AB43F0A-D7F2-4D63-887F-7800AB6DD01E}" srcOrd="0" destOrd="0" presId="urn:microsoft.com/office/officeart/2008/layout/RadialCluster"/>
    <dgm:cxn modelId="{C64CCCBC-0374-4C51-A4B4-C6827352365B}" type="presParOf" srcId="{1AB43F0A-D7F2-4D63-887F-7800AB6DD01E}" destId="{5ED055ED-98E4-48E1-9329-116E1B0F5C23}" srcOrd="0" destOrd="0" presId="urn:microsoft.com/office/officeart/2008/layout/RadialCluster"/>
    <dgm:cxn modelId="{73F7C7E0-689B-462E-9DD6-483B2C73D105}" type="presParOf" srcId="{1AB43F0A-D7F2-4D63-887F-7800AB6DD01E}" destId="{8B5051D1-2D81-40B7-BCB4-0EE79AFDEB4A}" srcOrd="1" destOrd="0" presId="urn:microsoft.com/office/officeart/2008/layout/RadialCluster"/>
    <dgm:cxn modelId="{A34278B2-442B-45DD-9BC1-FBBD3AB12DBB}" type="presParOf" srcId="{1AB43F0A-D7F2-4D63-887F-7800AB6DD01E}" destId="{90CFB003-8C75-4D87-AE84-A3FEA646ED8E}" srcOrd="2" destOrd="0" presId="urn:microsoft.com/office/officeart/2008/layout/RadialCluster"/>
    <dgm:cxn modelId="{47CF7635-3808-4B94-8A61-0E65147046BD}" type="presParOf" srcId="{1AB43F0A-D7F2-4D63-887F-7800AB6DD01E}" destId="{05B84FB0-D7DA-4054-A002-8FCEC5D35C10}" srcOrd="3" destOrd="0" presId="urn:microsoft.com/office/officeart/2008/layout/RadialCluster"/>
    <dgm:cxn modelId="{B0754B8B-858D-4DBB-8480-C99EC9A61AE2}" type="presParOf" srcId="{1AB43F0A-D7F2-4D63-887F-7800AB6DD01E}" destId="{B0BE16BD-0702-4392-8D11-926D2F3C1E2F}" srcOrd="4" destOrd="0" presId="urn:microsoft.com/office/officeart/2008/layout/RadialCluster"/>
    <dgm:cxn modelId="{87749B9E-48A7-4BBC-83F6-73B486D91754}" type="presParOf" srcId="{1AB43F0A-D7F2-4D63-887F-7800AB6DD01E}" destId="{60DD6BF0-A5B4-41B3-A971-102C84777D46}" srcOrd="5" destOrd="0" presId="urn:microsoft.com/office/officeart/2008/layout/RadialCluster"/>
    <dgm:cxn modelId="{E1176BB4-5A26-4D70-ACBB-0F558BB50687}" type="presParOf" srcId="{1AB43F0A-D7F2-4D63-887F-7800AB6DD01E}" destId="{8D6311F5-5472-4861-9D52-5F920F9ABE57}" srcOrd="6" destOrd="0" presId="urn:microsoft.com/office/officeart/2008/layout/RadialCluster"/>
    <dgm:cxn modelId="{53B3DB0B-6522-4912-8002-67129DE36D7A}" type="presParOf" srcId="{1AB43F0A-D7F2-4D63-887F-7800AB6DD01E}" destId="{5B67BECE-0DD9-4770-8F78-0DFFA7D2D25D}" srcOrd="7" destOrd="0" presId="urn:microsoft.com/office/officeart/2008/layout/RadialCluster"/>
    <dgm:cxn modelId="{1C0F7F86-A23E-47A0-86B3-5DEEC209AE96}" type="presParOf" srcId="{1AB43F0A-D7F2-4D63-887F-7800AB6DD01E}" destId="{5465158C-6DA0-4D5A-BCE0-E8179388443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D7CFE-DD36-4B9E-86F2-33173531E82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3BAFF2E-2054-4E1C-8CB1-F908FEB237DA}">
      <dgm:prSet phldrT="[Text]"/>
      <dgm:spPr/>
      <dgm:t>
        <a:bodyPr/>
        <a:lstStyle/>
        <a:p>
          <a:r>
            <a:rPr lang="de-DE" dirty="0" smtClean="0"/>
            <a:t>Projektorganisation</a:t>
          </a:r>
          <a:endParaRPr lang="de-DE" dirty="0"/>
        </a:p>
      </dgm:t>
    </dgm:pt>
    <dgm:pt modelId="{747ED427-F338-4833-932E-02E738354BC0}" type="parTrans" cxnId="{8B6F436E-DCAE-44CE-8E4A-37B7CC083CA7}">
      <dgm:prSet/>
      <dgm:spPr/>
      <dgm:t>
        <a:bodyPr/>
        <a:lstStyle/>
        <a:p>
          <a:endParaRPr lang="de-DE"/>
        </a:p>
      </dgm:t>
    </dgm:pt>
    <dgm:pt modelId="{2B3F5005-12A3-430E-85FA-C5D958D95A07}" type="sibTrans" cxnId="{8B6F436E-DCAE-44CE-8E4A-37B7CC083CA7}">
      <dgm:prSet/>
      <dgm:spPr/>
      <dgm:t>
        <a:bodyPr/>
        <a:lstStyle/>
        <a:p>
          <a:endParaRPr lang="de-DE"/>
        </a:p>
      </dgm:t>
    </dgm:pt>
    <dgm:pt modelId="{FC6361C7-5471-4D2C-AB3C-0B6CEA745E00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3767ADD3-92CB-4E80-91AA-0068FFCEFA77}" type="parTrans" cxnId="{7DB3E0D5-D8D5-43CC-A9C9-4E7D7129F4F2}">
      <dgm:prSet/>
      <dgm:spPr/>
      <dgm:t>
        <a:bodyPr/>
        <a:lstStyle/>
        <a:p>
          <a:endParaRPr lang="de-DE"/>
        </a:p>
      </dgm:t>
    </dgm:pt>
    <dgm:pt modelId="{89195B7B-1AF0-4734-BF34-2EC51CC11B42}" type="sibTrans" cxnId="{7DB3E0D5-D8D5-43CC-A9C9-4E7D7129F4F2}">
      <dgm:prSet/>
      <dgm:spPr/>
      <dgm:t>
        <a:bodyPr/>
        <a:lstStyle/>
        <a:p>
          <a:endParaRPr lang="de-DE"/>
        </a:p>
      </dgm:t>
    </dgm:pt>
    <dgm:pt modelId="{050B96AB-08B3-4F52-9910-3BA477047103}">
      <dgm:prSet phldrT="[Text]"/>
      <dgm:spPr/>
      <dgm:t>
        <a:bodyPr/>
        <a:lstStyle/>
        <a:p>
          <a:r>
            <a:rPr lang="de-DE" dirty="0" smtClean="0"/>
            <a:t>Dokumentation</a:t>
          </a:r>
          <a:endParaRPr lang="de-DE" dirty="0"/>
        </a:p>
      </dgm:t>
    </dgm:pt>
    <dgm:pt modelId="{8DE6D32C-E1F9-49F5-A3F3-E0239A9FCCE1}" type="parTrans" cxnId="{728B95AA-11F8-4997-9A0D-265EBB27AC3C}">
      <dgm:prSet/>
      <dgm:spPr/>
      <dgm:t>
        <a:bodyPr/>
        <a:lstStyle/>
        <a:p>
          <a:endParaRPr lang="de-DE"/>
        </a:p>
      </dgm:t>
    </dgm:pt>
    <dgm:pt modelId="{4E61FCC3-DDD3-478E-8845-94D73DE27ECB}" type="sibTrans" cxnId="{728B95AA-11F8-4997-9A0D-265EBB27AC3C}">
      <dgm:prSet/>
      <dgm:spPr/>
      <dgm:t>
        <a:bodyPr/>
        <a:lstStyle/>
        <a:p>
          <a:endParaRPr lang="de-DE"/>
        </a:p>
      </dgm:t>
    </dgm:pt>
    <dgm:pt modelId="{75BA3AB8-FA27-4DBD-8136-B0ADF608E209}">
      <dgm:prSet phldrT="[Text]"/>
      <dgm:spPr/>
      <dgm:t>
        <a:bodyPr/>
        <a:lstStyle/>
        <a:p>
          <a:r>
            <a:rPr lang="de-DE" dirty="0" smtClean="0"/>
            <a:t>Module</a:t>
          </a:r>
          <a:endParaRPr lang="de-DE" dirty="0"/>
        </a:p>
      </dgm:t>
    </dgm:pt>
    <dgm:pt modelId="{52DCAE03-2EFD-4998-B82E-97766D4D3F93}" type="parTrans" cxnId="{1AB2EDEC-C8D0-4AFF-8499-CCF88E4AD9BF}">
      <dgm:prSet/>
      <dgm:spPr/>
      <dgm:t>
        <a:bodyPr/>
        <a:lstStyle/>
        <a:p>
          <a:endParaRPr lang="de-DE"/>
        </a:p>
      </dgm:t>
    </dgm:pt>
    <dgm:pt modelId="{9164CCCA-CCA1-4383-920B-88609E25541E}" type="sibTrans" cxnId="{1AB2EDEC-C8D0-4AFF-8499-CCF88E4AD9BF}">
      <dgm:prSet/>
      <dgm:spPr/>
      <dgm:t>
        <a:bodyPr/>
        <a:lstStyle/>
        <a:p>
          <a:endParaRPr lang="de-DE"/>
        </a:p>
      </dgm:t>
    </dgm:pt>
    <dgm:pt modelId="{80327A37-A18F-4A7E-B098-FD5D25A10237}">
      <dgm:prSet phldrT="[Text]" custT="1"/>
      <dgm:spPr/>
      <dgm:t>
        <a:bodyPr/>
        <a:lstStyle/>
        <a:p>
          <a:r>
            <a:rPr lang="de-DE" sz="1800" dirty="0" smtClean="0"/>
            <a:t>Rechnung</a:t>
          </a:r>
          <a:endParaRPr lang="de-DE" sz="1800" dirty="0"/>
        </a:p>
      </dgm:t>
    </dgm:pt>
    <dgm:pt modelId="{D56E71A8-50D4-40D3-8BCE-B226AD2F6A88}" type="parTrans" cxnId="{344C0826-9E60-47F5-98B4-A0A9308ABCB2}">
      <dgm:prSet/>
      <dgm:spPr/>
      <dgm:t>
        <a:bodyPr/>
        <a:lstStyle/>
        <a:p>
          <a:endParaRPr lang="de-DE"/>
        </a:p>
      </dgm:t>
    </dgm:pt>
    <dgm:pt modelId="{C5F1B9CA-64FE-46A6-8BA9-17A215602C39}" type="sibTrans" cxnId="{344C0826-9E60-47F5-98B4-A0A9308ABCB2}">
      <dgm:prSet/>
      <dgm:spPr/>
      <dgm:t>
        <a:bodyPr/>
        <a:lstStyle/>
        <a:p>
          <a:endParaRPr lang="de-DE"/>
        </a:p>
      </dgm:t>
    </dgm:pt>
    <dgm:pt modelId="{B99C5CDE-B5D9-4A71-8316-96A3CE0E5A65}">
      <dgm:prSet phldrT="[Text]" custT="1"/>
      <dgm:spPr/>
      <dgm:t>
        <a:bodyPr/>
        <a:lstStyle/>
        <a:p>
          <a:r>
            <a:rPr lang="de-DE" sz="1800" dirty="0" smtClean="0"/>
            <a:t>Kunden</a:t>
          </a:r>
          <a:endParaRPr lang="de-DE" sz="1800" dirty="0"/>
        </a:p>
      </dgm:t>
    </dgm:pt>
    <dgm:pt modelId="{DBD76866-929C-41A1-982E-E90BC822163C}" type="parTrans" cxnId="{A0F222C3-19F2-402C-A575-77E1B19A3047}">
      <dgm:prSet/>
      <dgm:spPr/>
      <dgm:t>
        <a:bodyPr/>
        <a:lstStyle/>
        <a:p>
          <a:endParaRPr lang="de-DE"/>
        </a:p>
      </dgm:t>
    </dgm:pt>
    <dgm:pt modelId="{20081605-8119-4459-87AA-10C07D360757}" type="sibTrans" cxnId="{A0F222C3-19F2-402C-A575-77E1B19A3047}">
      <dgm:prSet/>
      <dgm:spPr/>
      <dgm:t>
        <a:bodyPr/>
        <a:lstStyle/>
        <a:p>
          <a:endParaRPr lang="de-DE"/>
        </a:p>
      </dgm:t>
    </dgm:pt>
    <dgm:pt modelId="{5631C195-8DD5-47E6-A96D-394871C0DA7D}">
      <dgm:prSet phldrT="[Text]" custT="1"/>
      <dgm:spPr/>
      <dgm:t>
        <a:bodyPr/>
        <a:lstStyle/>
        <a:p>
          <a:r>
            <a:rPr lang="de-DE" sz="1800" dirty="0" smtClean="0"/>
            <a:t>Mitarbeiter</a:t>
          </a:r>
          <a:endParaRPr lang="de-DE" sz="1800" dirty="0"/>
        </a:p>
      </dgm:t>
    </dgm:pt>
    <dgm:pt modelId="{540D8E12-DEB2-4E29-8E02-850E22B0880F}" type="parTrans" cxnId="{646B6BE0-5075-42F8-9C93-9F271DFA617A}">
      <dgm:prSet/>
      <dgm:spPr/>
      <dgm:t>
        <a:bodyPr/>
        <a:lstStyle/>
        <a:p>
          <a:endParaRPr lang="de-DE"/>
        </a:p>
      </dgm:t>
    </dgm:pt>
    <dgm:pt modelId="{DB3ACF6B-A7C0-4BE5-83BB-BB08EDEFEA32}" type="sibTrans" cxnId="{646B6BE0-5075-42F8-9C93-9F271DFA617A}">
      <dgm:prSet/>
      <dgm:spPr/>
      <dgm:t>
        <a:bodyPr/>
        <a:lstStyle/>
        <a:p>
          <a:endParaRPr lang="de-DE"/>
        </a:p>
      </dgm:t>
    </dgm:pt>
    <dgm:pt modelId="{2ABAD6DA-70A8-41F1-BF0B-EF861A709F61}">
      <dgm:prSet phldrT="[Text]" custT="1"/>
      <dgm:spPr/>
      <dgm:t>
        <a:bodyPr/>
        <a:lstStyle/>
        <a:p>
          <a:r>
            <a:rPr lang="de-DE" sz="1800" dirty="0" smtClean="0"/>
            <a:t>Kurs</a:t>
          </a:r>
          <a:endParaRPr lang="de-DE" sz="1800" dirty="0"/>
        </a:p>
      </dgm:t>
    </dgm:pt>
    <dgm:pt modelId="{508D6D7D-8904-43AD-8C65-378658561D25}" type="parTrans" cxnId="{7560C90D-C88F-4EB3-A3E7-A59F4F7FE8F6}">
      <dgm:prSet/>
      <dgm:spPr/>
      <dgm:t>
        <a:bodyPr/>
        <a:lstStyle/>
        <a:p>
          <a:endParaRPr lang="de-DE"/>
        </a:p>
      </dgm:t>
    </dgm:pt>
    <dgm:pt modelId="{8613F6D3-5A26-4EA7-BE97-0C77DB94E302}" type="sibTrans" cxnId="{7560C90D-C88F-4EB3-A3E7-A59F4F7FE8F6}">
      <dgm:prSet/>
      <dgm:spPr/>
      <dgm:t>
        <a:bodyPr/>
        <a:lstStyle/>
        <a:p>
          <a:endParaRPr lang="de-DE"/>
        </a:p>
      </dgm:t>
    </dgm:pt>
    <dgm:pt modelId="{72915466-8DFF-4A07-B85C-47A3BAAB8D75}">
      <dgm:prSet phldrT="[Text]" custT="1"/>
      <dgm:spPr/>
      <dgm:t>
        <a:bodyPr/>
        <a:lstStyle/>
        <a:p>
          <a:r>
            <a:rPr lang="de-DE" sz="1800" dirty="0" smtClean="0"/>
            <a:t>Termin</a:t>
          </a:r>
        </a:p>
        <a:p>
          <a:r>
            <a:rPr lang="de-DE" sz="1800" dirty="0" smtClean="0"/>
            <a:t>Material</a:t>
          </a:r>
          <a:endParaRPr lang="de-DE" sz="1800" dirty="0"/>
        </a:p>
      </dgm:t>
    </dgm:pt>
    <dgm:pt modelId="{CC34472A-37B5-49B6-8B49-5A9B04E999C8}" type="parTrans" cxnId="{0812E1E5-9E26-4E3D-9414-E044BB7EA917}">
      <dgm:prSet/>
      <dgm:spPr/>
      <dgm:t>
        <a:bodyPr/>
        <a:lstStyle/>
        <a:p>
          <a:endParaRPr lang="de-DE"/>
        </a:p>
      </dgm:t>
    </dgm:pt>
    <dgm:pt modelId="{1B91C5D3-7D7D-4C03-A80B-5E53B80FD10A}" type="sibTrans" cxnId="{0812E1E5-9E26-4E3D-9414-E044BB7EA917}">
      <dgm:prSet/>
      <dgm:spPr/>
      <dgm:t>
        <a:bodyPr/>
        <a:lstStyle/>
        <a:p>
          <a:endParaRPr lang="de-DE"/>
        </a:p>
      </dgm:t>
    </dgm:pt>
    <dgm:pt modelId="{2D805D3C-D087-488B-ACCF-C16FF15F7CF6}">
      <dgm:prSet phldrT="[Text]" custT="1"/>
      <dgm:spPr/>
      <dgm:t>
        <a:bodyPr/>
        <a:lstStyle/>
        <a:p>
          <a:r>
            <a:rPr lang="de-DE" sz="1800" dirty="0" smtClean="0"/>
            <a:t>Benutzer-handbuch</a:t>
          </a:r>
          <a:endParaRPr lang="de-DE" sz="1800" dirty="0"/>
        </a:p>
      </dgm:t>
    </dgm:pt>
    <dgm:pt modelId="{9D375B9D-03CF-45AB-81CD-3A8510191BFC}" type="parTrans" cxnId="{E9553AF8-68B7-4D90-A63A-667DCC9DFDEF}">
      <dgm:prSet/>
      <dgm:spPr/>
      <dgm:t>
        <a:bodyPr/>
        <a:lstStyle/>
        <a:p>
          <a:endParaRPr lang="de-DE"/>
        </a:p>
      </dgm:t>
    </dgm:pt>
    <dgm:pt modelId="{F282E3CB-A5E5-49C1-8477-3EB4AC2A31FD}" type="sibTrans" cxnId="{E9553AF8-68B7-4D90-A63A-667DCC9DFDEF}">
      <dgm:prSet/>
      <dgm:spPr/>
      <dgm:t>
        <a:bodyPr/>
        <a:lstStyle/>
        <a:p>
          <a:endParaRPr lang="de-DE"/>
        </a:p>
      </dgm:t>
    </dgm:pt>
    <dgm:pt modelId="{D26AC188-AA32-4E97-B897-2A94F23BE3D8}">
      <dgm:prSet phldrT="[Text]" custT="1"/>
      <dgm:spPr/>
      <dgm:t>
        <a:bodyPr/>
        <a:lstStyle/>
        <a:p>
          <a:r>
            <a:rPr lang="de-DE" sz="1800" dirty="0" smtClean="0"/>
            <a:t>Endbericht</a:t>
          </a:r>
          <a:endParaRPr lang="de-DE" sz="1800" dirty="0"/>
        </a:p>
      </dgm:t>
    </dgm:pt>
    <dgm:pt modelId="{F1863D50-5F0A-4916-A77D-27FF93A26E22}" type="parTrans" cxnId="{841E9093-834B-4517-A24A-1FF1CD42AC76}">
      <dgm:prSet/>
      <dgm:spPr/>
      <dgm:t>
        <a:bodyPr/>
        <a:lstStyle/>
        <a:p>
          <a:endParaRPr lang="de-DE"/>
        </a:p>
      </dgm:t>
    </dgm:pt>
    <dgm:pt modelId="{8EC35666-CBCB-41A3-B480-5624CC136F06}" type="sibTrans" cxnId="{841E9093-834B-4517-A24A-1FF1CD42AC76}">
      <dgm:prSet/>
      <dgm:spPr/>
      <dgm:t>
        <a:bodyPr/>
        <a:lstStyle/>
        <a:p>
          <a:endParaRPr lang="de-DE"/>
        </a:p>
      </dgm:t>
    </dgm:pt>
    <dgm:pt modelId="{6B2DB6F2-88BA-4A3A-B3E2-B1954A4C965F}">
      <dgm:prSet phldrT="[Text]" custT="1"/>
      <dgm:spPr/>
      <dgm:t>
        <a:bodyPr/>
        <a:lstStyle/>
        <a:p>
          <a:r>
            <a:rPr lang="de-DE" sz="1800" dirty="0" smtClean="0"/>
            <a:t>Entwicklungs-</a:t>
          </a:r>
        </a:p>
        <a:p>
          <a:r>
            <a:rPr lang="de-DE" sz="1800" dirty="0" err="1" smtClean="0"/>
            <a:t>umgebung</a:t>
          </a:r>
          <a:endParaRPr lang="de-DE" sz="1800" dirty="0"/>
        </a:p>
      </dgm:t>
    </dgm:pt>
    <dgm:pt modelId="{2A24A98B-F43B-481B-9673-0F6E4FF5DDCD}" type="parTrans" cxnId="{A30C256E-AF6B-4F93-9D5B-2438151CCA5F}">
      <dgm:prSet/>
      <dgm:spPr/>
      <dgm:t>
        <a:bodyPr/>
        <a:lstStyle/>
        <a:p>
          <a:endParaRPr lang="de-DE"/>
        </a:p>
      </dgm:t>
    </dgm:pt>
    <dgm:pt modelId="{9E89BC9C-1439-4A11-932C-A5CB1A99540D}" type="sibTrans" cxnId="{A30C256E-AF6B-4F93-9D5B-2438151CCA5F}">
      <dgm:prSet/>
      <dgm:spPr/>
      <dgm:t>
        <a:bodyPr/>
        <a:lstStyle/>
        <a:p>
          <a:endParaRPr lang="de-DE"/>
        </a:p>
      </dgm:t>
    </dgm:pt>
    <dgm:pt modelId="{821F7152-91A2-4FF3-BB50-2A349715C726}">
      <dgm:prSet phldrT="[Text]" custT="1"/>
      <dgm:spPr/>
      <dgm:t>
        <a:bodyPr/>
        <a:lstStyle/>
        <a:p>
          <a:r>
            <a:rPr lang="de-DE" sz="1800" dirty="0" smtClean="0"/>
            <a:t>Infrastruktur</a:t>
          </a:r>
          <a:endParaRPr lang="de-DE" sz="1800" dirty="0"/>
        </a:p>
      </dgm:t>
    </dgm:pt>
    <dgm:pt modelId="{12552306-91E3-4421-B697-33849D695ECF}" type="parTrans" cxnId="{9CB00DF1-393D-441C-8AF4-39883F6E79AE}">
      <dgm:prSet/>
      <dgm:spPr/>
      <dgm:t>
        <a:bodyPr/>
        <a:lstStyle/>
        <a:p>
          <a:endParaRPr lang="de-DE"/>
        </a:p>
      </dgm:t>
    </dgm:pt>
    <dgm:pt modelId="{1099CB26-FB94-4B44-A0C3-8CA5A29060DD}" type="sibTrans" cxnId="{9CB00DF1-393D-441C-8AF4-39883F6E79AE}">
      <dgm:prSet/>
      <dgm:spPr/>
      <dgm:t>
        <a:bodyPr/>
        <a:lstStyle/>
        <a:p>
          <a:endParaRPr lang="de-DE"/>
        </a:p>
      </dgm:t>
    </dgm:pt>
    <dgm:pt modelId="{ABB96F31-2477-4F98-ADAF-6DADF16680CB}">
      <dgm:prSet phldrT="[Text]" custT="1"/>
      <dgm:spPr/>
      <dgm:t>
        <a:bodyPr/>
        <a:lstStyle/>
        <a:p>
          <a:r>
            <a:rPr lang="de-DE" sz="1800" dirty="0" smtClean="0"/>
            <a:t>Architektur</a:t>
          </a:r>
          <a:endParaRPr lang="de-DE" sz="1800" dirty="0"/>
        </a:p>
      </dgm:t>
    </dgm:pt>
    <dgm:pt modelId="{612DB353-58F3-4933-95C1-309EACBCE5D6}" type="parTrans" cxnId="{D3099B65-CD13-4532-B160-B931BF4C7599}">
      <dgm:prSet/>
      <dgm:spPr/>
      <dgm:t>
        <a:bodyPr/>
        <a:lstStyle/>
        <a:p>
          <a:endParaRPr lang="de-DE"/>
        </a:p>
      </dgm:t>
    </dgm:pt>
    <dgm:pt modelId="{F81702F0-E96C-4943-A5E3-F6601B59BEE8}" type="sibTrans" cxnId="{D3099B65-CD13-4532-B160-B931BF4C7599}">
      <dgm:prSet/>
      <dgm:spPr/>
      <dgm:t>
        <a:bodyPr/>
        <a:lstStyle/>
        <a:p>
          <a:endParaRPr lang="de-DE"/>
        </a:p>
      </dgm:t>
    </dgm:pt>
    <dgm:pt modelId="{11FE0FA2-B05E-4536-A77C-299D563625D7}">
      <dgm:prSet phldrT="[Text]" custT="1"/>
      <dgm:spPr/>
      <dgm:t>
        <a:bodyPr/>
        <a:lstStyle/>
        <a:p>
          <a:r>
            <a:rPr lang="de-DE" sz="1800" dirty="0" smtClean="0"/>
            <a:t>Projektstruktur</a:t>
          </a:r>
          <a:endParaRPr lang="de-DE" sz="1800" dirty="0"/>
        </a:p>
      </dgm:t>
    </dgm:pt>
    <dgm:pt modelId="{DC387888-EFB0-437F-80AC-3AEFD589B62F}" type="parTrans" cxnId="{F3E03B73-72A2-4D0E-A77E-B8CA65B5E8AE}">
      <dgm:prSet/>
      <dgm:spPr/>
      <dgm:t>
        <a:bodyPr/>
        <a:lstStyle/>
        <a:p>
          <a:endParaRPr lang="de-DE"/>
        </a:p>
      </dgm:t>
    </dgm:pt>
    <dgm:pt modelId="{9D9A5A2A-8ADA-43DE-A942-95CAC92F0C76}" type="sibTrans" cxnId="{F3E03B73-72A2-4D0E-A77E-B8CA65B5E8AE}">
      <dgm:prSet/>
      <dgm:spPr/>
      <dgm:t>
        <a:bodyPr/>
        <a:lstStyle/>
        <a:p>
          <a:endParaRPr lang="de-DE"/>
        </a:p>
      </dgm:t>
    </dgm:pt>
    <dgm:pt modelId="{69BDEF38-3D17-405E-9188-A24DC2BF16BB}" type="pres">
      <dgm:prSet presAssocID="{445D7CFE-DD36-4B9E-86F2-33173531E82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D082147-CB47-49C0-8C4E-79F46F02CC84}" type="pres">
      <dgm:prSet presAssocID="{03BAFF2E-2054-4E1C-8CB1-F908FEB237D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ACA938-B70E-429F-8548-55DC77EF8118}" type="pres">
      <dgm:prSet presAssocID="{03BAFF2E-2054-4E1C-8CB1-F908FEB237DA}" presName="childText1" presStyleLbl="solidAlignAcc1" presStyleIdx="0" presStyleCnt="3" custScaleX="92882" custLinFactNeighborX="-3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4A9EB9-F0F7-4A21-B303-BBCAA0524F9C}" type="pres">
      <dgm:prSet presAssocID="{75BA3AB8-FA27-4DBD-8136-B0ADF608E209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44132C-8324-46A3-B331-34E510770468}" type="pres">
      <dgm:prSet presAssocID="{75BA3AB8-FA27-4DBD-8136-B0ADF608E209}" presName="childText2" presStyleLbl="solidAlignAcc1" presStyleIdx="1" presStyleCnt="3" custScaleX="92060" custScaleY="120501" custLinFactNeighborX="-3882" custLinFactNeighborY="100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DDAC2B-1938-402C-A865-F1E203D6C204}" type="pres">
      <dgm:prSet presAssocID="{FC6361C7-5471-4D2C-AB3C-0B6CEA745E00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611828-DB53-4D91-8204-F0E60EA74807}" type="pres">
      <dgm:prSet presAssocID="{050B96AB-08B3-4F52-9910-3BA47704710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7FF7F2-210A-48A2-9D27-67C8AAFC2925}" type="pres">
      <dgm:prSet presAssocID="{050B96AB-08B3-4F52-9910-3BA477047103}" presName="childText4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0F222C3-19F2-402C-A575-77E1B19A3047}" srcId="{75BA3AB8-FA27-4DBD-8136-B0ADF608E209}" destId="{B99C5CDE-B5D9-4A71-8316-96A3CE0E5A65}" srcOrd="1" destOrd="0" parTransId="{DBD76866-929C-41A1-982E-E90BC822163C}" sibTransId="{20081605-8119-4459-87AA-10C07D360757}"/>
    <dgm:cxn modelId="{9AB36BCC-F808-4330-8708-61DE438FDA36}" type="presOf" srcId="{445D7CFE-DD36-4B9E-86F2-33173531E827}" destId="{69BDEF38-3D17-405E-9188-A24DC2BF16BB}" srcOrd="0" destOrd="0" presId="urn:microsoft.com/office/officeart/2009/3/layout/IncreasingArrowsProcess"/>
    <dgm:cxn modelId="{A010F0A4-FE11-412C-ACB6-63220564B7D6}" type="presOf" srcId="{75BA3AB8-FA27-4DBD-8136-B0ADF608E209}" destId="{694A9EB9-F0F7-4A21-B303-BBCAA0524F9C}" srcOrd="0" destOrd="0" presId="urn:microsoft.com/office/officeart/2009/3/layout/IncreasingArrowsProcess"/>
    <dgm:cxn modelId="{D3099B65-CD13-4532-B160-B931BF4C7599}" srcId="{03BAFF2E-2054-4E1C-8CB1-F908FEB237DA}" destId="{ABB96F31-2477-4F98-ADAF-6DADF16680CB}" srcOrd="2" destOrd="0" parTransId="{612DB353-58F3-4933-95C1-309EACBCE5D6}" sibTransId="{F81702F0-E96C-4943-A5E3-F6601B59BEE8}"/>
    <dgm:cxn modelId="{0E64C25E-D633-4532-9C1E-27C58C154CCF}" type="presOf" srcId="{2D805D3C-D087-488B-ACCF-C16FF15F7CF6}" destId="{917FF7F2-210A-48A2-9D27-67C8AAFC2925}" srcOrd="0" destOrd="0" presId="urn:microsoft.com/office/officeart/2009/3/layout/IncreasingArrowsProcess"/>
    <dgm:cxn modelId="{F3E03B73-72A2-4D0E-A77E-B8CA65B5E8AE}" srcId="{03BAFF2E-2054-4E1C-8CB1-F908FEB237DA}" destId="{11FE0FA2-B05E-4536-A77C-299D563625D7}" srcOrd="3" destOrd="0" parTransId="{DC387888-EFB0-437F-80AC-3AEFD589B62F}" sibTransId="{9D9A5A2A-8ADA-43DE-A942-95CAC92F0C76}"/>
    <dgm:cxn modelId="{A30C256E-AF6B-4F93-9D5B-2438151CCA5F}" srcId="{03BAFF2E-2054-4E1C-8CB1-F908FEB237DA}" destId="{6B2DB6F2-88BA-4A3A-B3E2-B1954A4C965F}" srcOrd="0" destOrd="0" parTransId="{2A24A98B-F43B-481B-9673-0F6E4FF5DDCD}" sibTransId="{9E89BC9C-1439-4A11-932C-A5CB1A99540D}"/>
    <dgm:cxn modelId="{646B6BE0-5075-42F8-9C93-9F271DFA617A}" srcId="{75BA3AB8-FA27-4DBD-8136-B0ADF608E209}" destId="{5631C195-8DD5-47E6-A96D-394871C0DA7D}" srcOrd="2" destOrd="0" parTransId="{540D8E12-DEB2-4E29-8E02-850E22B0880F}" sibTransId="{DB3ACF6B-A7C0-4BE5-83BB-BB08EDEFEA32}"/>
    <dgm:cxn modelId="{57935C2C-EC69-4483-B626-D8EAE543AFB0}" type="presOf" srcId="{2ABAD6DA-70A8-41F1-BF0B-EF861A709F61}" destId="{9E44132C-8324-46A3-B331-34E510770468}" srcOrd="0" destOrd="3" presId="urn:microsoft.com/office/officeart/2009/3/layout/IncreasingArrowsProcess"/>
    <dgm:cxn modelId="{7DB3E0D5-D8D5-43CC-A9C9-4E7D7129F4F2}" srcId="{445D7CFE-DD36-4B9E-86F2-33173531E827}" destId="{FC6361C7-5471-4D2C-AB3C-0B6CEA745E00}" srcOrd="2" destOrd="0" parTransId="{3767ADD3-92CB-4E80-91AA-0068FFCEFA77}" sibTransId="{89195B7B-1AF0-4734-BF34-2EC51CC11B42}"/>
    <dgm:cxn modelId="{A84E2A31-D3FB-47EC-A372-DB76851B9006}" type="presOf" srcId="{5631C195-8DD5-47E6-A96D-394871C0DA7D}" destId="{9E44132C-8324-46A3-B331-34E510770468}" srcOrd="0" destOrd="2" presId="urn:microsoft.com/office/officeart/2009/3/layout/IncreasingArrowsProcess"/>
    <dgm:cxn modelId="{45E7B2BA-6707-4D47-8254-FAB9E8DAFA91}" type="presOf" srcId="{D26AC188-AA32-4E97-B897-2A94F23BE3D8}" destId="{917FF7F2-210A-48A2-9D27-67C8AAFC2925}" srcOrd="0" destOrd="1" presId="urn:microsoft.com/office/officeart/2009/3/layout/IncreasingArrowsProcess"/>
    <dgm:cxn modelId="{344C0826-9E60-47F5-98B4-A0A9308ABCB2}" srcId="{75BA3AB8-FA27-4DBD-8136-B0ADF608E209}" destId="{80327A37-A18F-4A7E-B098-FD5D25A10237}" srcOrd="0" destOrd="0" parTransId="{D56E71A8-50D4-40D3-8BCE-B226AD2F6A88}" sibTransId="{C5F1B9CA-64FE-46A6-8BA9-17A215602C39}"/>
    <dgm:cxn modelId="{728B95AA-11F8-4997-9A0D-265EBB27AC3C}" srcId="{445D7CFE-DD36-4B9E-86F2-33173531E827}" destId="{050B96AB-08B3-4F52-9910-3BA477047103}" srcOrd="3" destOrd="0" parTransId="{8DE6D32C-E1F9-49F5-A3F3-E0239A9FCCE1}" sibTransId="{4E61FCC3-DDD3-478E-8845-94D73DE27ECB}"/>
    <dgm:cxn modelId="{12CE2AAB-48EC-4FE5-A342-4162090A3656}" type="presOf" srcId="{11FE0FA2-B05E-4536-A77C-299D563625D7}" destId="{7EACA938-B70E-429F-8548-55DC77EF8118}" srcOrd="0" destOrd="3" presId="urn:microsoft.com/office/officeart/2009/3/layout/IncreasingArrowsProcess"/>
    <dgm:cxn modelId="{BE3CF701-4404-4BFC-AF44-7C12D02ED9BC}" type="presOf" srcId="{FC6361C7-5471-4D2C-AB3C-0B6CEA745E00}" destId="{6FDDAC2B-1938-402C-A865-F1E203D6C204}" srcOrd="0" destOrd="0" presId="urn:microsoft.com/office/officeart/2009/3/layout/IncreasingArrowsProcess"/>
    <dgm:cxn modelId="{8B6F436E-DCAE-44CE-8E4A-37B7CC083CA7}" srcId="{445D7CFE-DD36-4B9E-86F2-33173531E827}" destId="{03BAFF2E-2054-4E1C-8CB1-F908FEB237DA}" srcOrd="0" destOrd="0" parTransId="{747ED427-F338-4833-932E-02E738354BC0}" sibTransId="{2B3F5005-12A3-430E-85FA-C5D958D95A07}"/>
    <dgm:cxn modelId="{58CBE0C5-DF02-466B-AF2F-1478A12F4CF9}" type="presOf" srcId="{6B2DB6F2-88BA-4A3A-B3E2-B1954A4C965F}" destId="{7EACA938-B70E-429F-8548-55DC77EF8118}" srcOrd="0" destOrd="0" presId="urn:microsoft.com/office/officeart/2009/3/layout/IncreasingArrowsProcess"/>
    <dgm:cxn modelId="{7560C90D-C88F-4EB3-A3E7-A59F4F7FE8F6}" srcId="{75BA3AB8-FA27-4DBD-8136-B0ADF608E209}" destId="{2ABAD6DA-70A8-41F1-BF0B-EF861A709F61}" srcOrd="3" destOrd="0" parTransId="{508D6D7D-8904-43AD-8C65-378658561D25}" sibTransId="{8613F6D3-5A26-4EA7-BE97-0C77DB94E302}"/>
    <dgm:cxn modelId="{841E9093-834B-4517-A24A-1FF1CD42AC76}" srcId="{050B96AB-08B3-4F52-9910-3BA477047103}" destId="{D26AC188-AA32-4E97-B897-2A94F23BE3D8}" srcOrd="1" destOrd="0" parTransId="{F1863D50-5F0A-4916-A77D-27FF93A26E22}" sibTransId="{8EC35666-CBCB-41A3-B480-5624CC136F06}"/>
    <dgm:cxn modelId="{0812E1E5-9E26-4E3D-9414-E044BB7EA917}" srcId="{75BA3AB8-FA27-4DBD-8136-B0ADF608E209}" destId="{72915466-8DFF-4A07-B85C-47A3BAAB8D75}" srcOrd="4" destOrd="0" parTransId="{CC34472A-37B5-49B6-8B49-5A9B04E999C8}" sibTransId="{1B91C5D3-7D7D-4C03-A80B-5E53B80FD10A}"/>
    <dgm:cxn modelId="{9CB00DF1-393D-441C-8AF4-39883F6E79AE}" srcId="{03BAFF2E-2054-4E1C-8CB1-F908FEB237DA}" destId="{821F7152-91A2-4FF3-BB50-2A349715C726}" srcOrd="1" destOrd="0" parTransId="{12552306-91E3-4421-B697-33849D695ECF}" sibTransId="{1099CB26-FB94-4B44-A0C3-8CA5A29060DD}"/>
    <dgm:cxn modelId="{1AB2EDEC-C8D0-4AFF-8499-CCF88E4AD9BF}" srcId="{445D7CFE-DD36-4B9E-86F2-33173531E827}" destId="{75BA3AB8-FA27-4DBD-8136-B0ADF608E209}" srcOrd="1" destOrd="0" parTransId="{52DCAE03-2EFD-4998-B82E-97766D4D3F93}" sibTransId="{9164CCCA-CCA1-4383-920B-88609E25541E}"/>
    <dgm:cxn modelId="{F4D3916A-D832-4AC2-95D4-CDC10DE90DCD}" type="presOf" srcId="{80327A37-A18F-4A7E-B098-FD5D25A10237}" destId="{9E44132C-8324-46A3-B331-34E510770468}" srcOrd="0" destOrd="0" presId="urn:microsoft.com/office/officeart/2009/3/layout/IncreasingArrowsProcess"/>
    <dgm:cxn modelId="{14543BB8-2281-47B9-ABD5-9C56CF83B3EF}" type="presOf" srcId="{72915466-8DFF-4A07-B85C-47A3BAAB8D75}" destId="{9E44132C-8324-46A3-B331-34E510770468}" srcOrd="0" destOrd="4" presId="urn:microsoft.com/office/officeart/2009/3/layout/IncreasingArrowsProcess"/>
    <dgm:cxn modelId="{1ED39E5D-B08E-451B-B1E4-538AC4480526}" type="presOf" srcId="{03BAFF2E-2054-4E1C-8CB1-F908FEB237DA}" destId="{9D082147-CB47-49C0-8C4E-79F46F02CC84}" srcOrd="0" destOrd="0" presId="urn:microsoft.com/office/officeart/2009/3/layout/IncreasingArrowsProcess"/>
    <dgm:cxn modelId="{484C9DC2-2918-47FE-9693-B5DE076A5690}" type="presOf" srcId="{821F7152-91A2-4FF3-BB50-2A349715C726}" destId="{7EACA938-B70E-429F-8548-55DC77EF8118}" srcOrd="0" destOrd="1" presId="urn:microsoft.com/office/officeart/2009/3/layout/IncreasingArrowsProcess"/>
    <dgm:cxn modelId="{E5858145-F10C-4C27-B1FD-2AFED059B04C}" type="presOf" srcId="{B99C5CDE-B5D9-4A71-8316-96A3CE0E5A65}" destId="{9E44132C-8324-46A3-B331-34E510770468}" srcOrd="0" destOrd="1" presId="urn:microsoft.com/office/officeart/2009/3/layout/IncreasingArrowsProcess"/>
    <dgm:cxn modelId="{E9553AF8-68B7-4D90-A63A-667DCC9DFDEF}" srcId="{050B96AB-08B3-4F52-9910-3BA477047103}" destId="{2D805D3C-D087-488B-ACCF-C16FF15F7CF6}" srcOrd="0" destOrd="0" parTransId="{9D375B9D-03CF-45AB-81CD-3A8510191BFC}" sibTransId="{F282E3CB-A5E5-49C1-8477-3EB4AC2A31FD}"/>
    <dgm:cxn modelId="{5618E42E-8CE6-43FE-AE56-F2643B03C4C9}" type="presOf" srcId="{050B96AB-08B3-4F52-9910-3BA477047103}" destId="{9B611828-DB53-4D91-8204-F0E60EA74807}" srcOrd="0" destOrd="0" presId="urn:microsoft.com/office/officeart/2009/3/layout/IncreasingArrowsProcess"/>
    <dgm:cxn modelId="{32DAD44F-6A2B-4E79-9C57-56410097FC16}" type="presOf" srcId="{ABB96F31-2477-4F98-ADAF-6DADF16680CB}" destId="{7EACA938-B70E-429F-8548-55DC77EF8118}" srcOrd="0" destOrd="2" presId="urn:microsoft.com/office/officeart/2009/3/layout/IncreasingArrowsProcess"/>
    <dgm:cxn modelId="{381A1993-A5CB-4443-AC8A-CEC3DE1DB0F8}" type="presParOf" srcId="{69BDEF38-3D17-405E-9188-A24DC2BF16BB}" destId="{9D082147-CB47-49C0-8C4E-79F46F02CC84}" srcOrd="0" destOrd="0" presId="urn:microsoft.com/office/officeart/2009/3/layout/IncreasingArrowsProcess"/>
    <dgm:cxn modelId="{827E8F45-F54D-4FAB-8185-4E3BDD1A8249}" type="presParOf" srcId="{69BDEF38-3D17-405E-9188-A24DC2BF16BB}" destId="{7EACA938-B70E-429F-8548-55DC77EF8118}" srcOrd="1" destOrd="0" presId="urn:microsoft.com/office/officeart/2009/3/layout/IncreasingArrowsProcess"/>
    <dgm:cxn modelId="{3AD22ED2-51E1-4E87-9B8C-02D083866708}" type="presParOf" srcId="{69BDEF38-3D17-405E-9188-A24DC2BF16BB}" destId="{694A9EB9-F0F7-4A21-B303-BBCAA0524F9C}" srcOrd="2" destOrd="0" presId="urn:microsoft.com/office/officeart/2009/3/layout/IncreasingArrowsProcess"/>
    <dgm:cxn modelId="{7F733CD5-56FD-4071-8FF8-90B1462C8D9A}" type="presParOf" srcId="{69BDEF38-3D17-405E-9188-A24DC2BF16BB}" destId="{9E44132C-8324-46A3-B331-34E510770468}" srcOrd="3" destOrd="0" presId="urn:microsoft.com/office/officeart/2009/3/layout/IncreasingArrowsProcess"/>
    <dgm:cxn modelId="{385F5E0A-ADEB-4259-8DC0-45F98011693F}" type="presParOf" srcId="{69BDEF38-3D17-405E-9188-A24DC2BF16BB}" destId="{6FDDAC2B-1938-402C-A865-F1E203D6C204}" srcOrd="4" destOrd="0" presId="urn:microsoft.com/office/officeart/2009/3/layout/IncreasingArrowsProcess"/>
    <dgm:cxn modelId="{D54CCDC0-6744-4CFE-A273-F04E86767627}" type="presParOf" srcId="{69BDEF38-3D17-405E-9188-A24DC2BF16BB}" destId="{9B611828-DB53-4D91-8204-F0E60EA74807}" srcOrd="5" destOrd="0" presId="urn:microsoft.com/office/officeart/2009/3/layout/IncreasingArrowsProcess"/>
    <dgm:cxn modelId="{7863B0A6-C70D-4A91-9195-7404490E2A2B}" type="presParOf" srcId="{69BDEF38-3D17-405E-9188-A24DC2BF16BB}" destId="{917FF7F2-210A-48A2-9D27-67C8AAFC2925}" srcOrd="6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1FE28-798D-4824-A708-522384F116C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B68CF7-75F2-40B7-A4A8-4990D879C09D}">
      <dgm:prSet phldrT="[Text]"/>
      <dgm:spPr/>
      <dgm:t>
        <a:bodyPr/>
        <a:lstStyle/>
        <a:p>
          <a:r>
            <a:rPr lang="de-DE" dirty="0" smtClean="0"/>
            <a:t>Rechnungs-verwaltung</a:t>
          </a:r>
          <a:endParaRPr lang="de-DE" dirty="0"/>
        </a:p>
      </dgm:t>
    </dgm:pt>
    <dgm:pt modelId="{6953884B-6F20-45A4-A7E2-B6BE333B5537}" type="parTrans" cxnId="{C0DE750C-9E4F-4F4C-A8C7-2C182B44540E}">
      <dgm:prSet/>
      <dgm:spPr/>
      <dgm:t>
        <a:bodyPr/>
        <a:lstStyle/>
        <a:p>
          <a:endParaRPr lang="de-DE"/>
        </a:p>
      </dgm:t>
    </dgm:pt>
    <dgm:pt modelId="{80AAFCD7-B41C-4AFC-99D4-2E16AEF7D05B}" type="sibTrans" cxnId="{C0DE750C-9E4F-4F4C-A8C7-2C182B44540E}">
      <dgm:prSet/>
      <dgm:spPr/>
      <dgm:t>
        <a:bodyPr/>
        <a:lstStyle/>
        <a:p>
          <a:endParaRPr lang="de-DE"/>
        </a:p>
      </dgm:t>
    </dgm:pt>
    <dgm:pt modelId="{761BEA0F-7675-45B2-B460-9C8456559CC7}">
      <dgm:prSet phldrT="[Text]"/>
      <dgm:spPr/>
      <dgm:t>
        <a:bodyPr/>
        <a:lstStyle/>
        <a:p>
          <a:r>
            <a:rPr lang="de-DE" dirty="0" smtClean="0"/>
            <a:t>Kursverwaltung</a:t>
          </a:r>
          <a:endParaRPr lang="de-DE" dirty="0"/>
        </a:p>
      </dgm:t>
    </dgm:pt>
    <dgm:pt modelId="{5C9E1A38-ED17-4F7B-8620-298841D7FEA6}" type="parTrans" cxnId="{BC1869B2-FC0A-4CB4-87DF-B07C67C0D75C}">
      <dgm:prSet/>
      <dgm:spPr/>
      <dgm:t>
        <a:bodyPr/>
        <a:lstStyle/>
        <a:p>
          <a:endParaRPr lang="de-DE"/>
        </a:p>
      </dgm:t>
    </dgm:pt>
    <dgm:pt modelId="{86023D43-631E-401D-B3BA-E2712EB6CBCC}" type="sibTrans" cxnId="{BC1869B2-FC0A-4CB4-87DF-B07C67C0D75C}">
      <dgm:prSet/>
      <dgm:spPr/>
      <dgm:t>
        <a:bodyPr/>
        <a:lstStyle/>
        <a:p>
          <a:endParaRPr lang="de-DE"/>
        </a:p>
      </dgm:t>
    </dgm:pt>
    <dgm:pt modelId="{BFB78C19-0773-42DB-AC5B-5BF8CA359581}">
      <dgm:prSet phldrT="[Text]"/>
      <dgm:spPr/>
      <dgm:t>
        <a:bodyPr/>
        <a:lstStyle/>
        <a:p>
          <a:r>
            <a:rPr lang="de-DE" dirty="0" smtClean="0"/>
            <a:t>Kunden-verwaltung</a:t>
          </a:r>
          <a:endParaRPr lang="de-DE" dirty="0"/>
        </a:p>
      </dgm:t>
    </dgm:pt>
    <dgm:pt modelId="{A68F2133-39B2-4C2F-A6C7-D86F7C9D807B}" type="parTrans" cxnId="{DFC285F3-0117-4930-A643-F8CF8164B215}">
      <dgm:prSet/>
      <dgm:spPr/>
      <dgm:t>
        <a:bodyPr/>
        <a:lstStyle/>
        <a:p>
          <a:endParaRPr lang="de-DE"/>
        </a:p>
      </dgm:t>
    </dgm:pt>
    <dgm:pt modelId="{251AE4E4-F6A7-4B36-A45E-71FBCE29453D}" type="sibTrans" cxnId="{DFC285F3-0117-4930-A643-F8CF8164B215}">
      <dgm:prSet/>
      <dgm:spPr/>
      <dgm:t>
        <a:bodyPr/>
        <a:lstStyle/>
        <a:p>
          <a:endParaRPr lang="de-DE"/>
        </a:p>
      </dgm:t>
    </dgm:pt>
    <dgm:pt modelId="{47DCC563-D6F4-4196-81CC-F7C611CF1B67}">
      <dgm:prSet phldrT="[Text]"/>
      <dgm:spPr/>
      <dgm:t>
        <a:bodyPr/>
        <a:lstStyle/>
        <a:p>
          <a:r>
            <a:rPr lang="de-DE" dirty="0" smtClean="0"/>
            <a:t>Material-verwaltung</a:t>
          </a:r>
          <a:endParaRPr lang="de-DE" dirty="0"/>
        </a:p>
      </dgm:t>
    </dgm:pt>
    <dgm:pt modelId="{1CF78272-D1D0-4181-AD35-272290C670C1}" type="parTrans" cxnId="{68505872-F17D-45F6-A4C2-6372F35100B5}">
      <dgm:prSet/>
      <dgm:spPr/>
      <dgm:t>
        <a:bodyPr/>
        <a:lstStyle/>
        <a:p>
          <a:endParaRPr lang="de-DE"/>
        </a:p>
      </dgm:t>
    </dgm:pt>
    <dgm:pt modelId="{BBB3F1B3-A5F4-4CD9-8E10-94ECB0195E71}" type="sibTrans" cxnId="{68505872-F17D-45F6-A4C2-6372F35100B5}">
      <dgm:prSet/>
      <dgm:spPr/>
      <dgm:t>
        <a:bodyPr/>
        <a:lstStyle/>
        <a:p>
          <a:endParaRPr lang="de-DE"/>
        </a:p>
      </dgm:t>
    </dgm:pt>
    <dgm:pt modelId="{EE1B9103-F3A0-4AC3-B680-C7FF416B601E}">
      <dgm:prSet phldrT="[Text]"/>
      <dgm:spPr/>
      <dgm:t>
        <a:bodyPr/>
        <a:lstStyle/>
        <a:p>
          <a:r>
            <a:rPr lang="de-DE" dirty="0" smtClean="0"/>
            <a:t>Mitarbeiter-verwaltung</a:t>
          </a:r>
          <a:endParaRPr lang="de-DE" dirty="0"/>
        </a:p>
      </dgm:t>
    </dgm:pt>
    <dgm:pt modelId="{1C0040A0-55AC-4208-B2E0-D890F0C2E18F}" type="parTrans" cxnId="{BCEF95A8-0B9C-4B06-AD7A-9247DE88E198}">
      <dgm:prSet/>
      <dgm:spPr/>
      <dgm:t>
        <a:bodyPr/>
        <a:lstStyle/>
        <a:p>
          <a:endParaRPr lang="de-DE"/>
        </a:p>
      </dgm:t>
    </dgm:pt>
    <dgm:pt modelId="{CC8B25C0-628C-4B13-B8AD-F1BC1EB842B5}" type="sibTrans" cxnId="{BCEF95A8-0B9C-4B06-AD7A-9247DE88E198}">
      <dgm:prSet/>
      <dgm:spPr/>
      <dgm:t>
        <a:bodyPr/>
        <a:lstStyle/>
        <a:p>
          <a:endParaRPr lang="de-DE"/>
        </a:p>
      </dgm:t>
    </dgm:pt>
    <dgm:pt modelId="{60BCC350-D28F-47DD-AAC5-007042556E27}">
      <dgm:prSet phldrT="[Text]"/>
      <dgm:spPr/>
      <dgm:t>
        <a:bodyPr/>
        <a:lstStyle/>
        <a:p>
          <a:r>
            <a:rPr lang="de-DE" dirty="0" smtClean="0"/>
            <a:t>Termin-verwaltung</a:t>
          </a:r>
          <a:endParaRPr lang="de-DE" dirty="0"/>
        </a:p>
      </dgm:t>
    </dgm:pt>
    <dgm:pt modelId="{D8A5B798-BCC7-464A-B191-7EE81C621D78}" type="parTrans" cxnId="{9579F44A-DC01-4C41-8E59-98F480889DC6}">
      <dgm:prSet/>
      <dgm:spPr/>
      <dgm:t>
        <a:bodyPr/>
        <a:lstStyle/>
        <a:p>
          <a:endParaRPr lang="de-DE"/>
        </a:p>
      </dgm:t>
    </dgm:pt>
    <dgm:pt modelId="{C3C9F009-03C1-4DB7-8F3E-9D13988C35F0}" type="sibTrans" cxnId="{9579F44A-DC01-4C41-8E59-98F480889DC6}">
      <dgm:prSet/>
      <dgm:spPr/>
      <dgm:t>
        <a:bodyPr/>
        <a:lstStyle/>
        <a:p>
          <a:endParaRPr lang="de-DE"/>
        </a:p>
      </dgm:t>
    </dgm:pt>
    <dgm:pt modelId="{CFB95FA7-C288-4C43-8F4A-42E03F413589}">
      <dgm:prSet phldrT="[Text]"/>
      <dgm:spPr/>
      <dgm:t>
        <a:bodyPr/>
        <a:lstStyle/>
        <a:p>
          <a:r>
            <a:rPr lang="de-DE" dirty="0" smtClean="0"/>
            <a:t>Grafische Oberfläche</a:t>
          </a:r>
          <a:endParaRPr lang="de-DE" dirty="0"/>
        </a:p>
      </dgm:t>
    </dgm:pt>
    <dgm:pt modelId="{80A47D06-FCAF-4FB9-9EF0-EE2B8B0754A6}" type="parTrans" cxnId="{3B9D904C-55C2-4350-84BA-FEAF86E925C8}">
      <dgm:prSet/>
      <dgm:spPr/>
      <dgm:t>
        <a:bodyPr/>
        <a:lstStyle/>
        <a:p>
          <a:endParaRPr lang="de-DE"/>
        </a:p>
      </dgm:t>
    </dgm:pt>
    <dgm:pt modelId="{364CF5AE-F42B-4C09-BF3D-B1225B064FDD}" type="sibTrans" cxnId="{3B9D904C-55C2-4350-84BA-FEAF86E925C8}">
      <dgm:prSet/>
      <dgm:spPr/>
      <dgm:t>
        <a:bodyPr/>
        <a:lstStyle/>
        <a:p>
          <a:endParaRPr lang="de-DE"/>
        </a:p>
      </dgm:t>
    </dgm:pt>
    <dgm:pt modelId="{CB668A01-1555-484C-8E4A-9BBA5C560E1B}">
      <dgm:prSet phldrT="[Text]"/>
      <dgm:spPr/>
      <dgm:t>
        <a:bodyPr/>
        <a:lstStyle/>
        <a:p>
          <a:r>
            <a:rPr lang="de-DE" dirty="0" smtClean="0"/>
            <a:t>Projekt-organisation</a:t>
          </a:r>
          <a:endParaRPr lang="de-DE" dirty="0"/>
        </a:p>
      </dgm:t>
    </dgm:pt>
    <dgm:pt modelId="{BC6215ED-8C93-4FD2-81CB-F5D68793B43D}" type="parTrans" cxnId="{3E4A2939-3DE6-4D05-8321-32A869843646}">
      <dgm:prSet/>
      <dgm:spPr/>
      <dgm:t>
        <a:bodyPr/>
        <a:lstStyle/>
        <a:p>
          <a:endParaRPr lang="de-DE"/>
        </a:p>
      </dgm:t>
    </dgm:pt>
    <dgm:pt modelId="{1C87FCCD-72E3-4251-8DD3-B974EFA97458}" type="sibTrans" cxnId="{3E4A2939-3DE6-4D05-8321-32A869843646}">
      <dgm:prSet/>
      <dgm:spPr/>
      <dgm:t>
        <a:bodyPr/>
        <a:lstStyle/>
        <a:p>
          <a:endParaRPr lang="de-DE"/>
        </a:p>
      </dgm:t>
    </dgm:pt>
    <dgm:pt modelId="{2C4C9F33-DF6C-4377-A215-DD3BD9199960}" type="pres">
      <dgm:prSet presAssocID="{D461FE28-798D-4824-A708-522384F116C4}" presName="rootnode" presStyleCnt="0">
        <dgm:presLayoutVars>
          <dgm:chMax/>
          <dgm:chPref/>
          <dgm:dir/>
          <dgm:animLvl val="lvl"/>
        </dgm:presLayoutVars>
      </dgm:prSet>
      <dgm:spPr/>
    </dgm:pt>
    <dgm:pt modelId="{CCEC0B2E-3A39-4B8D-AED3-B745A0F9ACD3}" type="pres">
      <dgm:prSet presAssocID="{CB668A01-1555-484C-8E4A-9BBA5C560E1B}" presName="composite" presStyleCnt="0"/>
      <dgm:spPr/>
    </dgm:pt>
    <dgm:pt modelId="{DD529E39-AB99-47C4-BB76-65C5F882FE51}" type="pres">
      <dgm:prSet presAssocID="{CB668A01-1555-484C-8E4A-9BBA5C560E1B}" presName="LShape" presStyleLbl="alignNode1" presStyleIdx="0" presStyleCnt="15"/>
      <dgm:spPr/>
    </dgm:pt>
    <dgm:pt modelId="{D126BFEA-016E-4315-A32B-F253DB117006}" type="pres">
      <dgm:prSet presAssocID="{CB668A01-1555-484C-8E4A-9BBA5C560E1B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8A34610C-DC5E-46B6-8FFD-EC23F26B7436}" type="pres">
      <dgm:prSet presAssocID="{CB668A01-1555-484C-8E4A-9BBA5C560E1B}" presName="Triangle" presStyleLbl="alignNode1" presStyleIdx="1" presStyleCnt="15"/>
      <dgm:spPr/>
    </dgm:pt>
    <dgm:pt modelId="{B606618D-5BA2-401A-9AB7-2BA9DD08FE52}" type="pres">
      <dgm:prSet presAssocID="{1C87FCCD-72E3-4251-8DD3-B974EFA97458}" presName="sibTrans" presStyleCnt="0"/>
      <dgm:spPr/>
    </dgm:pt>
    <dgm:pt modelId="{95EAB2D7-589C-4E19-95D1-E8E5C486D867}" type="pres">
      <dgm:prSet presAssocID="{1C87FCCD-72E3-4251-8DD3-B974EFA97458}" presName="space" presStyleCnt="0"/>
      <dgm:spPr/>
    </dgm:pt>
    <dgm:pt modelId="{A4A32888-5B41-4AC7-8D18-71DF1DD9B51B}" type="pres">
      <dgm:prSet presAssocID="{CDB68CF7-75F2-40B7-A4A8-4990D879C09D}" presName="composite" presStyleCnt="0"/>
      <dgm:spPr/>
    </dgm:pt>
    <dgm:pt modelId="{0CCB76E3-6562-4427-9AC3-01ABEB2C65E9}" type="pres">
      <dgm:prSet presAssocID="{CDB68CF7-75F2-40B7-A4A8-4990D879C09D}" presName="LShape" presStyleLbl="alignNode1" presStyleIdx="2" presStyleCnt="15"/>
      <dgm:spPr/>
    </dgm:pt>
    <dgm:pt modelId="{22634015-0DC2-4E2C-8B2D-B739BCCA19F3}" type="pres">
      <dgm:prSet presAssocID="{CDB68CF7-75F2-40B7-A4A8-4990D879C09D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A6D15F6-1C20-4BD1-99DB-F5C26F0E729F}" type="pres">
      <dgm:prSet presAssocID="{CDB68CF7-75F2-40B7-A4A8-4990D879C09D}" presName="Triangle" presStyleLbl="alignNode1" presStyleIdx="3" presStyleCnt="15"/>
      <dgm:spPr/>
    </dgm:pt>
    <dgm:pt modelId="{2AE78534-1146-49B4-BF5E-22DE13C67495}" type="pres">
      <dgm:prSet presAssocID="{80AAFCD7-B41C-4AFC-99D4-2E16AEF7D05B}" presName="sibTrans" presStyleCnt="0"/>
      <dgm:spPr/>
    </dgm:pt>
    <dgm:pt modelId="{DE79B307-738F-42B7-80C8-837D0DE6E221}" type="pres">
      <dgm:prSet presAssocID="{80AAFCD7-B41C-4AFC-99D4-2E16AEF7D05B}" presName="space" presStyleCnt="0"/>
      <dgm:spPr/>
    </dgm:pt>
    <dgm:pt modelId="{D5431609-3563-4885-A88E-E157C301CAF5}" type="pres">
      <dgm:prSet presAssocID="{761BEA0F-7675-45B2-B460-9C8456559CC7}" presName="composite" presStyleCnt="0"/>
      <dgm:spPr/>
    </dgm:pt>
    <dgm:pt modelId="{5A5B1A3D-32D7-4BB8-BD3F-B61EA4B7A995}" type="pres">
      <dgm:prSet presAssocID="{761BEA0F-7675-45B2-B460-9C8456559CC7}" presName="LShape" presStyleLbl="alignNode1" presStyleIdx="4" presStyleCnt="15"/>
      <dgm:spPr/>
    </dgm:pt>
    <dgm:pt modelId="{04D5AFD5-B108-47AD-8659-0DD5B59315B1}" type="pres">
      <dgm:prSet presAssocID="{761BEA0F-7675-45B2-B460-9C8456559CC7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10BFBCA-DEDC-4631-B939-498E14A2C3D1}" type="pres">
      <dgm:prSet presAssocID="{761BEA0F-7675-45B2-B460-9C8456559CC7}" presName="Triangle" presStyleLbl="alignNode1" presStyleIdx="5" presStyleCnt="15"/>
      <dgm:spPr/>
    </dgm:pt>
    <dgm:pt modelId="{81FA50A9-E9AF-4C81-85F7-64A77DF61F3B}" type="pres">
      <dgm:prSet presAssocID="{86023D43-631E-401D-B3BA-E2712EB6CBCC}" presName="sibTrans" presStyleCnt="0"/>
      <dgm:spPr/>
    </dgm:pt>
    <dgm:pt modelId="{73F14F56-173C-4259-8AB0-B46EC7FD8D6E}" type="pres">
      <dgm:prSet presAssocID="{86023D43-631E-401D-B3BA-E2712EB6CBCC}" presName="space" presStyleCnt="0"/>
      <dgm:spPr/>
    </dgm:pt>
    <dgm:pt modelId="{65D86B1B-3878-4938-96DC-1056A98D0D08}" type="pres">
      <dgm:prSet presAssocID="{BFB78C19-0773-42DB-AC5B-5BF8CA359581}" presName="composite" presStyleCnt="0"/>
      <dgm:spPr/>
    </dgm:pt>
    <dgm:pt modelId="{EC8CAFD0-8273-4B87-8945-896FDD9396C3}" type="pres">
      <dgm:prSet presAssocID="{BFB78C19-0773-42DB-AC5B-5BF8CA359581}" presName="LShape" presStyleLbl="alignNode1" presStyleIdx="6" presStyleCnt="15"/>
      <dgm:spPr/>
    </dgm:pt>
    <dgm:pt modelId="{D858DFD1-C546-46BD-B505-8178F985CA29}" type="pres">
      <dgm:prSet presAssocID="{BFB78C19-0773-42DB-AC5B-5BF8CA359581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811E6014-C5D0-497C-BC24-4C1CCD66E389}" type="pres">
      <dgm:prSet presAssocID="{BFB78C19-0773-42DB-AC5B-5BF8CA359581}" presName="Triangle" presStyleLbl="alignNode1" presStyleIdx="7" presStyleCnt="15"/>
      <dgm:spPr/>
    </dgm:pt>
    <dgm:pt modelId="{B949ADBE-8FF2-4E35-BF1E-767292A48C48}" type="pres">
      <dgm:prSet presAssocID="{251AE4E4-F6A7-4B36-A45E-71FBCE29453D}" presName="sibTrans" presStyleCnt="0"/>
      <dgm:spPr/>
    </dgm:pt>
    <dgm:pt modelId="{F9C6C935-F126-4538-BF3D-FFC6CF748BC8}" type="pres">
      <dgm:prSet presAssocID="{251AE4E4-F6A7-4B36-A45E-71FBCE29453D}" presName="space" presStyleCnt="0"/>
      <dgm:spPr/>
    </dgm:pt>
    <dgm:pt modelId="{A61C073E-8122-457E-BF28-E6389F02F225}" type="pres">
      <dgm:prSet presAssocID="{47DCC563-D6F4-4196-81CC-F7C611CF1B67}" presName="composite" presStyleCnt="0"/>
      <dgm:spPr/>
    </dgm:pt>
    <dgm:pt modelId="{82A9CAB1-5512-45F5-BC82-103114293E0F}" type="pres">
      <dgm:prSet presAssocID="{47DCC563-D6F4-4196-81CC-F7C611CF1B67}" presName="LShape" presStyleLbl="alignNode1" presStyleIdx="8" presStyleCnt="15"/>
      <dgm:spPr/>
    </dgm:pt>
    <dgm:pt modelId="{66426B21-D17F-4E21-83AC-F5D8B81CB2C6}" type="pres">
      <dgm:prSet presAssocID="{47DCC563-D6F4-4196-81CC-F7C611CF1B67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F7648E4A-5E9A-4335-8595-4C6CDC589B2D}" type="pres">
      <dgm:prSet presAssocID="{47DCC563-D6F4-4196-81CC-F7C611CF1B67}" presName="Triangle" presStyleLbl="alignNode1" presStyleIdx="9" presStyleCnt="15"/>
      <dgm:spPr/>
    </dgm:pt>
    <dgm:pt modelId="{62AC6696-EEE3-4D91-B06B-6BFB31D8BF12}" type="pres">
      <dgm:prSet presAssocID="{BBB3F1B3-A5F4-4CD9-8E10-94ECB0195E71}" presName="sibTrans" presStyleCnt="0"/>
      <dgm:spPr/>
    </dgm:pt>
    <dgm:pt modelId="{FD498217-3AF8-4CA2-B19C-31701AAB69F2}" type="pres">
      <dgm:prSet presAssocID="{BBB3F1B3-A5F4-4CD9-8E10-94ECB0195E71}" presName="space" presStyleCnt="0"/>
      <dgm:spPr/>
    </dgm:pt>
    <dgm:pt modelId="{D9B76E0D-E65C-4AD4-A412-AD8721A8DE31}" type="pres">
      <dgm:prSet presAssocID="{EE1B9103-F3A0-4AC3-B680-C7FF416B601E}" presName="composite" presStyleCnt="0"/>
      <dgm:spPr/>
    </dgm:pt>
    <dgm:pt modelId="{CD88190C-01C6-46F7-8BD5-D8C9E3CFD5FA}" type="pres">
      <dgm:prSet presAssocID="{EE1B9103-F3A0-4AC3-B680-C7FF416B601E}" presName="LShape" presStyleLbl="alignNode1" presStyleIdx="10" presStyleCnt="15"/>
      <dgm:spPr/>
    </dgm:pt>
    <dgm:pt modelId="{44778676-69CC-42E9-BBE0-6A35249D3B69}" type="pres">
      <dgm:prSet presAssocID="{EE1B9103-F3A0-4AC3-B680-C7FF416B601E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205DA27-E7D1-433E-A5CC-0A1E34CE5619}" type="pres">
      <dgm:prSet presAssocID="{EE1B9103-F3A0-4AC3-B680-C7FF416B601E}" presName="Triangle" presStyleLbl="alignNode1" presStyleIdx="11" presStyleCnt="15"/>
      <dgm:spPr/>
    </dgm:pt>
    <dgm:pt modelId="{24BF1C05-A009-4BF9-9774-DE98A01BBB95}" type="pres">
      <dgm:prSet presAssocID="{CC8B25C0-628C-4B13-B8AD-F1BC1EB842B5}" presName="sibTrans" presStyleCnt="0"/>
      <dgm:spPr/>
    </dgm:pt>
    <dgm:pt modelId="{2B9A9343-3FBE-412A-877A-7A83FD200D3B}" type="pres">
      <dgm:prSet presAssocID="{CC8B25C0-628C-4B13-B8AD-F1BC1EB842B5}" presName="space" presStyleCnt="0"/>
      <dgm:spPr/>
    </dgm:pt>
    <dgm:pt modelId="{60E8DB4F-5500-4895-8D7E-33651948702E}" type="pres">
      <dgm:prSet presAssocID="{60BCC350-D28F-47DD-AAC5-007042556E27}" presName="composite" presStyleCnt="0"/>
      <dgm:spPr/>
    </dgm:pt>
    <dgm:pt modelId="{61C47974-207C-4903-9D9C-4CECAF5D5050}" type="pres">
      <dgm:prSet presAssocID="{60BCC350-D28F-47DD-AAC5-007042556E27}" presName="LShape" presStyleLbl="alignNode1" presStyleIdx="12" presStyleCnt="15"/>
      <dgm:spPr/>
    </dgm:pt>
    <dgm:pt modelId="{2527A56F-A57E-4820-8402-98F7E746C65B}" type="pres">
      <dgm:prSet presAssocID="{60BCC350-D28F-47DD-AAC5-007042556E27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25EDFA51-37A6-4212-8C24-FE946BC14C81}" type="pres">
      <dgm:prSet presAssocID="{60BCC350-D28F-47DD-AAC5-007042556E27}" presName="Triangle" presStyleLbl="alignNode1" presStyleIdx="13" presStyleCnt="15"/>
      <dgm:spPr/>
    </dgm:pt>
    <dgm:pt modelId="{E4B09F7A-838C-4FEA-BD52-4E19396E8226}" type="pres">
      <dgm:prSet presAssocID="{C3C9F009-03C1-4DB7-8F3E-9D13988C35F0}" presName="sibTrans" presStyleCnt="0"/>
      <dgm:spPr/>
    </dgm:pt>
    <dgm:pt modelId="{3B7AB84A-37F4-4854-AB08-1C145182946C}" type="pres">
      <dgm:prSet presAssocID="{C3C9F009-03C1-4DB7-8F3E-9D13988C35F0}" presName="space" presStyleCnt="0"/>
      <dgm:spPr/>
    </dgm:pt>
    <dgm:pt modelId="{95972422-67D6-4612-A702-EDE73B481A2A}" type="pres">
      <dgm:prSet presAssocID="{CFB95FA7-C288-4C43-8F4A-42E03F413589}" presName="composite" presStyleCnt="0"/>
      <dgm:spPr/>
    </dgm:pt>
    <dgm:pt modelId="{9615517A-EEE3-449F-8597-5C8BF21BF214}" type="pres">
      <dgm:prSet presAssocID="{CFB95FA7-C288-4C43-8F4A-42E03F413589}" presName="LShape" presStyleLbl="alignNode1" presStyleIdx="14" presStyleCnt="15"/>
      <dgm:spPr/>
    </dgm:pt>
    <dgm:pt modelId="{A6EF5DC9-DFCD-4FA1-BE70-1AEC064C403C}" type="pres">
      <dgm:prSet presAssocID="{CFB95FA7-C288-4C43-8F4A-42E03F413589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4A2939-3DE6-4D05-8321-32A869843646}" srcId="{D461FE28-798D-4824-A708-522384F116C4}" destId="{CB668A01-1555-484C-8E4A-9BBA5C560E1B}" srcOrd="0" destOrd="0" parTransId="{BC6215ED-8C93-4FD2-81CB-F5D68793B43D}" sibTransId="{1C87FCCD-72E3-4251-8DD3-B974EFA97458}"/>
    <dgm:cxn modelId="{A7E2246C-BD4E-4C10-9B5C-A5AF5F499503}" type="presOf" srcId="{BFB78C19-0773-42DB-AC5B-5BF8CA359581}" destId="{D858DFD1-C546-46BD-B505-8178F985CA29}" srcOrd="0" destOrd="0" presId="urn:microsoft.com/office/officeart/2009/3/layout/StepUpProcess"/>
    <dgm:cxn modelId="{68505872-F17D-45F6-A4C2-6372F35100B5}" srcId="{D461FE28-798D-4824-A708-522384F116C4}" destId="{47DCC563-D6F4-4196-81CC-F7C611CF1B67}" srcOrd="4" destOrd="0" parTransId="{1CF78272-D1D0-4181-AD35-272290C670C1}" sibTransId="{BBB3F1B3-A5F4-4CD9-8E10-94ECB0195E71}"/>
    <dgm:cxn modelId="{DFC285F3-0117-4930-A643-F8CF8164B215}" srcId="{D461FE28-798D-4824-A708-522384F116C4}" destId="{BFB78C19-0773-42DB-AC5B-5BF8CA359581}" srcOrd="3" destOrd="0" parTransId="{A68F2133-39B2-4C2F-A6C7-D86F7C9D807B}" sibTransId="{251AE4E4-F6A7-4B36-A45E-71FBCE29453D}"/>
    <dgm:cxn modelId="{C0DE750C-9E4F-4F4C-A8C7-2C182B44540E}" srcId="{D461FE28-798D-4824-A708-522384F116C4}" destId="{CDB68CF7-75F2-40B7-A4A8-4990D879C09D}" srcOrd="1" destOrd="0" parTransId="{6953884B-6F20-45A4-A7E2-B6BE333B5537}" sibTransId="{80AAFCD7-B41C-4AFC-99D4-2E16AEF7D05B}"/>
    <dgm:cxn modelId="{B54C2923-296C-4662-BBB7-E35D87F61F7E}" type="presOf" srcId="{D461FE28-798D-4824-A708-522384F116C4}" destId="{2C4C9F33-DF6C-4377-A215-DD3BD9199960}" srcOrd="0" destOrd="0" presId="urn:microsoft.com/office/officeart/2009/3/layout/StepUpProcess"/>
    <dgm:cxn modelId="{C49B4DC4-8460-4F4C-854A-8B65CEA0FBD1}" type="presOf" srcId="{CDB68CF7-75F2-40B7-A4A8-4990D879C09D}" destId="{22634015-0DC2-4E2C-8B2D-B739BCCA19F3}" srcOrd="0" destOrd="0" presId="urn:microsoft.com/office/officeart/2009/3/layout/StepUpProcess"/>
    <dgm:cxn modelId="{3B9D904C-55C2-4350-84BA-FEAF86E925C8}" srcId="{D461FE28-798D-4824-A708-522384F116C4}" destId="{CFB95FA7-C288-4C43-8F4A-42E03F413589}" srcOrd="7" destOrd="0" parTransId="{80A47D06-FCAF-4FB9-9EF0-EE2B8B0754A6}" sibTransId="{364CF5AE-F42B-4C09-BF3D-B1225B064FDD}"/>
    <dgm:cxn modelId="{FF01DFE4-9563-4671-81B4-8C3A7B0CBE06}" type="presOf" srcId="{EE1B9103-F3A0-4AC3-B680-C7FF416B601E}" destId="{44778676-69CC-42E9-BBE0-6A35249D3B69}" srcOrd="0" destOrd="0" presId="urn:microsoft.com/office/officeart/2009/3/layout/StepUpProcess"/>
    <dgm:cxn modelId="{FE0F89B8-3422-47F9-8F27-669C825AB52C}" type="presOf" srcId="{47DCC563-D6F4-4196-81CC-F7C611CF1B67}" destId="{66426B21-D17F-4E21-83AC-F5D8B81CB2C6}" srcOrd="0" destOrd="0" presId="urn:microsoft.com/office/officeart/2009/3/layout/StepUpProcess"/>
    <dgm:cxn modelId="{9579F44A-DC01-4C41-8E59-98F480889DC6}" srcId="{D461FE28-798D-4824-A708-522384F116C4}" destId="{60BCC350-D28F-47DD-AAC5-007042556E27}" srcOrd="6" destOrd="0" parTransId="{D8A5B798-BCC7-464A-B191-7EE81C621D78}" sibTransId="{C3C9F009-03C1-4DB7-8F3E-9D13988C35F0}"/>
    <dgm:cxn modelId="{9A49D987-FEDB-45C0-A6B9-87381A1E5596}" type="presOf" srcId="{CFB95FA7-C288-4C43-8F4A-42E03F413589}" destId="{A6EF5DC9-DFCD-4FA1-BE70-1AEC064C403C}" srcOrd="0" destOrd="0" presId="urn:microsoft.com/office/officeart/2009/3/layout/StepUpProcess"/>
    <dgm:cxn modelId="{7EB3FC8D-D2EA-4A76-B349-5E87048ED085}" type="presOf" srcId="{CB668A01-1555-484C-8E4A-9BBA5C560E1B}" destId="{D126BFEA-016E-4315-A32B-F253DB117006}" srcOrd="0" destOrd="0" presId="urn:microsoft.com/office/officeart/2009/3/layout/StepUpProcess"/>
    <dgm:cxn modelId="{BC1869B2-FC0A-4CB4-87DF-B07C67C0D75C}" srcId="{D461FE28-798D-4824-A708-522384F116C4}" destId="{761BEA0F-7675-45B2-B460-9C8456559CC7}" srcOrd="2" destOrd="0" parTransId="{5C9E1A38-ED17-4F7B-8620-298841D7FEA6}" sibTransId="{86023D43-631E-401D-B3BA-E2712EB6CBCC}"/>
    <dgm:cxn modelId="{08A0941B-9E92-4432-A8FB-A38EA31047B7}" type="presOf" srcId="{60BCC350-D28F-47DD-AAC5-007042556E27}" destId="{2527A56F-A57E-4820-8402-98F7E746C65B}" srcOrd="0" destOrd="0" presId="urn:microsoft.com/office/officeart/2009/3/layout/StepUpProcess"/>
    <dgm:cxn modelId="{BCEF95A8-0B9C-4B06-AD7A-9247DE88E198}" srcId="{D461FE28-798D-4824-A708-522384F116C4}" destId="{EE1B9103-F3A0-4AC3-B680-C7FF416B601E}" srcOrd="5" destOrd="0" parTransId="{1C0040A0-55AC-4208-B2E0-D890F0C2E18F}" sibTransId="{CC8B25C0-628C-4B13-B8AD-F1BC1EB842B5}"/>
    <dgm:cxn modelId="{1135E363-5D2E-4E92-8DF5-9636D9B607FF}" type="presOf" srcId="{761BEA0F-7675-45B2-B460-9C8456559CC7}" destId="{04D5AFD5-B108-47AD-8659-0DD5B59315B1}" srcOrd="0" destOrd="0" presId="urn:microsoft.com/office/officeart/2009/3/layout/StepUpProcess"/>
    <dgm:cxn modelId="{702EBA37-3686-45D8-A227-8BB29743ECAF}" type="presParOf" srcId="{2C4C9F33-DF6C-4377-A215-DD3BD9199960}" destId="{CCEC0B2E-3A39-4B8D-AED3-B745A0F9ACD3}" srcOrd="0" destOrd="0" presId="urn:microsoft.com/office/officeart/2009/3/layout/StepUpProcess"/>
    <dgm:cxn modelId="{B138377B-093B-4A56-BBDB-272612260852}" type="presParOf" srcId="{CCEC0B2E-3A39-4B8D-AED3-B745A0F9ACD3}" destId="{DD529E39-AB99-47C4-BB76-65C5F882FE51}" srcOrd="0" destOrd="0" presId="urn:microsoft.com/office/officeart/2009/3/layout/StepUpProcess"/>
    <dgm:cxn modelId="{C4D28711-715F-4108-9F78-46D72123DE40}" type="presParOf" srcId="{CCEC0B2E-3A39-4B8D-AED3-B745A0F9ACD3}" destId="{D126BFEA-016E-4315-A32B-F253DB117006}" srcOrd="1" destOrd="0" presId="urn:microsoft.com/office/officeart/2009/3/layout/StepUpProcess"/>
    <dgm:cxn modelId="{A710FBF8-4489-46CB-825D-754BA46F1636}" type="presParOf" srcId="{CCEC0B2E-3A39-4B8D-AED3-B745A0F9ACD3}" destId="{8A34610C-DC5E-46B6-8FFD-EC23F26B7436}" srcOrd="2" destOrd="0" presId="urn:microsoft.com/office/officeart/2009/3/layout/StepUpProcess"/>
    <dgm:cxn modelId="{E8BE496A-076F-459B-823A-E88C0292F8BF}" type="presParOf" srcId="{2C4C9F33-DF6C-4377-A215-DD3BD9199960}" destId="{B606618D-5BA2-401A-9AB7-2BA9DD08FE52}" srcOrd="1" destOrd="0" presId="urn:microsoft.com/office/officeart/2009/3/layout/StepUpProcess"/>
    <dgm:cxn modelId="{05C2A878-C829-479D-AAD3-D91AFAB0152B}" type="presParOf" srcId="{B606618D-5BA2-401A-9AB7-2BA9DD08FE52}" destId="{95EAB2D7-589C-4E19-95D1-E8E5C486D867}" srcOrd="0" destOrd="0" presId="urn:microsoft.com/office/officeart/2009/3/layout/StepUpProcess"/>
    <dgm:cxn modelId="{C06DCE50-E863-45D9-BEB3-733BF5D32C2C}" type="presParOf" srcId="{2C4C9F33-DF6C-4377-A215-DD3BD9199960}" destId="{A4A32888-5B41-4AC7-8D18-71DF1DD9B51B}" srcOrd="2" destOrd="0" presId="urn:microsoft.com/office/officeart/2009/3/layout/StepUpProcess"/>
    <dgm:cxn modelId="{73D1F242-9AE0-451C-8FA7-439D835BA1A5}" type="presParOf" srcId="{A4A32888-5B41-4AC7-8D18-71DF1DD9B51B}" destId="{0CCB76E3-6562-4427-9AC3-01ABEB2C65E9}" srcOrd="0" destOrd="0" presId="urn:microsoft.com/office/officeart/2009/3/layout/StepUpProcess"/>
    <dgm:cxn modelId="{BF071C47-5E59-4B3D-B4E4-5DEC5AC8F56E}" type="presParOf" srcId="{A4A32888-5B41-4AC7-8D18-71DF1DD9B51B}" destId="{22634015-0DC2-4E2C-8B2D-B739BCCA19F3}" srcOrd="1" destOrd="0" presId="urn:microsoft.com/office/officeart/2009/3/layout/StepUpProcess"/>
    <dgm:cxn modelId="{D0F20974-C94A-4118-B76C-B9FBFF4103EF}" type="presParOf" srcId="{A4A32888-5B41-4AC7-8D18-71DF1DD9B51B}" destId="{5A6D15F6-1C20-4BD1-99DB-F5C26F0E729F}" srcOrd="2" destOrd="0" presId="urn:microsoft.com/office/officeart/2009/3/layout/StepUpProcess"/>
    <dgm:cxn modelId="{C67A04C5-4CE9-47D9-8CDC-09F1EE5F950D}" type="presParOf" srcId="{2C4C9F33-DF6C-4377-A215-DD3BD9199960}" destId="{2AE78534-1146-49B4-BF5E-22DE13C67495}" srcOrd="3" destOrd="0" presId="urn:microsoft.com/office/officeart/2009/3/layout/StepUpProcess"/>
    <dgm:cxn modelId="{495A9F97-A829-4492-AA53-845DA6DD53D8}" type="presParOf" srcId="{2AE78534-1146-49B4-BF5E-22DE13C67495}" destId="{DE79B307-738F-42B7-80C8-837D0DE6E221}" srcOrd="0" destOrd="0" presId="urn:microsoft.com/office/officeart/2009/3/layout/StepUpProcess"/>
    <dgm:cxn modelId="{67FA2B54-4E43-4655-89C6-753D3B88218F}" type="presParOf" srcId="{2C4C9F33-DF6C-4377-A215-DD3BD9199960}" destId="{D5431609-3563-4885-A88E-E157C301CAF5}" srcOrd="4" destOrd="0" presId="urn:microsoft.com/office/officeart/2009/3/layout/StepUpProcess"/>
    <dgm:cxn modelId="{44AF0C2C-990E-49A6-B9FF-F291FEBD9D99}" type="presParOf" srcId="{D5431609-3563-4885-A88E-E157C301CAF5}" destId="{5A5B1A3D-32D7-4BB8-BD3F-B61EA4B7A995}" srcOrd="0" destOrd="0" presId="urn:microsoft.com/office/officeart/2009/3/layout/StepUpProcess"/>
    <dgm:cxn modelId="{EBF43781-3F3F-4631-9E92-9498BC717847}" type="presParOf" srcId="{D5431609-3563-4885-A88E-E157C301CAF5}" destId="{04D5AFD5-B108-47AD-8659-0DD5B59315B1}" srcOrd="1" destOrd="0" presId="urn:microsoft.com/office/officeart/2009/3/layout/StepUpProcess"/>
    <dgm:cxn modelId="{EA2088B8-75EA-4339-BB0F-022D54442712}" type="presParOf" srcId="{D5431609-3563-4885-A88E-E157C301CAF5}" destId="{610BFBCA-DEDC-4631-B939-498E14A2C3D1}" srcOrd="2" destOrd="0" presId="urn:microsoft.com/office/officeart/2009/3/layout/StepUpProcess"/>
    <dgm:cxn modelId="{0E6D3A0C-2A92-41A5-ABDC-4721D4C15DEB}" type="presParOf" srcId="{2C4C9F33-DF6C-4377-A215-DD3BD9199960}" destId="{81FA50A9-E9AF-4C81-85F7-64A77DF61F3B}" srcOrd="5" destOrd="0" presId="urn:microsoft.com/office/officeart/2009/3/layout/StepUpProcess"/>
    <dgm:cxn modelId="{2C5E9E6E-88E4-4E1B-A061-3FA70DAC674E}" type="presParOf" srcId="{81FA50A9-E9AF-4C81-85F7-64A77DF61F3B}" destId="{73F14F56-173C-4259-8AB0-B46EC7FD8D6E}" srcOrd="0" destOrd="0" presId="urn:microsoft.com/office/officeart/2009/3/layout/StepUpProcess"/>
    <dgm:cxn modelId="{C52E60B7-94C4-46F0-B30E-AEA2732A52B9}" type="presParOf" srcId="{2C4C9F33-DF6C-4377-A215-DD3BD9199960}" destId="{65D86B1B-3878-4938-96DC-1056A98D0D08}" srcOrd="6" destOrd="0" presId="urn:microsoft.com/office/officeart/2009/3/layout/StepUpProcess"/>
    <dgm:cxn modelId="{53CB7CB7-C906-4BD9-AE68-054BC4EB4010}" type="presParOf" srcId="{65D86B1B-3878-4938-96DC-1056A98D0D08}" destId="{EC8CAFD0-8273-4B87-8945-896FDD9396C3}" srcOrd="0" destOrd="0" presId="urn:microsoft.com/office/officeart/2009/3/layout/StepUpProcess"/>
    <dgm:cxn modelId="{FAA1936F-D33F-40B9-8B97-06C8D37DA8AB}" type="presParOf" srcId="{65D86B1B-3878-4938-96DC-1056A98D0D08}" destId="{D858DFD1-C546-46BD-B505-8178F985CA29}" srcOrd="1" destOrd="0" presId="urn:microsoft.com/office/officeart/2009/3/layout/StepUpProcess"/>
    <dgm:cxn modelId="{836A3044-93A4-4DD3-8CA0-0CBC9EE6B30C}" type="presParOf" srcId="{65D86B1B-3878-4938-96DC-1056A98D0D08}" destId="{811E6014-C5D0-497C-BC24-4C1CCD66E389}" srcOrd="2" destOrd="0" presId="urn:microsoft.com/office/officeart/2009/3/layout/StepUpProcess"/>
    <dgm:cxn modelId="{80F8C597-EFFB-4A8C-B648-D18649EAA346}" type="presParOf" srcId="{2C4C9F33-DF6C-4377-A215-DD3BD9199960}" destId="{B949ADBE-8FF2-4E35-BF1E-767292A48C48}" srcOrd="7" destOrd="0" presId="urn:microsoft.com/office/officeart/2009/3/layout/StepUpProcess"/>
    <dgm:cxn modelId="{6C28341E-3DBC-451B-BF06-A5FC23F974C3}" type="presParOf" srcId="{B949ADBE-8FF2-4E35-BF1E-767292A48C48}" destId="{F9C6C935-F126-4538-BF3D-FFC6CF748BC8}" srcOrd="0" destOrd="0" presId="urn:microsoft.com/office/officeart/2009/3/layout/StepUpProcess"/>
    <dgm:cxn modelId="{C345F838-5435-4AAB-BA24-332E6AC86D71}" type="presParOf" srcId="{2C4C9F33-DF6C-4377-A215-DD3BD9199960}" destId="{A61C073E-8122-457E-BF28-E6389F02F225}" srcOrd="8" destOrd="0" presId="urn:microsoft.com/office/officeart/2009/3/layout/StepUpProcess"/>
    <dgm:cxn modelId="{B303B73A-5BE0-43ED-989B-A751F7DC327F}" type="presParOf" srcId="{A61C073E-8122-457E-BF28-E6389F02F225}" destId="{82A9CAB1-5512-45F5-BC82-103114293E0F}" srcOrd="0" destOrd="0" presId="urn:microsoft.com/office/officeart/2009/3/layout/StepUpProcess"/>
    <dgm:cxn modelId="{EE73B7AE-18C7-4A06-915F-1198B1007857}" type="presParOf" srcId="{A61C073E-8122-457E-BF28-E6389F02F225}" destId="{66426B21-D17F-4E21-83AC-F5D8B81CB2C6}" srcOrd="1" destOrd="0" presId="urn:microsoft.com/office/officeart/2009/3/layout/StepUpProcess"/>
    <dgm:cxn modelId="{176388FB-0A91-4CAA-9053-70C55F2DD4C1}" type="presParOf" srcId="{A61C073E-8122-457E-BF28-E6389F02F225}" destId="{F7648E4A-5E9A-4335-8595-4C6CDC589B2D}" srcOrd="2" destOrd="0" presId="urn:microsoft.com/office/officeart/2009/3/layout/StepUpProcess"/>
    <dgm:cxn modelId="{715477AE-BB92-4DDA-9BA9-79EE39D52FBC}" type="presParOf" srcId="{2C4C9F33-DF6C-4377-A215-DD3BD9199960}" destId="{62AC6696-EEE3-4D91-B06B-6BFB31D8BF12}" srcOrd="9" destOrd="0" presId="urn:microsoft.com/office/officeart/2009/3/layout/StepUpProcess"/>
    <dgm:cxn modelId="{9AA44BD9-ADA5-441B-BC02-25BD561FA5CC}" type="presParOf" srcId="{62AC6696-EEE3-4D91-B06B-6BFB31D8BF12}" destId="{FD498217-3AF8-4CA2-B19C-31701AAB69F2}" srcOrd="0" destOrd="0" presId="urn:microsoft.com/office/officeart/2009/3/layout/StepUpProcess"/>
    <dgm:cxn modelId="{233D2ED2-28A7-449B-9C02-ED109354A919}" type="presParOf" srcId="{2C4C9F33-DF6C-4377-A215-DD3BD9199960}" destId="{D9B76E0D-E65C-4AD4-A412-AD8721A8DE31}" srcOrd="10" destOrd="0" presId="urn:microsoft.com/office/officeart/2009/3/layout/StepUpProcess"/>
    <dgm:cxn modelId="{894A1359-A6BE-463B-8A7C-AA2E5C49C874}" type="presParOf" srcId="{D9B76E0D-E65C-4AD4-A412-AD8721A8DE31}" destId="{CD88190C-01C6-46F7-8BD5-D8C9E3CFD5FA}" srcOrd="0" destOrd="0" presId="urn:microsoft.com/office/officeart/2009/3/layout/StepUpProcess"/>
    <dgm:cxn modelId="{ABFEBC32-C3B4-4B5E-8A30-E760835B8C41}" type="presParOf" srcId="{D9B76E0D-E65C-4AD4-A412-AD8721A8DE31}" destId="{44778676-69CC-42E9-BBE0-6A35249D3B69}" srcOrd="1" destOrd="0" presId="urn:microsoft.com/office/officeart/2009/3/layout/StepUpProcess"/>
    <dgm:cxn modelId="{3B2BB65E-6B50-45A3-9813-01468387EAB5}" type="presParOf" srcId="{D9B76E0D-E65C-4AD4-A412-AD8721A8DE31}" destId="{2205DA27-E7D1-433E-A5CC-0A1E34CE5619}" srcOrd="2" destOrd="0" presId="urn:microsoft.com/office/officeart/2009/3/layout/StepUpProcess"/>
    <dgm:cxn modelId="{76F9E14E-2096-4146-82BF-3EDE65CC7498}" type="presParOf" srcId="{2C4C9F33-DF6C-4377-A215-DD3BD9199960}" destId="{24BF1C05-A009-4BF9-9774-DE98A01BBB95}" srcOrd="11" destOrd="0" presId="urn:microsoft.com/office/officeart/2009/3/layout/StepUpProcess"/>
    <dgm:cxn modelId="{B87D6A1B-FF2F-463E-81D9-DC40455F5038}" type="presParOf" srcId="{24BF1C05-A009-4BF9-9774-DE98A01BBB95}" destId="{2B9A9343-3FBE-412A-877A-7A83FD200D3B}" srcOrd="0" destOrd="0" presId="urn:microsoft.com/office/officeart/2009/3/layout/StepUpProcess"/>
    <dgm:cxn modelId="{47D8E045-0551-4D16-B075-96E8C03AAF6F}" type="presParOf" srcId="{2C4C9F33-DF6C-4377-A215-DD3BD9199960}" destId="{60E8DB4F-5500-4895-8D7E-33651948702E}" srcOrd="12" destOrd="0" presId="urn:microsoft.com/office/officeart/2009/3/layout/StepUpProcess"/>
    <dgm:cxn modelId="{53B59136-B881-451B-A4DD-F9B3BE17F87B}" type="presParOf" srcId="{60E8DB4F-5500-4895-8D7E-33651948702E}" destId="{61C47974-207C-4903-9D9C-4CECAF5D5050}" srcOrd="0" destOrd="0" presId="urn:microsoft.com/office/officeart/2009/3/layout/StepUpProcess"/>
    <dgm:cxn modelId="{A6CED0E8-98EF-4FFD-A1C3-FA0C7C20CFE6}" type="presParOf" srcId="{60E8DB4F-5500-4895-8D7E-33651948702E}" destId="{2527A56F-A57E-4820-8402-98F7E746C65B}" srcOrd="1" destOrd="0" presId="urn:microsoft.com/office/officeart/2009/3/layout/StepUpProcess"/>
    <dgm:cxn modelId="{714BB43A-C3B5-42A3-9EA2-760E8B2DB375}" type="presParOf" srcId="{60E8DB4F-5500-4895-8D7E-33651948702E}" destId="{25EDFA51-37A6-4212-8C24-FE946BC14C81}" srcOrd="2" destOrd="0" presId="urn:microsoft.com/office/officeart/2009/3/layout/StepUpProcess"/>
    <dgm:cxn modelId="{A597FC19-D51A-4A33-A1B9-F647FAD0AF93}" type="presParOf" srcId="{2C4C9F33-DF6C-4377-A215-DD3BD9199960}" destId="{E4B09F7A-838C-4FEA-BD52-4E19396E8226}" srcOrd="13" destOrd="0" presId="urn:microsoft.com/office/officeart/2009/3/layout/StepUpProcess"/>
    <dgm:cxn modelId="{7B13BE80-F295-4E81-ACEB-959957B85C68}" type="presParOf" srcId="{E4B09F7A-838C-4FEA-BD52-4E19396E8226}" destId="{3B7AB84A-37F4-4854-AB08-1C145182946C}" srcOrd="0" destOrd="0" presId="urn:microsoft.com/office/officeart/2009/3/layout/StepUpProcess"/>
    <dgm:cxn modelId="{E256866F-E93A-4CFC-8FD9-21E9AE80B770}" type="presParOf" srcId="{2C4C9F33-DF6C-4377-A215-DD3BD9199960}" destId="{95972422-67D6-4612-A702-EDE73B481A2A}" srcOrd="14" destOrd="0" presId="urn:microsoft.com/office/officeart/2009/3/layout/StepUpProcess"/>
    <dgm:cxn modelId="{23786301-EF5C-459E-A7A7-3EA817A9E248}" type="presParOf" srcId="{95972422-67D6-4612-A702-EDE73B481A2A}" destId="{9615517A-EEE3-449F-8597-5C8BF21BF214}" srcOrd="0" destOrd="0" presId="urn:microsoft.com/office/officeart/2009/3/layout/StepUpProcess"/>
    <dgm:cxn modelId="{CD8750C9-619D-4D80-97F3-6BDB42885406}" type="presParOf" srcId="{95972422-67D6-4612-A702-EDE73B481A2A}" destId="{A6EF5DC9-DFCD-4FA1-BE70-1AEC064C403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055ED-98E4-48E1-9329-116E1B0F5C23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Naukanu</a:t>
          </a:r>
          <a:r>
            <a:rPr lang="de-DE" sz="2800" kern="1200" dirty="0" smtClean="0"/>
            <a:t> </a:t>
          </a:r>
          <a:r>
            <a:rPr lang="de-DE" sz="2800" kern="1200" dirty="0" err="1" smtClean="0"/>
            <a:t>Sailing</a:t>
          </a:r>
          <a:r>
            <a:rPr lang="de-DE" sz="2800" kern="1200" dirty="0" smtClean="0"/>
            <a:t> School</a:t>
          </a:r>
          <a:endParaRPr lang="de-DE" sz="2800" kern="1200" dirty="0"/>
        </a:p>
      </dsp:txBody>
      <dsp:txXfrm>
        <a:off x="3330554" y="1975888"/>
        <a:ext cx="1466890" cy="1466890"/>
      </dsp:txXfrm>
    </dsp:sp>
    <dsp:sp modelId="{8B5051D1-2D81-40B7-BCB4-0EE79AFDEB4A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B003-8C75-4D87-AE84-A3FEA646ED8E}">
      <dsp:nvSpPr>
        <dsp:cNvPr id="0" name=""/>
        <dsp:cNvSpPr/>
      </dsp:nvSpPr>
      <dsp:spPr>
        <a:xfrm>
          <a:off x="3519423" y="465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Material-verwaltung</a:t>
          </a:r>
          <a:endParaRPr lang="de-DE" sz="1500" kern="1200" dirty="0"/>
        </a:p>
      </dsp:txBody>
      <dsp:txXfrm>
        <a:off x="3572591" y="53633"/>
        <a:ext cx="982816" cy="982816"/>
      </dsp:txXfrm>
    </dsp:sp>
    <dsp:sp modelId="{05B84FB0-D7DA-4054-A002-8FCEC5D35C10}">
      <dsp:nvSpPr>
        <dsp:cNvPr id="0" name=""/>
        <dsp:cNvSpPr/>
      </dsp:nvSpPr>
      <dsp:spPr>
        <a:xfrm>
          <a:off x="4876800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E16BD-0702-4392-8D11-926D2F3C1E2F}">
      <dsp:nvSpPr>
        <dsp:cNvPr id="0" name=""/>
        <dsp:cNvSpPr/>
      </dsp:nvSpPr>
      <dsp:spPr>
        <a:xfrm>
          <a:off x="5683715" y="216475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Verwaltung der Kurse</a:t>
          </a:r>
          <a:endParaRPr lang="de-DE" sz="1500" kern="1200" dirty="0"/>
        </a:p>
      </dsp:txBody>
      <dsp:txXfrm>
        <a:off x="5736883" y="2217925"/>
        <a:ext cx="982816" cy="982816"/>
      </dsp:txXfrm>
    </dsp:sp>
    <dsp:sp modelId="{60DD6BF0-A5B4-41B3-A971-102C84777D46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311F5-5472-4861-9D52-5F920F9ABE57}">
      <dsp:nvSpPr>
        <dsp:cNvPr id="0" name=""/>
        <dsp:cNvSpPr/>
      </dsp:nvSpPr>
      <dsp:spPr>
        <a:xfrm>
          <a:off x="3519423" y="4329049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Verwaltung der Mitarbeiter</a:t>
          </a:r>
          <a:endParaRPr lang="de-DE" sz="1500" kern="1200" dirty="0"/>
        </a:p>
      </dsp:txBody>
      <dsp:txXfrm>
        <a:off x="3572591" y="4382217"/>
        <a:ext cx="982816" cy="982816"/>
      </dsp:txXfrm>
    </dsp:sp>
    <dsp:sp modelId="{5B67BECE-0DD9-4770-8F78-0DFFA7D2D25D}">
      <dsp:nvSpPr>
        <dsp:cNvPr id="0" name=""/>
        <dsp:cNvSpPr/>
      </dsp:nvSpPr>
      <dsp:spPr>
        <a:xfrm rot="10800000">
          <a:off x="2444284" y="2709333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5158C-6DA0-4D5A-BCE0-E8179388443F}">
      <dsp:nvSpPr>
        <dsp:cNvPr id="0" name=""/>
        <dsp:cNvSpPr/>
      </dsp:nvSpPr>
      <dsp:spPr>
        <a:xfrm>
          <a:off x="1355132" y="216475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Kunden-verwaltung                               </a:t>
          </a:r>
          <a:endParaRPr lang="de-DE" sz="1500" kern="1200" dirty="0"/>
        </a:p>
      </dsp:txBody>
      <dsp:txXfrm>
        <a:off x="1408300" y="2217925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82147-CB47-49C0-8C4E-79F46F02CC84}">
      <dsp:nvSpPr>
        <dsp:cNvPr id="0" name=""/>
        <dsp:cNvSpPr/>
      </dsp:nvSpPr>
      <dsp:spPr>
        <a:xfrm>
          <a:off x="1410544" y="35076"/>
          <a:ext cx="7524215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Projektorganisation</a:t>
          </a:r>
          <a:endParaRPr lang="de-DE" sz="2100" kern="1200" dirty="0"/>
        </a:p>
      </dsp:txBody>
      <dsp:txXfrm>
        <a:off x="1410544" y="308929"/>
        <a:ext cx="7250362" cy="547706"/>
      </dsp:txXfrm>
    </dsp:sp>
    <dsp:sp modelId="{7EACA938-B70E-429F-8548-55DC77EF8118}">
      <dsp:nvSpPr>
        <dsp:cNvPr id="0" name=""/>
        <dsp:cNvSpPr/>
      </dsp:nvSpPr>
      <dsp:spPr>
        <a:xfrm>
          <a:off x="1411203" y="881584"/>
          <a:ext cx="1610881" cy="2026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Entwicklungs-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umgebung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Infrastruktur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Architektur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Projektstruktur</a:t>
          </a:r>
          <a:endParaRPr lang="de-DE" sz="1800" kern="1200" dirty="0"/>
        </a:p>
      </dsp:txBody>
      <dsp:txXfrm>
        <a:off x="1411203" y="881584"/>
        <a:ext cx="1610881" cy="2026183"/>
      </dsp:txXfrm>
    </dsp:sp>
    <dsp:sp modelId="{694A9EB9-F0F7-4A21-B303-BBCAA0524F9C}">
      <dsp:nvSpPr>
        <dsp:cNvPr id="0" name=""/>
        <dsp:cNvSpPr/>
      </dsp:nvSpPr>
      <dsp:spPr>
        <a:xfrm>
          <a:off x="3144875" y="400084"/>
          <a:ext cx="5789883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Module</a:t>
          </a:r>
          <a:endParaRPr lang="de-DE" sz="2100" kern="1200" dirty="0"/>
        </a:p>
      </dsp:txBody>
      <dsp:txXfrm>
        <a:off x="3144875" y="673937"/>
        <a:ext cx="5516030" cy="547706"/>
      </dsp:txXfrm>
    </dsp:sp>
    <dsp:sp modelId="{9E44132C-8324-46A3-B331-34E510770468}">
      <dsp:nvSpPr>
        <dsp:cNvPr id="0" name=""/>
        <dsp:cNvSpPr/>
      </dsp:nvSpPr>
      <dsp:spPr>
        <a:xfrm>
          <a:off x="3146402" y="1242002"/>
          <a:ext cx="1596625" cy="2379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Rechnung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Kunden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Mitarbeiter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Kurs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Termin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Material</a:t>
          </a:r>
          <a:endParaRPr lang="de-DE" sz="1800" kern="1200" dirty="0"/>
        </a:p>
      </dsp:txBody>
      <dsp:txXfrm>
        <a:off x="3146402" y="1242002"/>
        <a:ext cx="1596625" cy="2379338"/>
      </dsp:txXfrm>
    </dsp:sp>
    <dsp:sp modelId="{6FDDAC2B-1938-402C-A865-F1E203D6C204}">
      <dsp:nvSpPr>
        <dsp:cNvPr id="0" name=""/>
        <dsp:cNvSpPr/>
      </dsp:nvSpPr>
      <dsp:spPr>
        <a:xfrm>
          <a:off x="4879207" y="765092"/>
          <a:ext cx="4055552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GUI</a:t>
          </a:r>
          <a:endParaRPr lang="de-DE" sz="2100" kern="1200" dirty="0"/>
        </a:p>
      </dsp:txBody>
      <dsp:txXfrm>
        <a:off x="4879207" y="1038945"/>
        <a:ext cx="3781699" cy="547706"/>
      </dsp:txXfrm>
    </dsp:sp>
    <dsp:sp modelId="{9B611828-DB53-4D91-8204-F0E60EA74807}">
      <dsp:nvSpPr>
        <dsp:cNvPr id="0" name=""/>
        <dsp:cNvSpPr/>
      </dsp:nvSpPr>
      <dsp:spPr>
        <a:xfrm>
          <a:off x="6613539" y="1130100"/>
          <a:ext cx="2321220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Dokumentation</a:t>
          </a:r>
          <a:endParaRPr lang="de-DE" sz="2100" kern="1200" dirty="0"/>
        </a:p>
      </dsp:txBody>
      <dsp:txXfrm>
        <a:off x="6613539" y="1403953"/>
        <a:ext cx="2047367" cy="547706"/>
      </dsp:txXfrm>
    </dsp:sp>
    <dsp:sp modelId="{917FF7F2-210A-48A2-9D27-67C8AAFC2925}">
      <dsp:nvSpPr>
        <dsp:cNvPr id="0" name=""/>
        <dsp:cNvSpPr/>
      </dsp:nvSpPr>
      <dsp:spPr>
        <a:xfrm>
          <a:off x="6613539" y="1976609"/>
          <a:ext cx="1750132" cy="2011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Benutzer-handbuch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Endbericht</a:t>
          </a:r>
          <a:endParaRPr lang="de-DE" sz="1800" kern="1200" dirty="0"/>
        </a:p>
      </dsp:txBody>
      <dsp:txXfrm>
        <a:off x="6613539" y="1976609"/>
        <a:ext cx="1750132" cy="2011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29E39-AB99-47C4-BB76-65C5F882FE51}">
      <dsp:nvSpPr>
        <dsp:cNvPr id="0" name=""/>
        <dsp:cNvSpPr/>
      </dsp:nvSpPr>
      <dsp:spPr>
        <a:xfrm rot="5400000">
          <a:off x="236519" y="2370398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6BFEA-016E-4315-A32B-F253DB117006}">
      <dsp:nvSpPr>
        <dsp:cNvPr id="0" name=""/>
        <dsp:cNvSpPr/>
      </dsp:nvSpPr>
      <dsp:spPr>
        <a:xfrm>
          <a:off x="121215" y="2713821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Projekt-organisation</a:t>
          </a:r>
          <a:endParaRPr lang="de-DE" sz="1100" kern="1200" dirty="0"/>
        </a:p>
      </dsp:txBody>
      <dsp:txXfrm>
        <a:off x="121215" y="2713821"/>
        <a:ext cx="1037684" cy="909591"/>
      </dsp:txXfrm>
    </dsp:sp>
    <dsp:sp modelId="{8A34610C-DC5E-46B6-8FFD-EC23F26B7436}">
      <dsp:nvSpPr>
        <dsp:cNvPr id="0" name=""/>
        <dsp:cNvSpPr/>
      </dsp:nvSpPr>
      <dsp:spPr>
        <a:xfrm>
          <a:off x="963111" y="2285778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76E3-6562-4427-9AC3-01ABEB2C65E9}">
      <dsp:nvSpPr>
        <dsp:cNvPr id="0" name=""/>
        <dsp:cNvSpPr/>
      </dsp:nvSpPr>
      <dsp:spPr>
        <a:xfrm rot="5400000">
          <a:off x="1506848" y="2056054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4015-0DC2-4E2C-8B2D-B739BCCA19F3}">
      <dsp:nvSpPr>
        <dsp:cNvPr id="0" name=""/>
        <dsp:cNvSpPr/>
      </dsp:nvSpPr>
      <dsp:spPr>
        <a:xfrm>
          <a:off x="1391544" y="2399477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Rechnungs-verwaltung</a:t>
          </a:r>
          <a:endParaRPr lang="de-DE" sz="1100" kern="1200" dirty="0"/>
        </a:p>
      </dsp:txBody>
      <dsp:txXfrm>
        <a:off x="1391544" y="2399477"/>
        <a:ext cx="1037684" cy="909591"/>
      </dsp:txXfrm>
    </dsp:sp>
    <dsp:sp modelId="{5A6D15F6-1C20-4BD1-99DB-F5C26F0E729F}">
      <dsp:nvSpPr>
        <dsp:cNvPr id="0" name=""/>
        <dsp:cNvSpPr/>
      </dsp:nvSpPr>
      <dsp:spPr>
        <a:xfrm>
          <a:off x="2233439" y="1971434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B1A3D-32D7-4BB8-BD3F-B61EA4B7A995}">
      <dsp:nvSpPr>
        <dsp:cNvPr id="0" name=""/>
        <dsp:cNvSpPr/>
      </dsp:nvSpPr>
      <dsp:spPr>
        <a:xfrm rot="5400000">
          <a:off x="2777177" y="1741710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5AFD5-B108-47AD-8659-0DD5B59315B1}">
      <dsp:nvSpPr>
        <dsp:cNvPr id="0" name=""/>
        <dsp:cNvSpPr/>
      </dsp:nvSpPr>
      <dsp:spPr>
        <a:xfrm>
          <a:off x="2661873" y="2085133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Kursverwaltung</a:t>
          </a:r>
          <a:endParaRPr lang="de-DE" sz="1100" kern="1200" dirty="0"/>
        </a:p>
      </dsp:txBody>
      <dsp:txXfrm>
        <a:off x="2661873" y="2085133"/>
        <a:ext cx="1037684" cy="909591"/>
      </dsp:txXfrm>
    </dsp:sp>
    <dsp:sp modelId="{610BFBCA-DEDC-4631-B939-498E14A2C3D1}">
      <dsp:nvSpPr>
        <dsp:cNvPr id="0" name=""/>
        <dsp:cNvSpPr/>
      </dsp:nvSpPr>
      <dsp:spPr>
        <a:xfrm>
          <a:off x="3503768" y="1657089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AFD0-8273-4B87-8945-896FDD9396C3}">
      <dsp:nvSpPr>
        <dsp:cNvPr id="0" name=""/>
        <dsp:cNvSpPr/>
      </dsp:nvSpPr>
      <dsp:spPr>
        <a:xfrm rot="5400000">
          <a:off x="4047506" y="1427365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DFD1-C546-46BD-B505-8178F985CA29}">
      <dsp:nvSpPr>
        <dsp:cNvPr id="0" name=""/>
        <dsp:cNvSpPr/>
      </dsp:nvSpPr>
      <dsp:spPr>
        <a:xfrm>
          <a:off x="3932202" y="1770788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Kunden-verwaltung</a:t>
          </a:r>
          <a:endParaRPr lang="de-DE" sz="1100" kern="1200" dirty="0"/>
        </a:p>
      </dsp:txBody>
      <dsp:txXfrm>
        <a:off x="3932202" y="1770788"/>
        <a:ext cx="1037684" cy="909591"/>
      </dsp:txXfrm>
    </dsp:sp>
    <dsp:sp modelId="{811E6014-C5D0-497C-BC24-4C1CCD66E389}">
      <dsp:nvSpPr>
        <dsp:cNvPr id="0" name=""/>
        <dsp:cNvSpPr/>
      </dsp:nvSpPr>
      <dsp:spPr>
        <a:xfrm>
          <a:off x="4774097" y="1342745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CAB1-5512-45F5-BC82-103114293E0F}">
      <dsp:nvSpPr>
        <dsp:cNvPr id="0" name=""/>
        <dsp:cNvSpPr/>
      </dsp:nvSpPr>
      <dsp:spPr>
        <a:xfrm rot="5400000">
          <a:off x="5317835" y="1113021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6B21-D17F-4E21-83AC-F5D8B81CB2C6}">
      <dsp:nvSpPr>
        <dsp:cNvPr id="0" name=""/>
        <dsp:cNvSpPr/>
      </dsp:nvSpPr>
      <dsp:spPr>
        <a:xfrm>
          <a:off x="5202531" y="1456444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Material-verwaltung</a:t>
          </a:r>
          <a:endParaRPr lang="de-DE" sz="1100" kern="1200" dirty="0"/>
        </a:p>
      </dsp:txBody>
      <dsp:txXfrm>
        <a:off x="5202531" y="1456444"/>
        <a:ext cx="1037684" cy="909591"/>
      </dsp:txXfrm>
    </dsp:sp>
    <dsp:sp modelId="{F7648E4A-5E9A-4335-8595-4C6CDC589B2D}">
      <dsp:nvSpPr>
        <dsp:cNvPr id="0" name=""/>
        <dsp:cNvSpPr/>
      </dsp:nvSpPr>
      <dsp:spPr>
        <a:xfrm>
          <a:off x="6044426" y="1028401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8190C-01C6-46F7-8BD5-D8C9E3CFD5FA}">
      <dsp:nvSpPr>
        <dsp:cNvPr id="0" name=""/>
        <dsp:cNvSpPr/>
      </dsp:nvSpPr>
      <dsp:spPr>
        <a:xfrm rot="5400000">
          <a:off x="6588164" y="798677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8676-69CC-42E9-BBE0-6A35249D3B69}">
      <dsp:nvSpPr>
        <dsp:cNvPr id="0" name=""/>
        <dsp:cNvSpPr/>
      </dsp:nvSpPr>
      <dsp:spPr>
        <a:xfrm>
          <a:off x="6472860" y="1142100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Mitarbeiter-verwaltung</a:t>
          </a:r>
          <a:endParaRPr lang="de-DE" sz="1100" kern="1200" dirty="0"/>
        </a:p>
      </dsp:txBody>
      <dsp:txXfrm>
        <a:off x="6472860" y="1142100"/>
        <a:ext cx="1037684" cy="909591"/>
      </dsp:txXfrm>
    </dsp:sp>
    <dsp:sp modelId="{2205DA27-E7D1-433E-A5CC-0A1E34CE5619}">
      <dsp:nvSpPr>
        <dsp:cNvPr id="0" name=""/>
        <dsp:cNvSpPr/>
      </dsp:nvSpPr>
      <dsp:spPr>
        <a:xfrm>
          <a:off x="7314755" y="714057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47974-207C-4903-9D9C-4CECAF5D5050}">
      <dsp:nvSpPr>
        <dsp:cNvPr id="0" name=""/>
        <dsp:cNvSpPr/>
      </dsp:nvSpPr>
      <dsp:spPr>
        <a:xfrm rot="5400000">
          <a:off x="7858493" y="484333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A56F-A57E-4820-8402-98F7E746C65B}">
      <dsp:nvSpPr>
        <dsp:cNvPr id="0" name=""/>
        <dsp:cNvSpPr/>
      </dsp:nvSpPr>
      <dsp:spPr>
        <a:xfrm>
          <a:off x="7743189" y="827756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Termin-verwaltung</a:t>
          </a:r>
          <a:endParaRPr lang="de-DE" sz="1100" kern="1200" dirty="0"/>
        </a:p>
      </dsp:txBody>
      <dsp:txXfrm>
        <a:off x="7743189" y="827756"/>
        <a:ext cx="1037684" cy="909591"/>
      </dsp:txXfrm>
    </dsp:sp>
    <dsp:sp modelId="{25EDFA51-37A6-4212-8C24-FE946BC14C81}">
      <dsp:nvSpPr>
        <dsp:cNvPr id="0" name=""/>
        <dsp:cNvSpPr/>
      </dsp:nvSpPr>
      <dsp:spPr>
        <a:xfrm>
          <a:off x="8585084" y="399713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5517A-EEE3-449F-8597-5C8BF21BF214}">
      <dsp:nvSpPr>
        <dsp:cNvPr id="0" name=""/>
        <dsp:cNvSpPr/>
      </dsp:nvSpPr>
      <dsp:spPr>
        <a:xfrm rot="5400000">
          <a:off x="9128822" y="169989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5DC9-DFCD-4FA1-BE70-1AEC064C403C}">
      <dsp:nvSpPr>
        <dsp:cNvPr id="0" name=""/>
        <dsp:cNvSpPr/>
      </dsp:nvSpPr>
      <dsp:spPr>
        <a:xfrm>
          <a:off x="9013517" y="513412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Grafische Oberfläche</a:t>
          </a:r>
          <a:endParaRPr lang="de-DE" sz="1100" kern="1200" dirty="0"/>
        </a:p>
      </dsp:txBody>
      <dsp:txXfrm>
        <a:off x="9013517" y="513412"/>
        <a:ext cx="1037684" cy="909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5176-15CF-48F2-BB8F-0300223B0E5E}" type="datetimeFigureOut">
              <a:rPr lang="de-DE" smtClean="0"/>
              <a:t>10.05.2014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F91C-DA4C-44E6-AF51-04C6DD0BE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64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benötigt eine Anwendung für eine  umfassende elektronische Kursverwaltung. Diese Applikation soll folgende Aufgaben bewältigen:</a:t>
            </a:r>
          </a:p>
          <a:p>
            <a:pPr marL="0" indent="0">
              <a:buNone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Verwaltung der freien Mitarbeiter (Vertragsmanagement, Honorare, Aufnahme und Verwaltung der persönlichen und beschäftigungsrelevanten Daten, Kurseinteilung)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Verwaltung der Kurse (Termine, Zuordnung zu Kunden, Gebühren, Bereitstellung des Materials, Kursleiter)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Materialverwaltung (Einsatzbereitschaft, Aussonderung, Reparaturverwaltung, Neubeschaffung, Daten zu Material)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Kundenverwaltung (Stammdaten, gebuchte Kurse, Rechnungserstellung, Zahlungsverfolgung, Mahnwesen)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F91C-DA4C-44E6-AF51-04C6DD0BE8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6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Studs</a:t>
            </a:r>
            <a:r>
              <a:rPr lang="de-DE" sz="1400" dirty="0" smtClean="0"/>
              <a:t> </a:t>
            </a:r>
            <a:r>
              <a:rPr lang="de-DE" dirty="0" smtClean="0"/>
              <a:t>@</a:t>
            </a:r>
            <a:r>
              <a:rPr lang="de-DE" sz="1400" dirty="0" smtClean="0"/>
              <a:t> </a:t>
            </a:r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Consulting, Development &amp; Education</a:t>
            </a:r>
            <a:endParaRPr lang="de-DE" dirty="0"/>
          </a:p>
        </p:txBody>
      </p:sp>
      <p:pic>
        <p:nvPicPr>
          <p:cNvPr id="5" name="Picture 1" descr="O:\Logos\Belectric\Nur_Belectric\belectric_logo_rg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62"/>
          <a:stretch/>
        </p:blipFill>
        <p:spPr bwMode="auto">
          <a:xfrm>
            <a:off x="1097280" y="3269924"/>
            <a:ext cx="889852" cy="9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0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 descr="\\192.168.0.243\pr\Bilder\businesspicsLMIS\bearbeitet\EnterpriseApplikationen_kl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73" y="2749856"/>
            <a:ext cx="495412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908755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56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\\192.168.0.243\pr\Bilder\businesspicsLMIS\bearbeitet\Softwareentwicklung_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5" y="2774075"/>
            <a:ext cx="486973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Zielsetzung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Aktuellster technologischer Stand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Hohe Benutzerfreundlichkeit / Intuitive Bedienbarkeit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Implementation sämtlicher kundenspezifischer Anforderungen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Flexibilität und Erweiterbarkeit der Software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1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Verwendete Technologien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Betriebssystem:	Microsoft Windows Server 2008 R2 / Windows 7 Professional 64-Bit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Datenbank:		Microsoft SQL Server 2008 R2 Express-Edition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Framework:		</a:t>
            </a:r>
            <a:r>
              <a:rPr lang="de-DE" dirty="0" err="1" smtClean="0"/>
              <a:t>Entity</a:t>
            </a:r>
            <a:r>
              <a:rPr lang="de-DE" dirty="0" smtClean="0"/>
              <a:t> Framework 6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Programmiersprachen:	C#, XAML, LINQ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GUI-Modell:		MVVM, Modern UI</a:t>
            </a:r>
          </a:p>
        </p:txBody>
      </p:sp>
    </p:spTree>
    <p:extLst>
      <p:ext uri="{BB962C8B-B14F-4D97-AF65-F5344CB8AC3E}">
        <p14:creationId xmlns:p14="http://schemas.microsoft.com/office/powerpoint/2010/main" val="32184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Projektstrukturplan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41032"/>
              </p:ext>
            </p:extLst>
          </p:nvPr>
        </p:nvGraphicFramePr>
        <p:xfrm>
          <a:off x="1096961" y="1846263"/>
          <a:ext cx="1034530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Arbeitspakete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877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Terminplan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71237"/>
              </p:ext>
            </p:extLst>
          </p:nvPr>
        </p:nvGraphicFramePr>
        <p:xfrm>
          <a:off x="1096963" y="1846263"/>
          <a:ext cx="1005872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687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Materialverwaltung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Kundenverwaltung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Kursverwaltung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Handbuch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feil nach rechts 5"/>
          <p:cNvSpPr/>
          <p:nvPr/>
        </p:nvSpPr>
        <p:spPr>
          <a:xfrm>
            <a:off x="3657600" y="2276474"/>
            <a:ext cx="720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4533900" y="2638424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4533900" y="3019424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4533900" y="3369665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4533900" y="3727246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5865900" y="4111863"/>
            <a:ext cx="2088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5900" y="4494402"/>
            <a:ext cx="2088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533900" y="4844643"/>
            <a:ext cx="3420000" cy="288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533900" y="5209892"/>
            <a:ext cx="5688000" cy="2880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0363680" y="5595097"/>
            <a:ext cx="792000" cy="288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9067680" y="5980302"/>
            <a:ext cx="2088000" cy="288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3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Projektstand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468139"/>
              </p:ext>
            </p:extLst>
          </p:nvPr>
        </p:nvGraphicFramePr>
        <p:xfrm>
          <a:off x="3495675" y="2200275"/>
          <a:ext cx="60350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587"/>
                <a:gridCol w="1685925"/>
                <a:gridCol w="18075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Modul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Aktueller Stand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Offene Punkte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Rechnungsverwaltung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Kundenverwaltung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Mitarbeiterverwaltung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Kursverwaltung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Terminverwaltung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Materialverwaltung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GUI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Calibri" panose="020F0502020204030204" pitchFamily="34" charset="0"/>
                        </a:rPr>
                        <a:t>Dokumentation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Aktueller Stand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4800" dirty="0" smtClean="0"/>
          </a:p>
          <a:p>
            <a:pPr algn="ctr"/>
            <a:endParaRPr lang="de-DE" sz="4800" dirty="0"/>
          </a:p>
          <a:p>
            <a:pPr algn="ctr"/>
            <a:r>
              <a:rPr lang="de-DE" sz="4800" dirty="0" smtClean="0"/>
              <a:t>Live 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8813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Zwischenpräsentation </a:t>
            </a:r>
            <a:br>
              <a:rPr lang="de-DE" dirty="0" smtClean="0"/>
            </a:br>
            <a:r>
              <a:rPr lang="de-DE" dirty="0" err="1"/>
              <a:t>Naukanu</a:t>
            </a:r>
            <a:r>
              <a:rPr lang="de-DE" dirty="0"/>
              <a:t> </a:t>
            </a:r>
            <a:r>
              <a:rPr lang="de-DE" dirty="0" err="1"/>
              <a:t>Sealing</a:t>
            </a:r>
            <a:r>
              <a:rPr lang="de-DE" dirty="0"/>
              <a:t> </a:t>
            </a:r>
            <a:r>
              <a:rPr lang="de-DE" dirty="0" smtClean="0"/>
              <a:t>School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Auftraggeber: </a:t>
            </a:r>
            <a:r>
              <a:rPr lang="de-DE" sz="2400" dirty="0" err="1" smtClean="0"/>
              <a:t>Naukanu</a:t>
            </a:r>
            <a:r>
              <a:rPr lang="de-DE" sz="2400" dirty="0" smtClean="0"/>
              <a:t> </a:t>
            </a:r>
            <a:r>
              <a:rPr lang="de-DE" sz="2400" dirty="0" err="1" smtClean="0"/>
              <a:t>Sealing</a:t>
            </a:r>
            <a:r>
              <a:rPr lang="de-DE" sz="2400" dirty="0" smtClean="0"/>
              <a:t> School</a:t>
            </a:r>
          </a:p>
          <a:p>
            <a:r>
              <a:rPr lang="de-DE" sz="2400" dirty="0" smtClean="0"/>
              <a:t>Auftragnehmer: </a:t>
            </a:r>
            <a:r>
              <a:rPr lang="de-DE" sz="2400" dirty="0" err="1" smtClean="0"/>
              <a:t>Studs@Work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453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Anregungen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\\192.168.0.243\pr\Bilder\businesspicsLMIS\bearbeitet\Application-Management_kl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33" y="2765888"/>
            <a:ext cx="492401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Unternehmensvorstellung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Die Ausgangsituation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Das Projekt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Fragen und Anregungen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454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Firmenprofil</a:t>
            </a:r>
            <a:endParaRPr lang="de-DE" sz="40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17159"/>
            <a:ext cx="10058400" cy="402336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Studs</a:t>
            </a:r>
            <a:r>
              <a:rPr lang="de-DE" dirty="0" err="1" smtClean="0"/>
              <a:t>@Work</a:t>
            </a:r>
            <a:r>
              <a:rPr lang="de-DE" dirty="0" smtClean="0"/>
              <a:t> AG</a:t>
            </a:r>
          </a:p>
          <a:p>
            <a:r>
              <a:rPr lang="de-DE" dirty="0" smtClean="0"/>
              <a:t>Seit 1999 mit Sitz in Frankfurt am Main tätig im </a:t>
            </a:r>
          </a:p>
          <a:p>
            <a:r>
              <a:rPr lang="de-DE" dirty="0" smtClean="0"/>
              <a:t>Bereich </a:t>
            </a:r>
            <a:r>
              <a:rPr lang="de-DE" dirty="0" err="1" smtClean="0"/>
              <a:t>Indivdualsoftwareentwicklung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5" descr="S:\Fotos\BA 9\alt\BA 9 Perspektive_Entwurf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97280" y="3745220"/>
            <a:ext cx="4704224" cy="2232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943725" y="3576377"/>
            <a:ext cx="421195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Derzeit 49 Mitarbeiter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Kunden: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Automobil-, Energiebranche, Banken sowie IT Dienstleister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Moderne Infrastruktur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Aufwand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für Weiterbildung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3% vom Umsatz p.a.</a:t>
            </a:r>
          </a:p>
        </p:txBody>
      </p:sp>
    </p:spTree>
    <p:extLst>
      <p:ext uri="{BB962C8B-B14F-4D97-AF65-F5344CB8AC3E}">
        <p14:creationId xmlns:p14="http://schemas.microsoft.com/office/powerpoint/2010/main" val="290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 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Dafür steht </a:t>
            </a:r>
            <a:r>
              <a:rPr lang="de-DE" sz="4000" dirty="0" err="1" smtClean="0">
                <a:solidFill>
                  <a:schemeClr val="accent1"/>
                </a:solidFill>
              </a:rPr>
              <a:t>Studs@Work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</a:rPr>
              <a:t>Maßgeschneiderte Entwicklung von Individualsoftware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Höchste </a:t>
            </a:r>
            <a:r>
              <a:rPr lang="de-DE" dirty="0">
                <a:latin typeface="Calibri" panose="020F0502020204030204" pitchFamily="34" charset="0"/>
              </a:rPr>
              <a:t>Kundenzufriedenheit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Verwendung </a:t>
            </a:r>
            <a:r>
              <a:rPr lang="de-DE" dirty="0">
                <a:latin typeface="Calibri" panose="020F0502020204030204" pitchFamily="34" charset="0"/>
              </a:rPr>
              <a:t>aktuellster Technologien sowie modernster Prozess- und Organisationsmethoden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Hohes Know-how </a:t>
            </a:r>
            <a:r>
              <a:rPr lang="de-DE" dirty="0">
                <a:latin typeface="Calibri" panose="020F0502020204030204" pitchFamily="34" charset="0"/>
              </a:rPr>
              <a:t>unserer Mitarbeiter und ständige </a:t>
            </a:r>
            <a:r>
              <a:rPr lang="de-DE" dirty="0" smtClean="0">
                <a:latin typeface="Calibri" panose="020F0502020204030204" pitchFamily="34" charset="0"/>
              </a:rPr>
              <a:t>Weiterbildung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20505"/>
              </p:ext>
            </p:extLst>
          </p:nvPr>
        </p:nvGraphicFramePr>
        <p:xfrm>
          <a:off x="1096963" y="1846263"/>
          <a:ext cx="1089183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Benjamin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Böcherer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Consultant / Developer / Dozent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Enterprise Edition Anwendungen mit JSF und EJB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Java und .NET-Technologien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24" y="1954722"/>
            <a:ext cx="2885656" cy="3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86543"/>
              </p:ext>
            </p:extLst>
          </p:nvPr>
        </p:nvGraphicFramePr>
        <p:xfrm>
          <a:off x="1096963" y="1846263"/>
          <a:ext cx="1089183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Tobias Meyer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Wirtschaftsinformatiker (Handwerkskammer Unterfranken)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Administrator / Projektleiter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SAP Business </a:t>
                      </a:r>
                      <a:r>
                        <a:rPr lang="de-DE" dirty="0" err="1" smtClean="0"/>
                        <a:t>Intelligence</a:t>
                      </a:r>
                      <a:r>
                        <a:rPr lang="de-DE" dirty="0" smtClean="0"/>
                        <a:t> Projekten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SAP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68" y="1953347"/>
            <a:ext cx="3374403" cy="39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919810"/>
              </p:ext>
            </p:extLst>
          </p:nvPr>
        </p:nvGraphicFramePr>
        <p:xfrm>
          <a:off x="1096963" y="1846263"/>
          <a:ext cx="1089183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Stefan Müller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Staatlich geprüfter Informatiker Fachrichtung Wirtschaft 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Consultant / Developer / Dozent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EE Anwendungen mit JSF und EJB Technologien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Software-</a:t>
                      </a:r>
                      <a:r>
                        <a:rPr lang="de-DE" dirty="0" err="1" smtClean="0"/>
                        <a:t>Testing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72" y="1894264"/>
            <a:ext cx="3160708" cy="4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70281"/>
              </p:ext>
            </p:extLst>
          </p:nvPr>
        </p:nvGraphicFramePr>
        <p:xfrm>
          <a:off x="1096963" y="1846263"/>
          <a:ext cx="1089183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Dominik Schumacher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Systemadministrator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C# - Anwendungen sowie Applikationen auf Basis von PHP / Windows </a:t>
                      </a:r>
                      <a:r>
                        <a:rPr lang="de-DE" dirty="0" err="1" smtClean="0"/>
                        <a:t>Powershell</a:t>
                      </a:r>
                      <a:r>
                        <a:rPr lang="de-DE" dirty="0" smtClean="0"/>
                        <a:t>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470</Words>
  <Application>Microsoft Office PowerPoint</Application>
  <PresentationFormat>Breitbild</PresentationFormat>
  <Paragraphs>178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Wingdings 2</vt:lpstr>
      <vt:lpstr>Rückblick</vt:lpstr>
      <vt:lpstr> Studs @ Work</vt:lpstr>
      <vt:lpstr>Zwischenpräsentation  Naukanu Sealing School</vt:lpstr>
      <vt:lpstr>Agenda</vt:lpstr>
      <vt:lpstr>Das Unternehmen Firmenprofil</vt:lpstr>
      <vt:lpstr>Das Unternehmen  Dafür steht Studs@Work</vt:lpstr>
      <vt:lpstr>Das Unternehmen Projektmitarbeiter</vt:lpstr>
      <vt:lpstr>Das Unternehmen Projektmitarbeiter</vt:lpstr>
      <vt:lpstr>Das Unternehmen Projektmitarbeiter</vt:lpstr>
      <vt:lpstr>Das Unternehmen Projektmitarbeiter</vt:lpstr>
      <vt:lpstr>Ausgangssituation</vt:lpstr>
      <vt:lpstr>PowerPoint-Präsentation</vt:lpstr>
      <vt:lpstr>Das Projekt</vt:lpstr>
      <vt:lpstr>Das Projekt Zielsetzung</vt:lpstr>
      <vt:lpstr>Das Projekt Verwendete Technologien</vt:lpstr>
      <vt:lpstr>Das Projekt Projektstrukturplan</vt:lpstr>
      <vt:lpstr>Das Projekt Arbeitspakete</vt:lpstr>
      <vt:lpstr>Das Projekt Terminplan</vt:lpstr>
      <vt:lpstr>Das Projekt Projektstand</vt:lpstr>
      <vt:lpstr>Das Projekt Aktueller Stand</vt:lpstr>
      <vt:lpstr>Fragen und Anregungen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Studs @ Work</dc:title>
  <dc:creator>Tobias Meyer</dc:creator>
  <cp:lastModifiedBy>Tobias Meyer</cp:lastModifiedBy>
  <cp:revision>16</cp:revision>
  <dcterms:created xsi:type="dcterms:W3CDTF">2014-05-08T08:47:15Z</dcterms:created>
  <dcterms:modified xsi:type="dcterms:W3CDTF">2014-05-10T10:17:51Z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