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1752" y="1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45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63" y="254000"/>
            <a:ext cx="23123833" cy="622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0"/>
              </a:lnSpc>
              <a:buNone/>
            </a:pPr>
            <a:r>
              <a:rPr lang="en-US" sz="21000" b="1" kern="0" spc="-630" dirty="0">
                <a:solidFill>
                  <a:srgbClr val="E1EEE6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Spotify</a:t>
            </a:r>
            <a:endParaRPr lang="en-US" sz="21000" b="1" dirty="0"/>
          </a:p>
          <a:p>
            <a:pPr marL="0" indent="0" algn="l">
              <a:lnSpc>
                <a:spcPts val="21000"/>
              </a:lnSpc>
              <a:buNone/>
            </a:pPr>
            <a:r>
              <a:rPr lang="en-US" sz="21000" b="1" kern="0" spc="-630" dirty="0">
                <a:solidFill>
                  <a:srgbClr val="00CE9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SoundMapper</a:t>
            </a:r>
            <a:endParaRPr lang="en-US" sz="21000" b="1" dirty="0"/>
          </a:p>
        </p:txBody>
      </p:sp>
      <p:sp>
        <p:nvSpPr>
          <p:cNvPr id="3" name="Text 1"/>
          <p:cNvSpPr/>
          <p:nvPr/>
        </p:nvSpPr>
        <p:spPr>
          <a:xfrm>
            <a:off x="508063" y="9385300"/>
            <a:ext cx="13463683" cy="167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760"/>
              </a:lnSpc>
              <a:buNone/>
            </a:pPr>
            <a:r>
              <a:rPr lang="en-US" sz="4800" kern="0" spc="-96" dirty="0">
                <a:solidFill>
                  <a:srgbClr val="E1EEE6">
                    <a:alpha val="100000"/>
                  </a:srgbClr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Liven up your morning commute </a:t>
            </a:r>
            <a:endParaRPr lang="en-US" sz="4800" dirty="0"/>
          </a:p>
          <a:p>
            <a:pPr marL="0" indent="0" algn="l">
              <a:lnSpc>
                <a:spcPts val="5760"/>
              </a:lnSpc>
              <a:buNone/>
            </a:pPr>
            <a:r>
              <a:rPr lang="en-US" sz="4800" kern="0" spc="-96" dirty="0">
                <a:solidFill>
                  <a:srgbClr val="E1EEE6">
                    <a:alpha val="100000"/>
                  </a:srgbClr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with the sounds of your city.</a:t>
            </a:r>
            <a:endParaRPr lang="en-US" sz="4800" dirty="0"/>
          </a:p>
        </p:txBody>
      </p:sp>
      <p:pic>
        <p:nvPicPr>
          <p:cNvPr id="4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88261" y="12230100"/>
            <a:ext cx="1232054" cy="12319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 rot="21599078">
            <a:off x="507446" y="13090995"/>
            <a:ext cx="1325199" cy="461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200" kern="0" spc="-66" dirty="0">
                <a:solidFill>
                  <a:srgbClr val="FFFFFF">
                    <a:alpha val="100000"/>
                  </a:srgbClr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BAMI OKE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63" y="254000"/>
            <a:ext cx="9094337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760"/>
              </a:lnSpc>
              <a:buNone/>
            </a:pPr>
            <a:r>
              <a:rPr lang="en-US" sz="4800" b="1" kern="0" spc="-96" dirty="0">
                <a:solidFill>
                  <a:srgbClr val="FFFFFF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Spotify x </a:t>
            </a:r>
            <a:r>
              <a:rPr lang="en-US" sz="4800" b="1" kern="0" spc="-96" dirty="0">
                <a:solidFill>
                  <a:srgbClr val="00CE9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SoundMapper</a:t>
            </a:r>
            <a:endParaRPr lang="en-US" sz="4800" b="1" dirty="0"/>
          </a:p>
        </p:txBody>
      </p:sp>
      <p:sp>
        <p:nvSpPr>
          <p:cNvPr id="3" name="Text 1"/>
          <p:cNvSpPr/>
          <p:nvPr/>
        </p:nvSpPr>
        <p:spPr>
          <a:xfrm>
            <a:off x="482661" y="2298700"/>
            <a:ext cx="7189098" cy="1378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60"/>
              </a:lnSpc>
              <a:buNone/>
            </a:pPr>
            <a:r>
              <a:rPr lang="en-US" sz="6800" kern="0" spc="-136" dirty="0">
                <a:solidFill>
                  <a:srgbClr val="FFFFFF">
                    <a:alpha val="100000"/>
                  </a:srgbClr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Curate the vibes for your journey in 3 easy steps:</a:t>
            </a:r>
            <a:endParaRPr lang="en-US" sz="6800" dirty="0"/>
          </a:p>
        </p:txBody>
      </p:sp>
      <p:sp>
        <p:nvSpPr>
          <p:cNvPr id="4" name="Shape 2"/>
          <p:cNvSpPr/>
          <p:nvPr/>
        </p:nvSpPr>
        <p:spPr>
          <a:xfrm>
            <a:off x="482660" y="6464300"/>
            <a:ext cx="7633654" cy="3467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381048" y="6951314"/>
            <a:ext cx="7836879" cy="167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60"/>
              </a:lnSpc>
              <a:buNone/>
            </a:pPr>
            <a:r>
              <a:rPr lang="en-US" sz="4800" b="1" kern="0" spc="-96" dirty="0">
                <a:solidFill>
                  <a:srgbClr val="FFFFFF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1. Enter your origin and destination point.</a:t>
            </a:r>
            <a:endParaRPr lang="en-US" sz="4800" b="1" dirty="0"/>
          </a:p>
        </p:txBody>
      </p:sp>
      <p:sp>
        <p:nvSpPr>
          <p:cNvPr id="6" name="Text 4"/>
          <p:cNvSpPr/>
          <p:nvPr/>
        </p:nvSpPr>
        <p:spPr>
          <a:xfrm>
            <a:off x="927216" y="8691214"/>
            <a:ext cx="6744543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60"/>
              </a:lnSpc>
              <a:buNone/>
            </a:pP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DM Sans Italic" pitchFamily="34" charset="0"/>
                <a:ea typeface="DM Sans Italic" pitchFamily="34" charset="-122"/>
                <a:cs typeface="DM Sans Italic" pitchFamily="34" charset="-120"/>
              </a:rPr>
              <a:t>Overpass API</a:t>
            </a: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provides access to the mapping geodata. </a:t>
            </a: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DM Sans Italic" pitchFamily="34" charset="0"/>
                <a:ea typeface="DM Sans Italic" pitchFamily="34" charset="-122"/>
                <a:cs typeface="DM Sans Italic" pitchFamily="34" charset="-120"/>
              </a:rPr>
              <a:t>Discogs’ </a:t>
            </a: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API then delivers a list of musicians hailing from the cities along the submitted route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8370346" y="5774267"/>
            <a:ext cx="7646356" cy="30353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8268733" y="6951314"/>
            <a:ext cx="7849581" cy="167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60"/>
              </a:lnSpc>
              <a:buNone/>
            </a:pPr>
            <a:r>
              <a:rPr lang="en-US" sz="4800" b="1" kern="0" spc="-96" dirty="0">
                <a:solidFill>
                  <a:srgbClr val="FFFFFF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2. Choose what type of music you’re feeling</a:t>
            </a:r>
            <a:endParaRPr lang="en-US" sz="4800" b="1" dirty="0"/>
          </a:p>
        </p:txBody>
      </p:sp>
      <p:sp>
        <p:nvSpPr>
          <p:cNvPr id="9" name="Text 7"/>
          <p:cNvSpPr/>
          <p:nvPr/>
        </p:nvSpPr>
        <p:spPr>
          <a:xfrm>
            <a:off x="9342018" y="8691214"/>
            <a:ext cx="5703013" cy="1397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60"/>
              </a:lnSpc>
              <a:buNone/>
            </a:pP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Users can filter their results by tempo, loudness, energy, or danceability to curate that perfect playlist.</a:t>
            </a:r>
            <a:endParaRPr lang="en-US" sz="2400" dirty="0"/>
          </a:p>
        </p:txBody>
      </p:sp>
      <p:sp>
        <p:nvSpPr>
          <p:cNvPr id="10" name="Shape 8"/>
          <p:cNvSpPr/>
          <p:nvPr/>
        </p:nvSpPr>
        <p:spPr>
          <a:xfrm>
            <a:off x="16270734" y="5774267"/>
            <a:ext cx="7646356" cy="30353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16169121" y="6951314"/>
            <a:ext cx="7849581" cy="167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60"/>
              </a:lnSpc>
              <a:buNone/>
            </a:pPr>
            <a:r>
              <a:rPr lang="en-US" sz="4800" b="1" kern="0" spc="-96" dirty="0">
                <a:solidFill>
                  <a:srgbClr val="FFFFFF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3. Sit back and listen to the sounds of the city.</a:t>
            </a:r>
            <a:endParaRPr lang="en-US" sz="4800" b="1" dirty="0"/>
          </a:p>
        </p:txBody>
      </p:sp>
      <p:sp>
        <p:nvSpPr>
          <p:cNvPr id="12" name="Text 10"/>
          <p:cNvSpPr/>
          <p:nvPr/>
        </p:nvSpPr>
        <p:spPr>
          <a:xfrm>
            <a:off x="17242405" y="8691214"/>
            <a:ext cx="5703013" cy="1397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60"/>
              </a:lnSpc>
              <a:buNone/>
            </a:pP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DM Sans Italic" pitchFamily="34" charset="0"/>
                <a:ea typeface="DM Sans Italic" pitchFamily="34" charset="-122"/>
                <a:cs typeface="DM Sans Italic" pitchFamily="34" charset="-120"/>
              </a:rPr>
              <a:t>Spotify’s </a:t>
            </a: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API generates a playlist based on the selected route, filters, and musician metadata.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DM Sans Bold</vt:lpstr>
      <vt:lpstr>DM Sans Italic</vt:lpstr>
      <vt:lpstr>DM Sans Medium</vt:lpstr>
      <vt:lpstr>DM Sans Regular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Bami Oke</cp:lastModifiedBy>
  <cp:revision>2</cp:revision>
  <dcterms:created xsi:type="dcterms:W3CDTF">2024-10-29T10:48:34Z</dcterms:created>
  <dcterms:modified xsi:type="dcterms:W3CDTF">2024-10-29T10:55:01Z</dcterms:modified>
</cp:coreProperties>
</file>