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7076BE-AB96-4BF3-9AD0-1990480DD1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03E3C-B4D0-4F18-BD42-418B81C819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0C1BF0-64F9-4553-8F20-1C3E48AA38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72643-9216-489C-B729-CF8DD4D34E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19C56-77EE-4056-9AA6-5B1751F26D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E04AA0-E483-4CCD-8397-AFA22E8425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3361A8-9644-43D5-BB85-BDA4E552A7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FAF36A-379D-4F9C-B0BB-3235815C0D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89C8B-2253-4161-BC5E-1CF2CDC4B5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75BFED-BBA0-470A-BE8B-96D9EDCCDE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E125AE-3AB4-4EF6-9A79-97F6F8FADD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52722-3065-47BC-9493-8492D6383D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065C42-1888-473E-A53B-E80E631D1BD3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28160" y="0"/>
            <a:ext cx="80233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2025-07-02T10:10:14Z</dcterms:created>
  <dc:creator>Ben Bolker</dc:creator>
  <dc:description/>
  <dc:language>en-CA</dc:language>
  <cp:lastModifiedBy>Ben Bolker</cp:lastModifiedBy>
  <dcterms:modified xsi:type="dcterms:W3CDTF">2025-07-02T10:11:30Z</dcterms:modified>
  <cp:revision>1</cp:revision>
  <dc:subject/>
  <dc:title/>
</cp:coreProperties>
</file>