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7B38D5-9BAC-416D-9469-56B9CE23B54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7D0B50-4FE5-474C-9E53-AE0A89F9037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8FD34B-1CD8-4400-80AB-5126093477E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2F2DEB-01AC-486A-97D8-3CB0BA4004F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50A728-0EDF-49E8-ADDE-90D4A5E159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12E473-27F9-4485-85ED-35E2356A7B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62D4F8-85C4-40C3-A3B9-6EB2C5537E9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2872C8-668F-41C4-B34A-56EA6F2C9D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B06EF6-7601-481E-ADEB-B9E9D33BB82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08BAB8-4854-4A36-8A0B-068BE5E8A6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68E0B5-63F4-4E73-B34E-7528167DBB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2603C3-8556-4677-99F4-0262722A37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CA" sz="1400" spc="-1" strike="noStrike">
                <a:latin typeface="Times New Roman"/>
              </a:defRPr>
            </a:lvl1pPr>
          </a:lstStyle>
          <a:p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CA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CA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82A97B9-6782-409A-9AAA-5DC7600CA7B6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371240" y="0"/>
            <a:ext cx="733752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371240" y="0"/>
            <a:ext cx="733752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371240" y="0"/>
            <a:ext cx="733752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1371240" y="0"/>
            <a:ext cx="733752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1371240" y="0"/>
            <a:ext cx="733752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1371240" y="0"/>
            <a:ext cx="733752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1371240" y="0"/>
            <a:ext cx="733752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1371240" y="0"/>
            <a:ext cx="733752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1371240" y="0"/>
            <a:ext cx="733752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371240" y="0"/>
            <a:ext cx="733752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1371240" y="0"/>
            <a:ext cx="733752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371240" y="0"/>
            <a:ext cx="733752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371240" y="0"/>
            <a:ext cx="733752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371240" y="0"/>
            <a:ext cx="733752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371240" y="0"/>
            <a:ext cx="733752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371240" y="0"/>
            <a:ext cx="733752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371240" y="0"/>
            <a:ext cx="733752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371240" y="0"/>
            <a:ext cx="733752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371240" y="0"/>
            <a:ext cx="733752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2025-07-01T19:13:50Z</dcterms:created>
  <dc:creator>Ben Bolker</dc:creator>
  <dc:description/>
  <dc:language>en-CA</dc:language>
  <cp:lastModifiedBy>Ben Bolker</cp:lastModifiedBy>
  <dcterms:modified xsi:type="dcterms:W3CDTF">2025-07-01T19:15:41Z</dcterms:modified>
  <cp:revision>1</cp:revision>
  <dc:subject/>
  <dc:title/>
</cp:coreProperties>
</file>