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s/modernComment_125_65C284A8.xml" ContentType="application/vnd.ms-powerpoint.comments+xml"/>
  <Override PartName="/ppt/comments/modernComment_10D_27AA54E5.xml" ContentType="application/vnd.ms-powerpoint.comments+xml"/>
  <Override PartName="/ppt/comments/modernComment_10C_3F215AD6.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modernComment_12A_6D96C39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670" r:id="rId16"/>
  </p:sldMasterIdLst>
  <p:notesMasterIdLst>
    <p:notesMasterId r:id="rId18"/>
  </p:notesMasterIdLst>
  <p:sldIdLst>
    <p:sldId id="256" r:id="rId20"/>
    <p:sldId id="277" r:id="rId21"/>
    <p:sldId id="293" r:id="rId22"/>
    <p:sldId id="263" r:id="rId23"/>
    <p:sldId id="267" r:id="rId24"/>
    <p:sldId id="266" r:id="rId25"/>
    <p:sldId id="269" r:id="rId26"/>
    <p:sldId id="268" r:id="rId27"/>
    <p:sldId id="265" r:id="rId28"/>
    <p:sldId id="270" r:id="rId29"/>
    <p:sldId id="283" r:id="rId30"/>
    <p:sldId id="308" r:id="rId31"/>
    <p:sldId id="280" r:id="rId32"/>
    <p:sldId id="289" r:id="rId33"/>
    <p:sldId id="285" r:id="rId34"/>
    <p:sldId id="273" r:id="rId35"/>
    <p:sldId id="309" r:id="rId36"/>
    <p:sldId id="304" r:id="rId37"/>
    <p:sldId id="303" r:id="rId38"/>
    <p:sldId id="261" r:id="rId39"/>
    <p:sldId id="290" r:id="rId40"/>
    <p:sldId id="298" r:id="rId41"/>
    <p:sldId id="291" r:id="rId42"/>
    <p:sldId id="300" r:id="rId43"/>
    <p:sldId id="284" r:id="rId4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72497D-3591-62E4-E9F4-CA154C6C4D5B}" name="Lee Linda" initials="LL" userId="8ed8ef86829a09c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FFFFFF"/>
    <a:srgbClr val="DBE3F3"/>
    <a:srgbClr val="5C6573"/>
  </p:clrMru>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B0A380-F56F-44D1-90B4-F0F2A71332E2}" v="4560" dt="2022-07-10T19:57:30.850"/>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보통 스타일 2 - 강조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p:restoredLeft sz="9355" autoAdjust="0"/>
    <p:restoredTop sz="95026" autoAdjust="0"/>
  </p:normalViewPr>
  <p:slideViewPr>
    <p:cSldViewPr snapToGrid="0" snapToObjects="1">
      <p:cViewPr>
        <p:scale>
          <a:sx n="75" d="100"/>
          <a:sy n="75" d="100"/>
        </p:scale>
        <p:origin x="1234" y="125"/>
      </p:cViewPr>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1" Type="http://schemas.microsoft.com/office/2018/10/relationships/authors" Target="authors.xml"></Relationship><Relationship Id="rId2" Type="http://schemas.microsoft.com/office/2015/10/relationships/revisionInfo" Target="revisionInfo.xml"></Relationship><Relationship Id="rId3" Type="http://schemas.microsoft.com/office/2016/11/relationships/changesInfo" Target="changesInfos/changesInfo1.xml"></Relationship><Relationship Id="rId4" Type="http://schemas.openxmlformats.org/officeDocument/2006/relationships/tableStyles" Target="tableStyles.xml"></Relationship><Relationship Id="rId16" Type="http://schemas.openxmlformats.org/officeDocument/2006/relationships/slideMaster" Target="slideMasters/slideMaster1.xml"></Relationship><Relationship Id="rId17" Type="http://schemas.openxmlformats.org/officeDocument/2006/relationships/theme" Target="theme/theme1.xml"></Relationship><Relationship Id="rId18" Type="http://schemas.openxmlformats.org/officeDocument/2006/relationships/notesMaster" Target="notesMasters/notesMaster1.xml"></Relationship><Relationship Id="rId20" Type="http://schemas.openxmlformats.org/officeDocument/2006/relationships/slide" Target="slides/slide1.xml"></Relationship><Relationship Id="rId21" Type="http://schemas.openxmlformats.org/officeDocument/2006/relationships/slide" Target="slides/slide2.xml"></Relationship><Relationship Id="rId22" Type="http://schemas.openxmlformats.org/officeDocument/2006/relationships/slide" Target="slides/slide3.xml"></Relationship><Relationship Id="rId23" Type="http://schemas.openxmlformats.org/officeDocument/2006/relationships/slide" Target="slides/slide4.xml"></Relationship><Relationship Id="rId24" Type="http://schemas.openxmlformats.org/officeDocument/2006/relationships/slide" Target="slides/slide5.xml"></Relationship><Relationship Id="rId25" Type="http://schemas.openxmlformats.org/officeDocument/2006/relationships/slide" Target="slides/slide6.xml"></Relationship><Relationship Id="rId26" Type="http://schemas.openxmlformats.org/officeDocument/2006/relationships/slide" Target="slides/slide7.xml"></Relationship><Relationship Id="rId27" Type="http://schemas.openxmlformats.org/officeDocument/2006/relationships/slide" Target="slides/slide8.xml"></Relationship><Relationship Id="rId28" Type="http://schemas.openxmlformats.org/officeDocument/2006/relationships/slide" Target="slides/slide9.xml"></Relationship><Relationship Id="rId29" Type="http://schemas.openxmlformats.org/officeDocument/2006/relationships/slide" Target="slides/slide10.xml"></Relationship><Relationship Id="rId30" Type="http://schemas.openxmlformats.org/officeDocument/2006/relationships/slide" Target="slides/slide11.xml"></Relationship><Relationship Id="rId31" Type="http://schemas.openxmlformats.org/officeDocument/2006/relationships/slide" Target="slides/slide12.xml"></Relationship><Relationship Id="rId32" Type="http://schemas.openxmlformats.org/officeDocument/2006/relationships/slide" Target="slides/slide13.xml"></Relationship><Relationship Id="rId33" Type="http://schemas.openxmlformats.org/officeDocument/2006/relationships/slide" Target="slides/slide14.xml"></Relationship><Relationship Id="rId34" Type="http://schemas.openxmlformats.org/officeDocument/2006/relationships/slide" Target="slides/slide15.xml"></Relationship><Relationship Id="rId35" Type="http://schemas.openxmlformats.org/officeDocument/2006/relationships/slide" Target="slides/slide16.xml"></Relationship><Relationship Id="rId36" Type="http://schemas.openxmlformats.org/officeDocument/2006/relationships/slide" Target="slides/slide17.xml"></Relationship><Relationship Id="rId37" Type="http://schemas.openxmlformats.org/officeDocument/2006/relationships/slide" Target="slides/slide18.xml"></Relationship><Relationship Id="rId38" Type="http://schemas.openxmlformats.org/officeDocument/2006/relationships/slide" Target="slides/slide19.xml"></Relationship><Relationship Id="rId39" Type="http://schemas.openxmlformats.org/officeDocument/2006/relationships/slide" Target="slides/slide20.xml"></Relationship><Relationship Id="rId40" Type="http://schemas.openxmlformats.org/officeDocument/2006/relationships/slide" Target="slides/slide21.xml"></Relationship><Relationship Id="rId41" Type="http://schemas.openxmlformats.org/officeDocument/2006/relationships/slide" Target="slides/slide22.xml"></Relationship><Relationship Id="rId42" Type="http://schemas.openxmlformats.org/officeDocument/2006/relationships/slide" Target="slides/slide23.xml"></Relationship><Relationship Id="rId43" Type="http://schemas.openxmlformats.org/officeDocument/2006/relationships/slide" Target="slides/slide24.xml"></Relationship><Relationship Id="rId44" Type="http://schemas.openxmlformats.org/officeDocument/2006/relationships/slide" Target="slides/slide25.xml"></Relationship><Relationship Id="rId47" Type="http://schemas.openxmlformats.org/officeDocument/2006/relationships/viewProps" Target="viewProps.xml"></Relationship><Relationship Id="rId48" Type="http://schemas.openxmlformats.org/officeDocument/2006/relationships/presProps" Target="presProps.xml"></Relationship></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Linda" userId="8ed8ef86829a09c4" providerId="LiveId" clId="{D0B0A380-F56F-44D1-90B4-F0F2A71332E2}"/>
    <pc:docChg chg="undo redo custSel addSld delSld modSld sldOrd modMainMaster">
      <pc:chgData name="Lee Linda" userId="8ed8ef86829a09c4" providerId="LiveId" clId="{D0B0A380-F56F-44D1-90B4-F0F2A71332E2}" dt="2022-07-10T19:59:58.175" v="46401" actId="1038"/>
      <pc:docMkLst>
        <pc:docMk/>
      </pc:docMkLst>
      <pc:sldChg chg="addSp delSp modSp mod">
        <pc:chgData name="Lee Linda" userId="8ed8ef86829a09c4" providerId="LiveId" clId="{D0B0A380-F56F-44D1-90B4-F0F2A71332E2}" dt="2022-07-09T12:48:07.228" v="36567" actId="120"/>
        <pc:sldMkLst>
          <pc:docMk/>
          <pc:sldMk cId="3557707642" sldId="256"/>
        </pc:sldMkLst>
        <pc:spChg chg="mod">
          <ac:chgData name="Lee Linda" userId="8ed8ef86829a09c4" providerId="LiveId" clId="{D0B0A380-F56F-44D1-90B4-F0F2A71332E2}" dt="2022-07-09T12:37:14.303" v="36187" actId="207"/>
          <ac:spMkLst>
            <pc:docMk/>
            <pc:sldMk cId="3557707642" sldId="256"/>
            <ac:spMk id="2" creationId="{0BED0AAD-9B01-259E-7068-DED04BE903FD}"/>
          </ac:spMkLst>
        </pc:spChg>
        <pc:spChg chg="mod">
          <ac:chgData name="Lee Linda" userId="8ed8ef86829a09c4" providerId="LiveId" clId="{D0B0A380-F56F-44D1-90B4-F0F2A71332E2}" dt="2022-07-09T12:37:22.163" v="36189" actId="207"/>
          <ac:spMkLst>
            <pc:docMk/>
            <pc:sldMk cId="3557707642" sldId="256"/>
            <ac:spMk id="3" creationId="{9933E026-BECA-23C9-8061-FB6E5F3ADD65}"/>
          </ac:spMkLst>
        </pc:spChg>
        <pc:spChg chg="add del mod">
          <ac:chgData name="Lee Linda" userId="8ed8ef86829a09c4" providerId="LiveId" clId="{D0B0A380-F56F-44D1-90B4-F0F2A71332E2}" dt="2022-07-09T12:40:03.550" v="36224" actId="21"/>
          <ac:spMkLst>
            <pc:docMk/>
            <pc:sldMk cId="3557707642" sldId="256"/>
            <ac:spMk id="4" creationId="{99541B9A-9844-585C-D1FD-F3F2DCBAC4A1}"/>
          </ac:spMkLst>
        </pc:spChg>
        <pc:spChg chg="add mod ord">
          <ac:chgData name="Lee Linda" userId="8ed8ef86829a09c4" providerId="LiveId" clId="{D0B0A380-F56F-44D1-90B4-F0F2A71332E2}" dt="2022-07-09T12:43:10.229" v="36473" actId="1076"/>
          <ac:spMkLst>
            <pc:docMk/>
            <pc:sldMk cId="3557707642" sldId="256"/>
            <ac:spMk id="5" creationId="{FECB2DF2-73A2-FA19-3233-CF2F7C19CBD2}"/>
          </ac:spMkLst>
        </pc:spChg>
        <pc:spChg chg="add mod ord">
          <ac:chgData name="Lee Linda" userId="8ed8ef86829a09c4" providerId="LiveId" clId="{D0B0A380-F56F-44D1-90B4-F0F2A71332E2}" dt="2022-07-09T12:38:14.452" v="36200" actId="207"/>
          <ac:spMkLst>
            <pc:docMk/>
            <pc:sldMk cId="3557707642" sldId="256"/>
            <ac:spMk id="6" creationId="{6922ECEE-D3C1-CA3E-9486-1ADC410462A2}"/>
          </ac:spMkLst>
        </pc:spChg>
        <pc:spChg chg="add del mod">
          <ac:chgData name="Lee Linda" userId="8ed8ef86829a09c4" providerId="LiveId" clId="{D0B0A380-F56F-44D1-90B4-F0F2A71332E2}" dt="2022-07-09T12:38:27.645" v="36202"/>
          <ac:spMkLst>
            <pc:docMk/>
            <pc:sldMk cId="3557707642" sldId="256"/>
            <ac:spMk id="7" creationId="{83548544-BBF6-381D-BAEE-23539CED3F4E}"/>
          </ac:spMkLst>
        </pc:spChg>
        <pc:spChg chg="add mod">
          <ac:chgData name="Lee Linda" userId="8ed8ef86829a09c4" providerId="LiveId" clId="{D0B0A380-F56F-44D1-90B4-F0F2A71332E2}" dt="2022-07-09T12:48:07.228" v="36567" actId="120"/>
          <ac:spMkLst>
            <pc:docMk/>
            <pc:sldMk cId="3557707642" sldId="256"/>
            <ac:spMk id="8" creationId="{DA73C910-1312-AE43-28BB-5EF304936FAC}"/>
          </ac:spMkLst>
        </pc:spChg>
      </pc:sldChg>
      <pc:sldChg chg="addSp delSp modSp del mod setBg">
        <pc:chgData name="Lee Linda" userId="8ed8ef86829a09c4" providerId="LiveId" clId="{D0B0A380-F56F-44D1-90B4-F0F2A71332E2}" dt="2022-07-07T10:09:15.434" v="5343" actId="47"/>
        <pc:sldMkLst>
          <pc:docMk/>
          <pc:sldMk cId="2534332637" sldId="257"/>
        </pc:sldMkLst>
        <pc:spChg chg="add mod">
          <ac:chgData name="Lee Linda" userId="8ed8ef86829a09c4" providerId="LiveId" clId="{D0B0A380-F56F-44D1-90B4-F0F2A71332E2}" dt="2022-07-07T09:46:00.511" v="4670" actId="207"/>
          <ac:spMkLst>
            <pc:docMk/>
            <pc:sldMk cId="2534332637" sldId="257"/>
            <ac:spMk id="2" creationId="{78DA6E3F-5FE9-5054-0999-60548BD6EC79}"/>
          </ac:spMkLst>
        </pc:spChg>
        <pc:spChg chg="mod">
          <ac:chgData name="Lee Linda" userId="8ed8ef86829a09c4" providerId="LiveId" clId="{D0B0A380-F56F-44D1-90B4-F0F2A71332E2}" dt="2022-07-07T05:43:49.386" v="319"/>
          <ac:spMkLst>
            <pc:docMk/>
            <pc:sldMk cId="2534332637" sldId="257"/>
            <ac:spMk id="8" creationId="{5A65A2B3-4618-6A59-1BCC-0906C1497649}"/>
          </ac:spMkLst>
        </pc:spChg>
        <pc:spChg chg="mod">
          <ac:chgData name="Lee Linda" userId="8ed8ef86829a09c4" providerId="LiveId" clId="{D0B0A380-F56F-44D1-90B4-F0F2A71332E2}" dt="2022-07-07T05:43:49.386" v="319"/>
          <ac:spMkLst>
            <pc:docMk/>
            <pc:sldMk cId="2534332637" sldId="257"/>
            <ac:spMk id="9" creationId="{F71FD7FF-58D5-7CEA-40F4-8FB8749DB3C2}"/>
          </ac:spMkLst>
        </pc:spChg>
        <pc:spChg chg="mod">
          <ac:chgData name="Lee Linda" userId="8ed8ef86829a09c4" providerId="LiveId" clId="{D0B0A380-F56F-44D1-90B4-F0F2A71332E2}" dt="2022-07-07T05:43:49.386" v="319"/>
          <ac:spMkLst>
            <pc:docMk/>
            <pc:sldMk cId="2534332637" sldId="257"/>
            <ac:spMk id="10" creationId="{B288AA0E-B38E-089C-EB9D-6C462C73A37C}"/>
          </ac:spMkLst>
        </pc:spChg>
        <pc:spChg chg="mod">
          <ac:chgData name="Lee Linda" userId="8ed8ef86829a09c4" providerId="LiveId" clId="{D0B0A380-F56F-44D1-90B4-F0F2A71332E2}" dt="2022-07-07T05:43:49.386" v="319"/>
          <ac:spMkLst>
            <pc:docMk/>
            <pc:sldMk cId="2534332637" sldId="257"/>
            <ac:spMk id="11" creationId="{448707DD-EF10-C97B-0F91-CFF3955E2F4E}"/>
          </ac:spMkLst>
        </pc:spChg>
        <pc:spChg chg="add del mod">
          <ac:chgData name="Lee Linda" userId="8ed8ef86829a09c4" providerId="LiveId" clId="{D0B0A380-F56F-44D1-90B4-F0F2A71332E2}" dt="2022-07-07T05:43:52.932" v="320" actId="478"/>
          <ac:spMkLst>
            <pc:docMk/>
            <pc:sldMk cId="2534332637" sldId="257"/>
            <ac:spMk id="12" creationId="{C51C4170-31DA-6188-2E21-D6FDDD0C6293}"/>
          </ac:spMkLst>
        </pc:spChg>
        <pc:spChg chg="add del mod">
          <ac:chgData name="Lee Linda" userId="8ed8ef86829a09c4" providerId="LiveId" clId="{D0B0A380-F56F-44D1-90B4-F0F2A71332E2}" dt="2022-07-07T05:43:55.135" v="322" actId="478"/>
          <ac:spMkLst>
            <pc:docMk/>
            <pc:sldMk cId="2534332637" sldId="257"/>
            <ac:spMk id="13" creationId="{96D9C436-EAA5-9B02-BC2F-C0EE6B43B53B}"/>
          </ac:spMkLst>
        </pc:spChg>
        <pc:spChg chg="add mod">
          <ac:chgData name="Lee Linda" userId="8ed8ef86829a09c4" providerId="LiveId" clId="{D0B0A380-F56F-44D1-90B4-F0F2A71332E2}" dt="2022-07-07T09:48:20.279" v="4756" actId="20577"/>
          <ac:spMkLst>
            <pc:docMk/>
            <pc:sldMk cId="2534332637" sldId="257"/>
            <ac:spMk id="27" creationId="{488EEB6B-FF18-C43D-69AA-85766F6291E4}"/>
          </ac:spMkLst>
        </pc:spChg>
        <pc:spChg chg="add mod">
          <ac:chgData name="Lee Linda" userId="8ed8ef86829a09c4" providerId="LiveId" clId="{D0B0A380-F56F-44D1-90B4-F0F2A71332E2}" dt="2022-07-07T09:46:00.511" v="4670" actId="207"/>
          <ac:spMkLst>
            <pc:docMk/>
            <pc:sldMk cId="2534332637" sldId="257"/>
            <ac:spMk id="28" creationId="{C0F691D1-04B7-AFE8-A867-9E6BA171CBA1}"/>
          </ac:spMkLst>
        </pc:spChg>
        <pc:spChg chg="add del mod">
          <ac:chgData name="Lee Linda" userId="8ed8ef86829a09c4" providerId="LiveId" clId="{D0B0A380-F56F-44D1-90B4-F0F2A71332E2}" dt="2022-07-07T06:06:23.221" v="525" actId="478"/>
          <ac:spMkLst>
            <pc:docMk/>
            <pc:sldMk cId="2534332637" sldId="257"/>
            <ac:spMk id="29" creationId="{7095E9BF-9445-5A3A-6B6F-6EC51FC0ADA7}"/>
          </ac:spMkLst>
        </pc:spChg>
        <pc:spChg chg="add del mod">
          <ac:chgData name="Lee Linda" userId="8ed8ef86829a09c4" providerId="LiveId" clId="{D0B0A380-F56F-44D1-90B4-F0F2A71332E2}" dt="2022-07-07T06:06:24.338" v="526" actId="478"/>
          <ac:spMkLst>
            <pc:docMk/>
            <pc:sldMk cId="2534332637" sldId="257"/>
            <ac:spMk id="30" creationId="{44E2265C-2BAF-770F-0F7B-7B372D478280}"/>
          </ac:spMkLst>
        </pc:spChg>
        <pc:spChg chg="add mod">
          <ac:chgData name="Lee Linda" userId="8ed8ef86829a09c4" providerId="LiveId" clId="{D0B0A380-F56F-44D1-90B4-F0F2A71332E2}" dt="2022-07-07T09:46:00.511" v="4670" actId="207"/>
          <ac:spMkLst>
            <pc:docMk/>
            <pc:sldMk cId="2534332637" sldId="257"/>
            <ac:spMk id="31" creationId="{7BAAF149-FD6D-0A33-0234-59E2ECAB84A2}"/>
          </ac:spMkLst>
        </pc:spChg>
        <pc:spChg chg="add mod">
          <ac:chgData name="Lee Linda" userId="8ed8ef86829a09c4" providerId="LiveId" clId="{D0B0A380-F56F-44D1-90B4-F0F2A71332E2}" dt="2022-07-07T09:46:00.511" v="4670" actId="207"/>
          <ac:spMkLst>
            <pc:docMk/>
            <pc:sldMk cId="2534332637" sldId="257"/>
            <ac:spMk id="32" creationId="{5C90FD2F-9822-604C-3B80-293FC61F7159}"/>
          </ac:spMkLst>
        </pc:spChg>
        <pc:spChg chg="add del mod">
          <ac:chgData name="Lee Linda" userId="8ed8ef86829a09c4" providerId="LiveId" clId="{D0B0A380-F56F-44D1-90B4-F0F2A71332E2}" dt="2022-07-07T06:40:12.147" v="575" actId="21"/>
          <ac:spMkLst>
            <pc:docMk/>
            <pc:sldMk cId="2534332637" sldId="257"/>
            <ac:spMk id="33" creationId="{CDFE79EA-7123-146F-55AE-1E488758FE94}"/>
          </ac:spMkLst>
        </pc:spChg>
        <pc:spChg chg="add mod">
          <ac:chgData name="Lee Linda" userId="8ed8ef86829a09c4" providerId="LiveId" clId="{D0B0A380-F56F-44D1-90B4-F0F2A71332E2}" dt="2022-07-07T09:46:00.511" v="4670" actId="207"/>
          <ac:spMkLst>
            <pc:docMk/>
            <pc:sldMk cId="2534332637" sldId="257"/>
            <ac:spMk id="34" creationId="{0E1B7D03-A4F6-BCD3-60AD-A133D3CC7EF4}"/>
          </ac:spMkLst>
        </pc:spChg>
        <pc:spChg chg="add mod">
          <ac:chgData name="Lee Linda" userId="8ed8ef86829a09c4" providerId="LiveId" clId="{D0B0A380-F56F-44D1-90B4-F0F2A71332E2}" dt="2022-07-07T09:46:00.511" v="4670" actId="207"/>
          <ac:spMkLst>
            <pc:docMk/>
            <pc:sldMk cId="2534332637" sldId="257"/>
            <ac:spMk id="35" creationId="{0FA6BD02-8687-172F-ECDD-9444FCCEE314}"/>
          </ac:spMkLst>
        </pc:spChg>
        <pc:spChg chg="add mod">
          <ac:chgData name="Lee Linda" userId="8ed8ef86829a09c4" providerId="LiveId" clId="{D0B0A380-F56F-44D1-90B4-F0F2A71332E2}" dt="2022-07-07T09:46:00.511" v="4670" actId="207"/>
          <ac:spMkLst>
            <pc:docMk/>
            <pc:sldMk cId="2534332637" sldId="257"/>
            <ac:spMk id="36" creationId="{C3F15974-831C-B271-A045-113472BC117A}"/>
          </ac:spMkLst>
        </pc:spChg>
        <pc:spChg chg="add mod">
          <ac:chgData name="Lee Linda" userId="8ed8ef86829a09c4" providerId="LiveId" clId="{D0B0A380-F56F-44D1-90B4-F0F2A71332E2}" dt="2022-07-07T09:46:00.511" v="4670" actId="207"/>
          <ac:spMkLst>
            <pc:docMk/>
            <pc:sldMk cId="2534332637" sldId="257"/>
            <ac:spMk id="37" creationId="{BEB4765D-B5DB-04A0-1DF7-B7FA7202D39E}"/>
          </ac:spMkLst>
        </pc:spChg>
        <pc:spChg chg="add mod">
          <ac:chgData name="Lee Linda" userId="8ed8ef86829a09c4" providerId="LiveId" clId="{D0B0A380-F56F-44D1-90B4-F0F2A71332E2}" dt="2022-07-07T09:46:00.511" v="4670" actId="207"/>
          <ac:spMkLst>
            <pc:docMk/>
            <pc:sldMk cId="2534332637" sldId="257"/>
            <ac:spMk id="38" creationId="{A5A20787-EE4E-1708-1D17-A55DA0132125}"/>
          </ac:spMkLst>
        </pc:spChg>
        <pc:spChg chg="add mod">
          <ac:chgData name="Lee Linda" userId="8ed8ef86829a09c4" providerId="LiveId" clId="{D0B0A380-F56F-44D1-90B4-F0F2A71332E2}" dt="2022-07-07T09:46:00.511" v="4670" actId="207"/>
          <ac:spMkLst>
            <pc:docMk/>
            <pc:sldMk cId="2534332637" sldId="257"/>
            <ac:spMk id="39" creationId="{E38AA196-C552-DE6C-33C3-7CB406804E5A}"/>
          </ac:spMkLst>
        </pc:spChg>
        <pc:spChg chg="add mod">
          <ac:chgData name="Lee Linda" userId="8ed8ef86829a09c4" providerId="LiveId" clId="{D0B0A380-F56F-44D1-90B4-F0F2A71332E2}" dt="2022-07-07T09:46:00.511" v="4670" actId="207"/>
          <ac:spMkLst>
            <pc:docMk/>
            <pc:sldMk cId="2534332637" sldId="257"/>
            <ac:spMk id="40" creationId="{5D5267AB-E80D-E573-ED55-F241C982565C}"/>
          </ac:spMkLst>
        </pc:spChg>
        <pc:spChg chg="add mod">
          <ac:chgData name="Lee Linda" userId="8ed8ef86829a09c4" providerId="LiveId" clId="{D0B0A380-F56F-44D1-90B4-F0F2A71332E2}" dt="2022-07-07T09:46:00.511" v="4670" actId="207"/>
          <ac:spMkLst>
            <pc:docMk/>
            <pc:sldMk cId="2534332637" sldId="257"/>
            <ac:spMk id="41" creationId="{6EC17C5F-82D9-F19B-40C7-C43B43FFBBDF}"/>
          </ac:spMkLst>
        </pc:spChg>
        <pc:spChg chg="add mod">
          <ac:chgData name="Lee Linda" userId="8ed8ef86829a09c4" providerId="LiveId" clId="{D0B0A380-F56F-44D1-90B4-F0F2A71332E2}" dt="2022-07-07T09:46:00.511" v="4670" actId="207"/>
          <ac:spMkLst>
            <pc:docMk/>
            <pc:sldMk cId="2534332637" sldId="257"/>
            <ac:spMk id="42" creationId="{929DFD58-EE6A-C49B-4EC4-AC5C957817A5}"/>
          </ac:spMkLst>
        </pc:spChg>
        <pc:spChg chg="add mod">
          <ac:chgData name="Lee Linda" userId="8ed8ef86829a09c4" providerId="LiveId" clId="{D0B0A380-F56F-44D1-90B4-F0F2A71332E2}" dt="2022-07-07T09:46:00.511" v="4670" actId="207"/>
          <ac:spMkLst>
            <pc:docMk/>
            <pc:sldMk cId="2534332637" sldId="257"/>
            <ac:spMk id="43" creationId="{6F765509-D3D2-8D4E-042E-40B68972C057}"/>
          </ac:spMkLst>
        </pc:spChg>
        <pc:spChg chg="add mod">
          <ac:chgData name="Lee Linda" userId="8ed8ef86829a09c4" providerId="LiveId" clId="{D0B0A380-F56F-44D1-90B4-F0F2A71332E2}" dt="2022-07-07T09:46:00.511" v="4670" actId="207"/>
          <ac:spMkLst>
            <pc:docMk/>
            <pc:sldMk cId="2534332637" sldId="257"/>
            <ac:spMk id="44" creationId="{E618A185-5C51-274C-711D-B6A3108F9BBF}"/>
          </ac:spMkLst>
        </pc:spChg>
        <pc:spChg chg="add mod">
          <ac:chgData name="Lee Linda" userId="8ed8ef86829a09c4" providerId="LiveId" clId="{D0B0A380-F56F-44D1-90B4-F0F2A71332E2}" dt="2022-07-07T09:46:00.511" v="4670" actId="207"/>
          <ac:spMkLst>
            <pc:docMk/>
            <pc:sldMk cId="2534332637" sldId="257"/>
            <ac:spMk id="45" creationId="{04F6E5F6-F10D-3CEE-C2F3-0F2116E86CCF}"/>
          </ac:spMkLst>
        </pc:spChg>
        <pc:grpChg chg="add del mod">
          <ac:chgData name="Lee Linda" userId="8ed8ef86829a09c4" providerId="LiveId" clId="{D0B0A380-F56F-44D1-90B4-F0F2A71332E2}" dt="2022-07-07T05:43:54.075" v="321" actId="478"/>
          <ac:grpSpMkLst>
            <pc:docMk/>
            <pc:sldMk cId="2534332637" sldId="257"/>
            <ac:grpSpMk id="7" creationId="{BB7318DF-E88B-2FAE-279D-90D16BC081A8}"/>
          </ac:grpSpMkLst>
        </pc:grpChg>
        <pc:graphicFrameChg chg="del modGraphic">
          <ac:chgData name="Lee Linda" userId="8ed8ef86829a09c4" providerId="LiveId" clId="{D0B0A380-F56F-44D1-90B4-F0F2A71332E2}" dt="2022-07-07T05:44:22.758" v="325" actId="478"/>
          <ac:graphicFrameMkLst>
            <pc:docMk/>
            <pc:sldMk cId="2534332637" sldId="257"/>
            <ac:graphicFrameMk id="4" creationId="{FE8B5FEB-F809-1649-2B9C-80A4580E4F23}"/>
          </ac:graphicFrameMkLst>
        </pc:graphicFrameChg>
        <pc:cxnChg chg="add mod">
          <ac:chgData name="Lee Linda" userId="8ed8ef86829a09c4" providerId="LiveId" clId="{D0B0A380-F56F-44D1-90B4-F0F2A71332E2}" dt="2022-07-07T08:31:32.383" v="3848" actId="692"/>
          <ac:cxnSpMkLst>
            <pc:docMk/>
            <pc:sldMk cId="2534332637" sldId="257"/>
            <ac:cxnSpMk id="3" creationId="{DCBA6261-DBD6-573A-F9E2-54564996D8A3}"/>
          </ac:cxnSpMkLst>
        </pc:cxnChg>
        <pc:cxnChg chg="add mod">
          <ac:chgData name="Lee Linda" userId="8ed8ef86829a09c4" providerId="LiveId" clId="{D0B0A380-F56F-44D1-90B4-F0F2A71332E2}" dt="2022-07-07T08:31:32.383" v="3848" actId="692"/>
          <ac:cxnSpMkLst>
            <pc:docMk/>
            <pc:sldMk cId="2534332637" sldId="257"/>
            <ac:cxnSpMk id="5" creationId="{370A8157-A18C-5819-4E85-BB6A3786C3E9}"/>
          </ac:cxnSpMkLst>
        </pc:cxnChg>
        <pc:cxnChg chg="add del mod">
          <ac:chgData name="Lee Linda" userId="8ed8ef86829a09c4" providerId="LiveId" clId="{D0B0A380-F56F-44D1-90B4-F0F2A71332E2}" dt="2022-07-07T05:59:50.776" v="347" actId="478"/>
          <ac:cxnSpMkLst>
            <pc:docMk/>
            <pc:sldMk cId="2534332637" sldId="257"/>
            <ac:cxnSpMk id="6" creationId="{3EE8FE1C-55BD-8364-2B2C-018B5DE123D2}"/>
          </ac:cxnSpMkLst>
        </pc:cxnChg>
        <pc:cxnChg chg="add del mod">
          <ac:chgData name="Lee Linda" userId="8ed8ef86829a09c4" providerId="LiveId" clId="{D0B0A380-F56F-44D1-90B4-F0F2A71332E2}" dt="2022-07-07T05:52:56.559" v="329" actId="478"/>
          <ac:cxnSpMkLst>
            <pc:docMk/>
            <pc:sldMk cId="2534332637" sldId="257"/>
            <ac:cxnSpMk id="14" creationId="{9916C04A-5269-3D1C-BB27-E41AEA61EB19}"/>
          </ac:cxnSpMkLst>
        </pc:cxnChg>
        <pc:cxnChg chg="add del mod">
          <ac:chgData name="Lee Linda" userId="8ed8ef86829a09c4" providerId="LiveId" clId="{D0B0A380-F56F-44D1-90B4-F0F2A71332E2}" dt="2022-07-07T05:56:09.341" v="342" actId="478"/>
          <ac:cxnSpMkLst>
            <pc:docMk/>
            <pc:sldMk cId="2534332637" sldId="257"/>
            <ac:cxnSpMk id="15" creationId="{02C82CF6-F0B3-B85D-6B3F-CF4C524CF1A7}"/>
          </ac:cxnSpMkLst>
        </pc:cxnChg>
        <pc:cxnChg chg="add del mod">
          <ac:chgData name="Lee Linda" userId="8ed8ef86829a09c4" providerId="LiveId" clId="{D0B0A380-F56F-44D1-90B4-F0F2A71332E2}" dt="2022-07-07T05:59:48.900" v="346" actId="478"/>
          <ac:cxnSpMkLst>
            <pc:docMk/>
            <pc:sldMk cId="2534332637" sldId="257"/>
            <ac:cxnSpMk id="16" creationId="{10EF666A-F8E7-22E5-9DE5-22BCD4D529F5}"/>
          </ac:cxnSpMkLst>
        </pc:cxnChg>
        <pc:cxnChg chg="add del mod">
          <ac:chgData name="Lee Linda" userId="8ed8ef86829a09c4" providerId="LiveId" clId="{D0B0A380-F56F-44D1-90B4-F0F2A71332E2}" dt="2022-07-07T05:59:54.778" v="350" actId="478"/>
          <ac:cxnSpMkLst>
            <pc:docMk/>
            <pc:sldMk cId="2534332637" sldId="257"/>
            <ac:cxnSpMk id="17" creationId="{9AAA0DCF-CB08-97D0-5001-7EDF6079E6D9}"/>
          </ac:cxnSpMkLst>
        </pc:cxnChg>
        <pc:cxnChg chg="add del mod">
          <ac:chgData name="Lee Linda" userId="8ed8ef86829a09c4" providerId="LiveId" clId="{D0B0A380-F56F-44D1-90B4-F0F2A71332E2}" dt="2022-07-07T06:00:11.758" v="356" actId="478"/>
          <ac:cxnSpMkLst>
            <pc:docMk/>
            <pc:sldMk cId="2534332637" sldId="257"/>
            <ac:cxnSpMk id="18" creationId="{88E0ABA7-0C19-07B6-9FB0-48AF402F0F1B}"/>
          </ac:cxnSpMkLst>
        </pc:cxnChg>
        <pc:cxnChg chg="add del mod">
          <ac:chgData name="Lee Linda" userId="8ed8ef86829a09c4" providerId="LiveId" clId="{D0B0A380-F56F-44D1-90B4-F0F2A71332E2}" dt="2022-07-07T06:00:12.807" v="357" actId="478"/>
          <ac:cxnSpMkLst>
            <pc:docMk/>
            <pc:sldMk cId="2534332637" sldId="257"/>
            <ac:cxnSpMk id="19" creationId="{8F928D6C-04AB-A39C-A7C5-9D24744FE0FE}"/>
          </ac:cxnSpMkLst>
        </pc:cxnChg>
        <pc:cxnChg chg="add del mod">
          <ac:chgData name="Lee Linda" userId="8ed8ef86829a09c4" providerId="LiveId" clId="{D0B0A380-F56F-44D1-90B4-F0F2A71332E2}" dt="2022-07-07T06:00:10.733" v="355" actId="478"/>
          <ac:cxnSpMkLst>
            <pc:docMk/>
            <pc:sldMk cId="2534332637" sldId="257"/>
            <ac:cxnSpMk id="20" creationId="{8026C4F3-1B7E-8105-B7FD-50DB2599DB7A}"/>
          </ac:cxnSpMkLst>
        </pc:cxnChg>
        <pc:cxnChg chg="add mod">
          <ac:chgData name="Lee Linda" userId="8ed8ef86829a09c4" providerId="LiveId" clId="{D0B0A380-F56F-44D1-90B4-F0F2A71332E2}" dt="2022-07-07T08:31:32.383" v="3848" actId="692"/>
          <ac:cxnSpMkLst>
            <pc:docMk/>
            <pc:sldMk cId="2534332637" sldId="257"/>
            <ac:cxnSpMk id="21" creationId="{119D2899-A1D2-BBD3-B455-9D122E08DDE8}"/>
          </ac:cxnSpMkLst>
        </pc:cxnChg>
        <pc:cxnChg chg="add del mod">
          <ac:chgData name="Lee Linda" userId="8ed8ef86829a09c4" providerId="LiveId" clId="{D0B0A380-F56F-44D1-90B4-F0F2A71332E2}" dt="2022-07-07T06:01:10.575" v="382" actId="478"/>
          <ac:cxnSpMkLst>
            <pc:docMk/>
            <pc:sldMk cId="2534332637" sldId="257"/>
            <ac:cxnSpMk id="22" creationId="{7ACF9E2C-4C8C-B610-4C7A-379611198683}"/>
          </ac:cxnSpMkLst>
        </pc:cxnChg>
        <pc:cxnChg chg="add del mod">
          <ac:chgData name="Lee Linda" userId="8ed8ef86829a09c4" providerId="LiveId" clId="{D0B0A380-F56F-44D1-90B4-F0F2A71332E2}" dt="2022-07-07T06:01:09.413" v="381" actId="478"/>
          <ac:cxnSpMkLst>
            <pc:docMk/>
            <pc:sldMk cId="2534332637" sldId="257"/>
            <ac:cxnSpMk id="23" creationId="{89D48887-2D17-EDB8-E840-97328DBA36A5}"/>
          </ac:cxnSpMkLst>
        </pc:cxnChg>
        <pc:cxnChg chg="add mod">
          <ac:chgData name="Lee Linda" userId="8ed8ef86829a09c4" providerId="LiveId" clId="{D0B0A380-F56F-44D1-90B4-F0F2A71332E2}" dt="2022-07-07T08:31:32.383" v="3848" actId="692"/>
          <ac:cxnSpMkLst>
            <pc:docMk/>
            <pc:sldMk cId="2534332637" sldId="257"/>
            <ac:cxnSpMk id="24" creationId="{4FA3BAA2-1817-1ECA-8A79-D903C1A89570}"/>
          </ac:cxnSpMkLst>
        </pc:cxnChg>
        <pc:cxnChg chg="add del mod">
          <ac:chgData name="Lee Linda" userId="8ed8ef86829a09c4" providerId="LiveId" clId="{D0B0A380-F56F-44D1-90B4-F0F2A71332E2}" dt="2022-07-07T06:01:29.625" v="398" actId="478"/>
          <ac:cxnSpMkLst>
            <pc:docMk/>
            <pc:sldMk cId="2534332637" sldId="257"/>
            <ac:cxnSpMk id="25" creationId="{D5AF5E5F-0961-AF54-99E2-7BD3F49B7695}"/>
          </ac:cxnSpMkLst>
        </pc:cxnChg>
        <pc:cxnChg chg="add del mod">
          <ac:chgData name="Lee Linda" userId="8ed8ef86829a09c4" providerId="LiveId" clId="{D0B0A380-F56F-44D1-90B4-F0F2A71332E2}" dt="2022-07-07T06:02:07.496" v="435" actId="478"/>
          <ac:cxnSpMkLst>
            <pc:docMk/>
            <pc:sldMk cId="2534332637" sldId="257"/>
            <ac:cxnSpMk id="26" creationId="{4C4ADA8A-2B05-F16B-DE9E-E2C2A3D67FA0}"/>
          </ac:cxnSpMkLst>
        </pc:cxnChg>
      </pc:sldChg>
      <pc:sldChg chg="addSp delSp modSp del mod">
        <pc:chgData name="Lee Linda" userId="8ed8ef86829a09c4" providerId="LiveId" clId="{D0B0A380-F56F-44D1-90B4-F0F2A71332E2}" dt="2022-07-08T07:00:37.467" v="18539" actId="47"/>
        <pc:sldMkLst>
          <pc:docMk/>
          <pc:sldMk cId="1393691129" sldId="258"/>
        </pc:sldMkLst>
        <pc:graphicFrameChg chg="mod modGraphic">
          <ac:chgData name="Lee Linda" userId="8ed8ef86829a09c4" providerId="LiveId" clId="{D0B0A380-F56F-44D1-90B4-F0F2A71332E2}" dt="2022-07-07T05:18:57.369" v="108"/>
          <ac:graphicFrameMkLst>
            <pc:docMk/>
            <pc:sldMk cId="1393691129" sldId="258"/>
            <ac:graphicFrameMk id="6" creationId="{90257497-8A6B-2342-FCA2-B15B4073EDC4}"/>
          </ac:graphicFrameMkLst>
        </pc:graphicFrameChg>
        <pc:graphicFrameChg chg="add del mod">
          <ac:chgData name="Lee Linda" userId="8ed8ef86829a09c4" providerId="LiveId" clId="{D0B0A380-F56F-44D1-90B4-F0F2A71332E2}" dt="2022-07-07T05:06:29.111" v="35" actId="478"/>
          <ac:graphicFrameMkLst>
            <pc:docMk/>
            <pc:sldMk cId="1393691129" sldId="258"/>
            <ac:graphicFrameMk id="7" creationId="{F6673900-26E2-689E-C01D-703CB14F36F1}"/>
          </ac:graphicFrameMkLst>
        </pc:graphicFrameChg>
        <pc:graphicFrameChg chg="del">
          <ac:chgData name="Lee Linda" userId="8ed8ef86829a09c4" providerId="LiveId" clId="{D0B0A380-F56F-44D1-90B4-F0F2A71332E2}" dt="2022-07-07T05:06:28.151" v="33" actId="478"/>
          <ac:graphicFrameMkLst>
            <pc:docMk/>
            <pc:sldMk cId="1393691129" sldId="258"/>
            <ac:graphicFrameMk id="8" creationId="{93B5A4EA-D6A2-085A-394B-9BA24BD877E3}"/>
          </ac:graphicFrameMkLst>
        </pc:graphicFrameChg>
        <pc:graphicFrameChg chg="del mod">
          <ac:chgData name="Lee Linda" userId="8ed8ef86829a09c4" providerId="LiveId" clId="{D0B0A380-F56F-44D1-90B4-F0F2A71332E2}" dt="2022-07-07T05:06:24.975" v="28" actId="478"/>
          <ac:graphicFrameMkLst>
            <pc:docMk/>
            <pc:sldMk cId="1393691129" sldId="258"/>
            <ac:graphicFrameMk id="9" creationId="{585C4365-7A8D-6619-7175-71FF7C73E3FE}"/>
          </ac:graphicFrameMkLst>
        </pc:graphicFrameChg>
        <pc:graphicFrameChg chg="add del mod">
          <ac:chgData name="Lee Linda" userId="8ed8ef86829a09c4" providerId="LiveId" clId="{D0B0A380-F56F-44D1-90B4-F0F2A71332E2}" dt="2022-07-07T05:06:27.571" v="32" actId="478"/>
          <ac:graphicFrameMkLst>
            <pc:docMk/>
            <pc:sldMk cId="1393691129" sldId="258"/>
            <ac:graphicFrameMk id="10" creationId="{7D4BE5A0-73E7-CCBD-56B7-6AB247497511}"/>
          </ac:graphicFrameMkLst>
        </pc:graphicFrameChg>
        <pc:graphicFrameChg chg="add del mod">
          <ac:chgData name="Lee Linda" userId="8ed8ef86829a09c4" providerId="LiveId" clId="{D0B0A380-F56F-44D1-90B4-F0F2A71332E2}" dt="2022-07-07T05:06:28.641" v="34" actId="478"/>
          <ac:graphicFrameMkLst>
            <pc:docMk/>
            <pc:sldMk cId="1393691129" sldId="258"/>
            <ac:graphicFrameMk id="11" creationId="{9A0DD458-3410-9C85-4379-BA3330BB8032}"/>
          </ac:graphicFrameMkLst>
        </pc:graphicFrameChg>
        <pc:graphicFrameChg chg="add del mod">
          <ac:chgData name="Lee Linda" userId="8ed8ef86829a09c4" providerId="LiveId" clId="{D0B0A380-F56F-44D1-90B4-F0F2A71332E2}" dt="2022-07-07T05:06:27.112" v="31" actId="478"/>
          <ac:graphicFrameMkLst>
            <pc:docMk/>
            <pc:sldMk cId="1393691129" sldId="258"/>
            <ac:graphicFrameMk id="12" creationId="{397F6CD8-1DB4-ADFA-7097-39E3399771EC}"/>
          </ac:graphicFrameMkLst>
        </pc:graphicFrameChg>
        <pc:graphicFrameChg chg="add del mod">
          <ac:chgData name="Lee Linda" userId="8ed8ef86829a09c4" providerId="LiveId" clId="{D0B0A380-F56F-44D1-90B4-F0F2A71332E2}" dt="2022-07-07T05:06:26.317" v="30" actId="478"/>
          <ac:graphicFrameMkLst>
            <pc:docMk/>
            <pc:sldMk cId="1393691129" sldId="258"/>
            <ac:graphicFrameMk id="13" creationId="{76CF5EC9-F289-F8C1-55CA-DE49A0C5E40A}"/>
          </ac:graphicFrameMkLst>
        </pc:graphicFrameChg>
        <pc:graphicFrameChg chg="add del mod">
          <ac:chgData name="Lee Linda" userId="8ed8ef86829a09c4" providerId="LiveId" clId="{D0B0A380-F56F-44D1-90B4-F0F2A71332E2}" dt="2022-07-07T05:06:25.763" v="29" actId="478"/>
          <ac:graphicFrameMkLst>
            <pc:docMk/>
            <pc:sldMk cId="1393691129" sldId="258"/>
            <ac:graphicFrameMk id="14" creationId="{CBAB51CB-068E-2518-7523-36309F3448EA}"/>
          </ac:graphicFrameMkLst>
        </pc:graphicFrameChg>
        <pc:graphicFrameChg chg="add del mod">
          <ac:chgData name="Lee Linda" userId="8ed8ef86829a09c4" providerId="LiveId" clId="{D0B0A380-F56F-44D1-90B4-F0F2A71332E2}" dt="2022-07-07T05:06:29.454" v="36" actId="478"/>
          <ac:graphicFrameMkLst>
            <pc:docMk/>
            <pc:sldMk cId="1393691129" sldId="258"/>
            <ac:graphicFrameMk id="15" creationId="{152947C6-FBC4-356B-3494-159825C071C5}"/>
          </ac:graphicFrameMkLst>
        </pc:graphicFrameChg>
      </pc:sldChg>
      <pc:sldChg chg="addSp delSp modSp del mod">
        <pc:chgData name="Lee Linda" userId="8ed8ef86829a09c4" providerId="LiveId" clId="{D0B0A380-F56F-44D1-90B4-F0F2A71332E2}" dt="2022-07-08T07:00:38.702" v="18540" actId="47"/>
        <pc:sldMkLst>
          <pc:docMk/>
          <pc:sldMk cId="2608035086" sldId="259"/>
        </pc:sldMkLst>
        <pc:spChg chg="del">
          <ac:chgData name="Lee Linda" userId="8ed8ef86829a09c4" providerId="LiveId" clId="{D0B0A380-F56F-44D1-90B4-F0F2A71332E2}" dt="2022-07-07T05:19:09.506" v="109" actId="478"/>
          <ac:spMkLst>
            <pc:docMk/>
            <pc:sldMk cId="2608035086" sldId="259"/>
            <ac:spMk id="2" creationId="{C6FEBA62-0D98-BE28-9F00-291233CE0936}"/>
          </ac:spMkLst>
        </pc:spChg>
        <pc:spChg chg="del">
          <ac:chgData name="Lee Linda" userId="8ed8ef86829a09c4" providerId="LiveId" clId="{D0B0A380-F56F-44D1-90B4-F0F2A71332E2}" dt="2022-07-07T05:19:09.506" v="109" actId="478"/>
          <ac:spMkLst>
            <pc:docMk/>
            <pc:sldMk cId="2608035086" sldId="259"/>
            <ac:spMk id="3" creationId="{195C9F88-9638-B9A2-9C6E-5735FF7CBC41}"/>
          </ac:spMkLst>
        </pc:spChg>
        <pc:spChg chg="add del mod">
          <ac:chgData name="Lee Linda" userId="8ed8ef86829a09c4" providerId="LiveId" clId="{D0B0A380-F56F-44D1-90B4-F0F2A71332E2}" dt="2022-07-07T05:42:35.316" v="242" actId="478"/>
          <ac:spMkLst>
            <pc:docMk/>
            <pc:sldMk cId="2608035086" sldId="259"/>
            <ac:spMk id="8" creationId="{2962080E-72B8-E0C9-C53D-28E8864EB245}"/>
          </ac:spMkLst>
        </pc:spChg>
        <pc:spChg chg="add del mod">
          <ac:chgData name="Lee Linda" userId="8ed8ef86829a09c4" providerId="LiveId" clId="{D0B0A380-F56F-44D1-90B4-F0F2A71332E2}" dt="2022-07-07T05:36:55.135" v="165" actId="478"/>
          <ac:spMkLst>
            <pc:docMk/>
            <pc:sldMk cId="2608035086" sldId="259"/>
            <ac:spMk id="9" creationId="{6BEEC4AB-28A0-0782-B2DA-A297A147ECE3}"/>
          </ac:spMkLst>
        </pc:spChg>
        <pc:spChg chg="add mod">
          <ac:chgData name="Lee Linda" userId="8ed8ef86829a09c4" providerId="LiveId" clId="{D0B0A380-F56F-44D1-90B4-F0F2A71332E2}" dt="2022-07-07T05:38:14.028" v="195" actId="403"/>
          <ac:spMkLst>
            <pc:docMk/>
            <pc:sldMk cId="2608035086" sldId="259"/>
            <ac:spMk id="10" creationId="{A4F3C398-6087-53AA-6126-94166B83D0A7}"/>
          </ac:spMkLst>
        </pc:spChg>
        <pc:spChg chg="add mod">
          <ac:chgData name="Lee Linda" userId="8ed8ef86829a09c4" providerId="LiveId" clId="{D0B0A380-F56F-44D1-90B4-F0F2A71332E2}" dt="2022-07-07T05:38:14.028" v="195" actId="403"/>
          <ac:spMkLst>
            <pc:docMk/>
            <pc:sldMk cId="2608035086" sldId="259"/>
            <ac:spMk id="11" creationId="{6BF91F48-1251-33C8-D021-17B3B8C76107}"/>
          </ac:spMkLst>
        </pc:spChg>
        <pc:spChg chg="add mod">
          <ac:chgData name="Lee Linda" userId="8ed8ef86829a09c4" providerId="LiveId" clId="{D0B0A380-F56F-44D1-90B4-F0F2A71332E2}" dt="2022-07-07T05:38:14.028" v="195" actId="403"/>
          <ac:spMkLst>
            <pc:docMk/>
            <pc:sldMk cId="2608035086" sldId="259"/>
            <ac:spMk id="12" creationId="{CF7DBC43-0469-7779-017D-A09225CF4E01}"/>
          </ac:spMkLst>
        </pc:spChg>
        <pc:spChg chg="add mod">
          <ac:chgData name="Lee Linda" userId="8ed8ef86829a09c4" providerId="LiveId" clId="{D0B0A380-F56F-44D1-90B4-F0F2A71332E2}" dt="2022-07-07T05:38:14.028" v="195" actId="403"/>
          <ac:spMkLst>
            <pc:docMk/>
            <pc:sldMk cId="2608035086" sldId="259"/>
            <ac:spMk id="13" creationId="{35E4EE68-F380-974D-36D6-7E16638766BA}"/>
          </ac:spMkLst>
        </pc:spChg>
        <pc:spChg chg="add mod">
          <ac:chgData name="Lee Linda" userId="8ed8ef86829a09c4" providerId="LiveId" clId="{D0B0A380-F56F-44D1-90B4-F0F2A71332E2}" dt="2022-07-07T05:38:55.280" v="233" actId="20577"/>
          <ac:spMkLst>
            <pc:docMk/>
            <pc:sldMk cId="2608035086" sldId="259"/>
            <ac:spMk id="15" creationId="{BECE3B9F-588E-7083-1B74-E1C55A64DFAE}"/>
          </ac:spMkLst>
        </pc:spChg>
        <pc:spChg chg="add mod">
          <ac:chgData name="Lee Linda" userId="8ed8ef86829a09c4" providerId="LiveId" clId="{D0B0A380-F56F-44D1-90B4-F0F2A71332E2}" dt="2022-07-07T05:42:48.141" v="255" actId="1076"/>
          <ac:spMkLst>
            <pc:docMk/>
            <pc:sldMk cId="2608035086" sldId="259"/>
            <ac:spMk id="16" creationId="{4D385A6E-7F50-2C6E-E596-8423011708AE}"/>
          </ac:spMkLst>
        </pc:spChg>
        <pc:grpChg chg="add mod">
          <ac:chgData name="Lee Linda" userId="8ed8ef86829a09c4" providerId="LiveId" clId="{D0B0A380-F56F-44D1-90B4-F0F2A71332E2}" dt="2022-07-07T05:38:18.287" v="196" actId="1076"/>
          <ac:grpSpMkLst>
            <pc:docMk/>
            <pc:sldMk cId="2608035086" sldId="259"/>
            <ac:grpSpMk id="14" creationId="{58FF75DD-979A-A4EE-B8C7-74F33F3AFFF1}"/>
          </ac:grpSpMkLst>
        </pc:grpChg>
        <pc:cxnChg chg="add mod">
          <ac:chgData name="Lee Linda" userId="8ed8ef86829a09c4" providerId="LiveId" clId="{D0B0A380-F56F-44D1-90B4-F0F2A71332E2}" dt="2022-07-07T05:34:38.586" v="111" actId="1076"/>
          <ac:cxnSpMkLst>
            <pc:docMk/>
            <pc:sldMk cId="2608035086" sldId="259"/>
            <ac:cxnSpMk id="5" creationId="{A4875E62-0F5F-7D8E-0B08-7E1B3BC7CE71}"/>
          </ac:cxnSpMkLst>
        </pc:cxnChg>
        <pc:cxnChg chg="add mod">
          <ac:chgData name="Lee Linda" userId="8ed8ef86829a09c4" providerId="LiveId" clId="{D0B0A380-F56F-44D1-90B4-F0F2A71332E2}" dt="2022-07-07T05:34:50.637" v="113" actId="1076"/>
          <ac:cxnSpMkLst>
            <pc:docMk/>
            <pc:sldMk cId="2608035086" sldId="259"/>
            <ac:cxnSpMk id="6" creationId="{19A8DFDA-4D60-6391-7BAC-468773786EFA}"/>
          </ac:cxnSpMkLst>
        </pc:cxnChg>
        <pc:cxnChg chg="add mod">
          <ac:chgData name="Lee Linda" userId="8ed8ef86829a09c4" providerId="LiveId" clId="{D0B0A380-F56F-44D1-90B4-F0F2A71332E2}" dt="2022-07-07T05:34:57.523" v="115" actId="1076"/>
          <ac:cxnSpMkLst>
            <pc:docMk/>
            <pc:sldMk cId="2608035086" sldId="259"/>
            <ac:cxnSpMk id="7" creationId="{01A80431-85B3-A079-A153-DDE103A40B46}"/>
          </ac:cxnSpMkLst>
        </pc:cxnChg>
      </pc:sldChg>
      <pc:sldChg chg="addSp delSp modSp del mod">
        <pc:chgData name="Lee Linda" userId="8ed8ef86829a09c4" providerId="LiveId" clId="{D0B0A380-F56F-44D1-90B4-F0F2A71332E2}" dt="2022-07-09T04:16:10.153" v="20875" actId="47"/>
        <pc:sldMkLst>
          <pc:docMk/>
          <pc:sldMk cId="2328823398" sldId="260"/>
        </pc:sldMkLst>
        <pc:spChg chg="del">
          <ac:chgData name="Lee Linda" userId="8ed8ef86829a09c4" providerId="LiveId" clId="{D0B0A380-F56F-44D1-90B4-F0F2A71332E2}" dt="2022-07-08T00:39:52.343" v="10916" actId="478"/>
          <ac:spMkLst>
            <pc:docMk/>
            <pc:sldMk cId="2328823398" sldId="260"/>
            <ac:spMk id="2" creationId="{1F1E6252-246C-7AA8-EE62-4CA1E7722501}"/>
          </ac:spMkLst>
        </pc:spChg>
        <pc:spChg chg="del">
          <ac:chgData name="Lee Linda" userId="8ed8ef86829a09c4" providerId="LiveId" clId="{D0B0A380-F56F-44D1-90B4-F0F2A71332E2}" dt="2022-07-08T00:39:52.343" v="10916" actId="478"/>
          <ac:spMkLst>
            <pc:docMk/>
            <pc:sldMk cId="2328823398" sldId="260"/>
            <ac:spMk id="3" creationId="{1CEFA149-68BB-CC8F-24C9-6BA59BBAF0EA}"/>
          </ac:spMkLst>
        </pc:spChg>
        <pc:cxnChg chg="add del mod">
          <ac:chgData name="Lee Linda" userId="8ed8ef86829a09c4" providerId="LiveId" clId="{D0B0A380-F56F-44D1-90B4-F0F2A71332E2}" dt="2022-07-08T00:39:52.343" v="10916" actId="478"/>
          <ac:cxnSpMkLst>
            <pc:docMk/>
            <pc:sldMk cId="2328823398" sldId="260"/>
            <ac:cxnSpMk id="4" creationId="{46FB9D46-F8C7-F5CC-B170-E2794DA83DAA}"/>
          </ac:cxnSpMkLst>
        </pc:cxnChg>
        <pc:cxnChg chg="add del mod">
          <ac:chgData name="Lee Linda" userId="8ed8ef86829a09c4" providerId="LiveId" clId="{D0B0A380-F56F-44D1-90B4-F0F2A71332E2}" dt="2022-07-08T00:40:21.687" v="10929" actId="21"/>
          <ac:cxnSpMkLst>
            <pc:docMk/>
            <pc:sldMk cId="2328823398" sldId="260"/>
            <ac:cxnSpMk id="5" creationId="{F339067E-6DE2-D1C4-8818-C59827AA8CB8}"/>
          </ac:cxnSpMkLst>
        </pc:cxnChg>
        <pc:cxnChg chg="add del mod">
          <ac:chgData name="Lee Linda" userId="8ed8ef86829a09c4" providerId="LiveId" clId="{D0B0A380-F56F-44D1-90B4-F0F2A71332E2}" dt="2022-07-08T07:43:36.709" v="19308"/>
          <ac:cxnSpMkLst>
            <pc:docMk/>
            <pc:sldMk cId="2328823398" sldId="260"/>
            <ac:cxnSpMk id="6" creationId="{B8CB34E2-6386-3BD5-8D8D-71086DBB0E06}"/>
          </ac:cxnSpMkLst>
        </pc:cxnChg>
        <pc:cxnChg chg="add del mod">
          <ac:chgData name="Lee Linda" userId="8ed8ef86829a09c4" providerId="LiveId" clId="{D0B0A380-F56F-44D1-90B4-F0F2A71332E2}" dt="2022-07-08T07:43:36.709" v="19308"/>
          <ac:cxnSpMkLst>
            <pc:docMk/>
            <pc:sldMk cId="2328823398" sldId="260"/>
            <ac:cxnSpMk id="7" creationId="{B86E0650-6C06-91A1-4926-FE912B0783A7}"/>
          </ac:cxnSpMkLst>
        </pc:cxnChg>
        <pc:cxnChg chg="add del mod">
          <ac:chgData name="Lee Linda" userId="8ed8ef86829a09c4" providerId="LiveId" clId="{D0B0A380-F56F-44D1-90B4-F0F2A71332E2}" dt="2022-07-08T07:43:36.709" v="19308"/>
          <ac:cxnSpMkLst>
            <pc:docMk/>
            <pc:sldMk cId="2328823398" sldId="260"/>
            <ac:cxnSpMk id="8" creationId="{3F178886-A399-1B95-48C6-5A1BB14EB295}"/>
          </ac:cxnSpMkLst>
        </pc:cxnChg>
        <pc:cxnChg chg="add del mod">
          <ac:chgData name="Lee Linda" userId="8ed8ef86829a09c4" providerId="LiveId" clId="{D0B0A380-F56F-44D1-90B4-F0F2A71332E2}" dt="2022-07-08T07:43:36.709" v="19308"/>
          <ac:cxnSpMkLst>
            <pc:docMk/>
            <pc:sldMk cId="2328823398" sldId="260"/>
            <ac:cxnSpMk id="9" creationId="{215B19D8-803D-587A-CDD9-ED0E3B3A653E}"/>
          </ac:cxnSpMkLst>
        </pc:cxnChg>
      </pc:sldChg>
      <pc:sldChg chg="addSp delSp modSp mod">
        <pc:chgData name="Lee Linda" userId="8ed8ef86829a09c4" providerId="LiveId" clId="{D0B0A380-F56F-44D1-90B4-F0F2A71332E2}" dt="2022-07-10T17:25:47.663" v="44866" actId="478"/>
        <pc:sldMkLst>
          <pc:docMk/>
          <pc:sldMk cId="3517929793" sldId="261"/>
        </pc:sldMkLst>
        <pc:spChg chg="del">
          <ac:chgData name="Lee Linda" userId="8ed8ef86829a09c4" providerId="LiveId" clId="{D0B0A380-F56F-44D1-90B4-F0F2A71332E2}" dt="2022-07-07T07:08:55.359" v="1094" actId="478"/>
          <ac:spMkLst>
            <pc:docMk/>
            <pc:sldMk cId="3517929793" sldId="261"/>
            <ac:spMk id="2" creationId="{144D4014-FDCD-41EC-84BC-3D384CC4F993}"/>
          </ac:spMkLst>
        </pc:spChg>
        <pc:spChg chg="add del mod">
          <ac:chgData name="Lee Linda" userId="8ed8ef86829a09c4" providerId="LiveId" clId="{D0B0A380-F56F-44D1-90B4-F0F2A71332E2}" dt="2022-07-08T02:27:35.212" v="14349" actId="478"/>
          <ac:spMkLst>
            <pc:docMk/>
            <pc:sldMk cId="3517929793" sldId="261"/>
            <ac:spMk id="2" creationId="{594885AE-E204-7047-DCFF-2A10E9D3ECE4}"/>
          </ac:spMkLst>
        </pc:spChg>
        <pc:spChg chg="del">
          <ac:chgData name="Lee Linda" userId="8ed8ef86829a09c4" providerId="LiveId" clId="{D0B0A380-F56F-44D1-90B4-F0F2A71332E2}" dt="2022-07-07T07:08:55.359" v="1094" actId="478"/>
          <ac:spMkLst>
            <pc:docMk/>
            <pc:sldMk cId="3517929793" sldId="261"/>
            <ac:spMk id="3" creationId="{648F1BCB-598C-DE12-D697-6C57A9884A44}"/>
          </ac:spMkLst>
        </pc:spChg>
        <pc:spChg chg="add del mod">
          <ac:chgData name="Lee Linda" userId="8ed8ef86829a09c4" providerId="LiveId" clId="{D0B0A380-F56F-44D1-90B4-F0F2A71332E2}" dt="2022-07-08T02:27:35.212" v="14349" actId="478"/>
          <ac:spMkLst>
            <pc:docMk/>
            <pc:sldMk cId="3517929793" sldId="261"/>
            <ac:spMk id="4" creationId="{4E5D3054-55EE-0CA7-5453-73D135EE0265}"/>
          </ac:spMkLst>
        </pc:spChg>
        <pc:spChg chg="add del">
          <ac:chgData name="Lee Linda" userId="8ed8ef86829a09c4" providerId="LiveId" clId="{D0B0A380-F56F-44D1-90B4-F0F2A71332E2}" dt="2022-07-08T00:33:51.558" v="10883" actId="11529"/>
          <ac:spMkLst>
            <pc:docMk/>
            <pc:sldMk cId="3517929793" sldId="261"/>
            <ac:spMk id="7" creationId="{80EDC833-C3B6-82C7-6799-2F176B124EE4}"/>
          </ac:spMkLst>
        </pc:spChg>
        <pc:spChg chg="add del mod">
          <ac:chgData name="Lee Linda" userId="8ed8ef86829a09c4" providerId="LiveId" clId="{D0B0A380-F56F-44D1-90B4-F0F2A71332E2}" dt="2022-07-08T00:34:04.255" v="10886" actId="478"/>
          <ac:spMkLst>
            <pc:docMk/>
            <pc:sldMk cId="3517929793" sldId="261"/>
            <ac:spMk id="8" creationId="{9524658E-9493-AAAC-E27B-20A59D598594}"/>
          </ac:spMkLst>
        </pc:spChg>
        <pc:spChg chg="add del">
          <ac:chgData name="Lee Linda" userId="8ed8ef86829a09c4" providerId="LiveId" clId="{D0B0A380-F56F-44D1-90B4-F0F2A71332E2}" dt="2022-07-08T00:38:12.965" v="10903" actId="11529"/>
          <ac:spMkLst>
            <pc:docMk/>
            <pc:sldMk cId="3517929793" sldId="261"/>
            <ac:spMk id="9" creationId="{A00E860F-58CA-8134-B037-D1F213042964}"/>
          </ac:spMkLst>
        </pc:spChg>
        <pc:spChg chg="add mod">
          <ac:chgData name="Lee Linda" userId="8ed8ef86829a09c4" providerId="LiveId" clId="{D0B0A380-F56F-44D1-90B4-F0F2A71332E2}" dt="2022-07-09T08:34:11.347" v="25254" actId="207"/>
          <ac:spMkLst>
            <pc:docMk/>
            <pc:sldMk cId="3517929793" sldId="261"/>
            <ac:spMk id="15" creationId="{351AAF90-727F-F818-0405-C2CF6430FA50}"/>
          </ac:spMkLst>
        </pc:spChg>
        <pc:spChg chg="add mod">
          <ac:chgData name="Lee Linda" userId="8ed8ef86829a09c4" providerId="LiveId" clId="{D0B0A380-F56F-44D1-90B4-F0F2A71332E2}" dt="2022-07-09T08:34:11.347" v="25254" actId="207"/>
          <ac:spMkLst>
            <pc:docMk/>
            <pc:sldMk cId="3517929793" sldId="261"/>
            <ac:spMk id="16" creationId="{955511FB-A5BA-3EC6-FD3B-FCD5095574A7}"/>
          </ac:spMkLst>
        </pc:spChg>
        <pc:spChg chg="add del mod">
          <ac:chgData name="Lee Linda" userId="8ed8ef86829a09c4" providerId="LiveId" clId="{D0B0A380-F56F-44D1-90B4-F0F2A71332E2}" dt="2022-07-08T00:44:19.868" v="10974" actId="478"/>
          <ac:spMkLst>
            <pc:docMk/>
            <pc:sldMk cId="3517929793" sldId="261"/>
            <ac:spMk id="17" creationId="{33B0E0F8-595A-E0B6-084D-B29DB176E2D6}"/>
          </ac:spMkLst>
        </pc:spChg>
        <pc:spChg chg="add del mod">
          <ac:chgData name="Lee Linda" userId="8ed8ef86829a09c4" providerId="LiveId" clId="{D0B0A380-F56F-44D1-90B4-F0F2A71332E2}" dt="2022-07-08T00:44:19.868" v="10974" actId="478"/>
          <ac:spMkLst>
            <pc:docMk/>
            <pc:sldMk cId="3517929793" sldId="261"/>
            <ac:spMk id="18" creationId="{6CBE4032-D572-BA36-F5E6-CA5141B3327B}"/>
          </ac:spMkLst>
        </pc:spChg>
        <pc:spChg chg="add mod">
          <ac:chgData name="Lee Linda" userId="8ed8ef86829a09c4" providerId="LiveId" clId="{D0B0A380-F56F-44D1-90B4-F0F2A71332E2}" dt="2022-07-09T08:34:11.347" v="25254" actId="207"/>
          <ac:spMkLst>
            <pc:docMk/>
            <pc:sldMk cId="3517929793" sldId="261"/>
            <ac:spMk id="19" creationId="{7FA48AD8-3874-7852-49CC-82938417B707}"/>
          </ac:spMkLst>
        </pc:spChg>
        <pc:spChg chg="add mod">
          <ac:chgData name="Lee Linda" userId="8ed8ef86829a09c4" providerId="LiveId" clId="{D0B0A380-F56F-44D1-90B4-F0F2A71332E2}" dt="2022-07-09T08:34:11.347" v="25254" actId="207"/>
          <ac:spMkLst>
            <pc:docMk/>
            <pc:sldMk cId="3517929793" sldId="261"/>
            <ac:spMk id="20" creationId="{D176C83D-42BB-8319-E1CF-5AD6ABCBE3D8}"/>
          </ac:spMkLst>
        </pc:spChg>
        <pc:spChg chg="add mod">
          <ac:chgData name="Lee Linda" userId="8ed8ef86829a09c4" providerId="LiveId" clId="{D0B0A380-F56F-44D1-90B4-F0F2A71332E2}" dt="2022-07-09T08:34:11.347" v="25254" actId="207"/>
          <ac:spMkLst>
            <pc:docMk/>
            <pc:sldMk cId="3517929793" sldId="261"/>
            <ac:spMk id="21" creationId="{C2DB14C0-1B7D-89A0-6F73-399B0EAFE4C0}"/>
          </ac:spMkLst>
        </pc:spChg>
        <pc:spChg chg="add mod">
          <ac:chgData name="Lee Linda" userId="8ed8ef86829a09c4" providerId="LiveId" clId="{D0B0A380-F56F-44D1-90B4-F0F2A71332E2}" dt="2022-07-09T08:34:11.347" v="25254" actId="207"/>
          <ac:spMkLst>
            <pc:docMk/>
            <pc:sldMk cId="3517929793" sldId="261"/>
            <ac:spMk id="24" creationId="{0EC1700B-9EC2-F434-2E67-B799240F245F}"/>
          </ac:spMkLst>
        </pc:spChg>
        <pc:spChg chg="add mod">
          <ac:chgData name="Lee Linda" userId="8ed8ef86829a09c4" providerId="LiveId" clId="{D0B0A380-F56F-44D1-90B4-F0F2A71332E2}" dt="2022-07-09T08:34:11.347" v="25254" actId="207"/>
          <ac:spMkLst>
            <pc:docMk/>
            <pc:sldMk cId="3517929793" sldId="261"/>
            <ac:spMk id="25" creationId="{B4F2BF3D-2CFF-EF03-7552-C3D5159514D6}"/>
          </ac:spMkLst>
        </pc:spChg>
        <pc:spChg chg="add mod">
          <ac:chgData name="Lee Linda" userId="8ed8ef86829a09c4" providerId="LiveId" clId="{D0B0A380-F56F-44D1-90B4-F0F2A71332E2}" dt="2022-07-09T08:34:11.347" v="25254" actId="207"/>
          <ac:spMkLst>
            <pc:docMk/>
            <pc:sldMk cId="3517929793" sldId="261"/>
            <ac:spMk id="26" creationId="{1176512B-57AA-9697-6FDD-EFFE0415D342}"/>
          </ac:spMkLst>
        </pc:spChg>
        <pc:spChg chg="add del mod">
          <ac:chgData name="Lee Linda" userId="8ed8ef86829a09c4" providerId="LiveId" clId="{D0B0A380-F56F-44D1-90B4-F0F2A71332E2}" dt="2022-07-08T01:43:29.111" v="14171" actId="478"/>
          <ac:spMkLst>
            <pc:docMk/>
            <pc:sldMk cId="3517929793" sldId="261"/>
            <ac:spMk id="40" creationId="{4E3F8EAB-6A2E-2F90-CA36-7A18AAD1AB40}"/>
          </ac:spMkLst>
        </pc:spChg>
        <pc:spChg chg="add del mod">
          <ac:chgData name="Lee Linda" userId="8ed8ef86829a09c4" providerId="LiveId" clId="{D0B0A380-F56F-44D1-90B4-F0F2A71332E2}" dt="2022-07-08T01:44:46.760" v="14202" actId="478"/>
          <ac:spMkLst>
            <pc:docMk/>
            <pc:sldMk cId="3517929793" sldId="261"/>
            <ac:spMk id="44" creationId="{097C8FB9-54AB-A615-A89B-7A87C33D8B8A}"/>
          </ac:spMkLst>
        </pc:spChg>
        <pc:spChg chg="add del mod">
          <ac:chgData name="Lee Linda" userId="8ed8ef86829a09c4" providerId="LiveId" clId="{D0B0A380-F56F-44D1-90B4-F0F2A71332E2}" dt="2022-07-08T01:45:17.808" v="14218" actId="478"/>
          <ac:spMkLst>
            <pc:docMk/>
            <pc:sldMk cId="3517929793" sldId="261"/>
            <ac:spMk id="48" creationId="{EFD8EBC4-1DD7-B1CC-D796-855725C98018}"/>
          </ac:spMkLst>
        </pc:spChg>
        <pc:spChg chg="add mod">
          <ac:chgData name="Lee Linda" userId="8ed8ef86829a09c4" providerId="LiveId" clId="{D0B0A380-F56F-44D1-90B4-F0F2A71332E2}" dt="2022-07-10T17:25:46.222" v="44865" actId="14100"/>
          <ac:spMkLst>
            <pc:docMk/>
            <pc:sldMk cId="3517929793" sldId="261"/>
            <ac:spMk id="50" creationId="{8FF406D8-18BE-0549-2E5C-52555A3429B2}"/>
          </ac:spMkLst>
        </pc:spChg>
        <pc:spChg chg="add del mod">
          <ac:chgData name="Lee Linda" userId="8ed8ef86829a09c4" providerId="LiveId" clId="{D0B0A380-F56F-44D1-90B4-F0F2A71332E2}" dt="2022-07-08T01:48:23.578" v="14223" actId="478"/>
          <ac:spMkLst>
            <pc:docMk/>
            <pc:sldMk cId="3517929793" sldId="261"/>
            <ac:spMk id="52" creationId="{2876BEA2-1CF7-ADD0-04BB-02FA13A80375}"/>
          </ac:spMkLst>
        </pc:spChg>
        <pc:spChg chg="add del mod">
          <ac:chgData name="Lee Linda" userId="8ed8ef86829a09c4" providerId="LiveId" clId="{D0B0A380-F56F-44D1-90B4-F0F2A71332E2}" dt="2022-07-09T08:34:11.347" v="25254" actId="207"/>
          <ac:spMkLst>
            <pc:docMk/>
            <pc:sldMk cId="3517929793" sldId="261"/>
            <ac:spMk id="56" creationId="{9DE8157A-54FB-2144-BB8E-CE2A5AABE184}"/>
          </ac:spMkLst>
        </pc:spChg>
        <pc:spChg chg="add del mod">
          <ac:chgData name="Lee Linda" userId="8ed8ef86829a09c4" providerId="LiveId" clId="{D0B0A380-F56F-44D1-90B4-F0F2A71332E2}" dt="2022-07-08T01:34:50.642" v="13323"/>
          <ac:spMkLst>
            <pc:docMk/>
            <pc:sldMk cId="3517929793" sldId="261"/>
            <ac:spMk id="60" creationId="{D4F47EA2-750C-5FCB-F5B3-896EECEE0C3E}"/>
          </ac:spMkLst>
        </pc:spChg>
        <pc:spChg chg="add mod">
          <ac:chgData name="Lee Linda" userId="8ed8ef86829a09c4" providerId="LiveId" clId="{D0B0A380-F56F-44D1-90B4-F0F2A71332E2}" dt="2022-07-09T08:34:11.347" v="25254" actId="207"/>
          <ac:spMkLst>
            <pc:docMk/>
            <pc:sldMk cId="3517929793" sldId="261"/>
            <ac:spMk id="64" creationId="{0DD1910F-1C17-DB81-0219-5FF7670CB149}"/>
          </ac:spMkLst>
        </pc:spChg>
        <pc:spChg chg="add mod">
          <ac:chgData name="Lee Linda" userId="8ed8ef86829a09c4" providerId="LiveId" clId="{D0B0A380-F56F-44D1-90B4-F0F2A71332E2}" dt="2022-07-09T08:34:11.347" v="25254" actId="207"/>
          <ac:spMkLst>
            <pc:docMk/>
            <pc:sldMk cId="3517929793" sldId="261"/>
            <ac:spMk id="68" creationId="{F5ADC6EC-4022-5A74-E46C-1235D42A805A}"/>
          </ac:spMkLst>
        </pc:spChg>
        <pc:spChg chg="add mod">
          <ac:chgData name="Lee Linda" userId="8ed8ef86829a09c4" providerId="LiveId" clId="{D0B0A380-F56F-44D1-90B4-F0F2A71332E2}" dt="2022-07-09T08:34:11.347" v="25254" actId="207"/>
          <ac:spMkLst>
            <pc:docMk/>
            <pc:sldMk cId="3517929793" sldId="261"/>
            <ac:spMk id="72" creationId="{5822F4A1-F230-7770-B111-05E37FF2081C}"/>
          </ac:spMkLst>
        </pc:spChg>
        <pc:spChg chg="add mod">
          <ac:chgData name="Lee Linda" userId="8ed8ef86829a09c4" providerId="LiveId" clId="{D0B0A380-F56F-44D1-90B4-F0F2A71332E2}" dt="2022-07-09T08:34:11.347" v="25254" actId="207"/>
          <ac:spMkLst>
            <pc:docMk/>
            <pc:sldMk cId="3517929793" sldId="261"/>
            <ac:spMk id="79" creationId="{AFEC82CE-7592-CFB3-32E4-5A1C9F4BEB11}"/>
          </ac:spMkLst>
        </pc:spChg>
        <pc:spChg chg="add mod">
          <ac:chgData name="Lee Linda" userId="8ed8ef86829a09c4" providerId="LiveId" clId="{D0B0A380-F56F-44D1-90B4-F0F2A71332E2}" dt="2022-07-09T08:34:11.347" v="25254" actId="207"/>
          <ac:spMkLst>
            <pc:docMk/>
            <pc:sldMk cId="3517929793" sldId="261"/>
            <ac:spMk id="83" creationId="{251F7BF2-8CFC-3908-BB1A-0CA5187A55DC}"/>
          </ac:spMkLst>
        </pc:spChg>
        <pc:spChg chg="add mod">
          <ac:chgData name="Lee Linda" userId="8ed8ef86829a09c4" providerId="LiveId" clId="{D0B0A380-F56F-44D1-90B4-F0F2A71332E2}" dt="2022-07-09T08:34:11.347" v="25254" actId="207"/>
          <ac:spMkLst>
            <pc:docMk/>
            <pc:sldMk cId="3517929793" sldId="261"/>
            <ac:spMk id="87" creationId="{3A4907CA-39F9-BD1E-48C5-3479DE7637EC}"/>
          </ac:spMkLst>
        </pc:spChg>
        <pc:spChg chg="add mod">
          <ac:chgData name="Lee Linda" userId="8ed8ef86829a09c4" providerId="LiveId" clId="{D0B0A380-F56F-44D1-90B4-F0F2A71332E2}" dt="2022-07-09T08:34:06.072" v="25253" actId="207"/>
          <ac:spMkLst>
            <pc:docMk/>
            <pc:sldMk cId="3517929793" sldId="261"/>
            <ac:spMk id="92" creationId="{B0A04F17-B70E-B92B-AA00-2ECCC6317916}"/>
          </ac:spMkLst>
        </pc:spChg>
        <pc:spChg chg="add mod">
          <ac:chgData name="Lee Linda" userId="8ed8ef86829a09c4" providerId="LiveId" clId="{D0B0A380-F56F-44D1-90B4-F0F2A71332E2}" dt="2022-07-09T08:34:11.347" v="25254" actId="207"/>
          <ac:spMkLst>
            <pc:docMk/>
            <pc:sldMk cId="3517929793" sldId="261"/>
            <ac:spMk id="94" creationId="{65C2C9A3-7511-5587-74E3-22BA91610375}"/>
          </ac:spMkLst>
        </pc:spChg>
        <pc:spChg chg="add del mod">
          <ac:chgData name="Lee Linda" userId="8ed8ef86829a09c4" providerId="LiveId" clId="{D0B0A380-F56F-44D1-90B4-F0F2A71332E2}" dt="2022-07-10T17:25:47.663" v="44866" actId="478"/>
          <ac:spMkLst>
            <pc:docMk/>
            <pc:sldMk cId="3517929793" sldId="261"/>
            <ac:spMk id="95" creationId="{85124B68-9470-C2F1-5420-516C0FDEAC5A}"/>
          </ac:spMkLst>
        </pc:spChg>
        <pc:spChg chg="add del mod">
          <ac:chgData name="Lee Linda" userId="8ed8ef86829a09c4" providerId="LiveId" clId="{D0B0A380-F56F-44D1-90B4-F0F2A71332E2}" dt="2022-07-08T02:33:12.964" v="14610" actId="478"/>
          <ac:spMkLst>
            <pc:docMk/>
            <pc:sldMk cId="3517929793" sldId="261"/>
            <ac:spMk id="100" creationId="{11B5ABFE-E24D-123C-E0E3-7EE2467FC11C}"/>
          </ac:spMkLst>
        </pc:spChg>
        <pc:grpChg chg="add mod">
          <ac:chgData name="Lee Linda" userId="8ed8ef86829a09c4" providerId="LiveId" clId="{D0B0A380-F56F-44D1-90B4-F0F2A71332E2}" dt="2022-07-08T00:46:28.932" v="11026" actId="164"/>
          <ac:grpSpMkLst>
            <pc:docMk/>
            <pc:sldMk cId="3517929793" sldId="261"/>
            <ac:grpSpMk id="22" creationId="{3B435BC8-12CF-4791-F116-A52871759187}"/>
          </ac:grpSpMkLst>
        </pc:grpChg>
        <pc:grpChg chg="add mod">
          <ac:chgData name="Lee Linda" userId="8ed8ef86829a09c4" providerId="LiveId" clId="{D0B0A380-F56F-44D1-90B4-F0F2A71332E2}" dt="2022-07-08T02:27:04.011" v="14347" actId="164"/>
          <ac:grpSpMkLst>
            <pc:docMk/>
            <pc:sldMk cId="3517929793" sldId="261"/>
            <ac:grpSpMk id="23" creationId="{C33224B8-F7F5-FC11-A375-703BB82D9808}"/>
          </ac:grpSpMkLst>
        </pc:grpChg>
        <pc:grpChg chg="add mod">
          <ac:chgData name="Lee Linda" userId="8ed8ef86829a09c4" providerId="LiveId" clId="{D0B0A380-F56F-44D1-90B4-F0F2A71332E2}" dt="2022-07-08T02:27:04.011" v="14347" actId="164"/>
          <ac:grpSpMkLst>
            <pc:docMk/>
            <pc:sldMk cId="3517929793" sldId="261"/>
            <ac:grpSpMk id="30" creationId="{6893EA8B-4E54-F590-D3AF-78429B34C580}"/>
          </ac:grpSpMkLst>
        </pc:grpChg>
        <pc:grpChg chg="add del mod">
          <ac:chgData name="Lee Linda" userId="8ed8ef86829a09c4" providerId="LiveId" clId="{D0B0A380-F56F-44D1-90B4-F0F2A71332E2}" dt="2022-07-08T01:12:11.035" v="11844" actId="478"/>
          <ac:grpSpMkLst>
            <pc:docMk/>
            <pc:sldMk cId="3517929793" sldId="261"/>
            <ac:grpSpMk id="31" creationId="{4C9A4C74-A079-44E6-82F8-4B586EF56A63}"/>
          </ac:grpSpMkLst>
        </pc:grpChg>
        <pc:grpChg chg="add del mod">
          <ac:chgData name="Lee Linda" userId="8ed8ef86829a09c4" providerId="LiveId" clId="{D0B0A380-F56F-44D1-90B4-F0F2A71332E2}" dt="2022-07-08T01:43:29.111" v="14171" actId="478"/>
          <ac:grpSpMkLst>
            <pc:docMk/>
            <pc:sldMk cId="3517929793" sldId="261"/>
            <ac:grpSpMk id="34" creationId="{DE24BF03-78E7-FDFB-4DD1-1A013FC23166}"/>
          </ac:grpSpMkLst>
        </pc:grpChg>
        <pc:grpChg chg="add del mod">
          <ac:chgData name="Lee Linda" userId="8ed8ef86829a09c4" providerId="LiveId" clId="{D0B0A380-F56F-44D1-90B4-F0F2A71332E2}" dt="2022-07-08T01:44:08.331" v="14184" actId="478"/>
          <ac:grpSpMkLst>
            <pc:docMk/>
            <pc:sldMk cId="3517929793" sldId="261"/>
            <ac:grpSpMk id="37" creationId="{67EEC276-7BD4-6C29-E7B7-776AC441E77B}"/>
          </ac:grpSpMkLst>
        </pc:grpChg>
        <pc:grpChg chg="add del mod">
          <ac:chgData name="Lee Linda" userId="8ed8ef86829a09c4" providerId="LiveId" clId="{D0B0A380-F56F-44D1-90B4-F0F2A71332E2}" dt="2022-07-08T01:44:50.240" v="14205" actId="478"/>
          <ac:grpSpMkLst>
            <pc:docMk/>
            <pc:sldMk cId="3517929793" sldId="261"/>
            <ac:grpSpMk id="41" creationId="{65C67136-5027-7B7B-61A1-7A9F19875F2F}"/>
          </ac:grpSpMkLst>
        </pc:grpChg>
        <pc:grpChg chg="add del mod">
          <ac:chgData name="Lee Linda" userId="8ed8ef86829a09c4" providerId="LiveId" clId="{D0B0A380-F56F-44D1-90B4-F0F2A71332E2}" dt="2022-07-08T01:45:17.808" v="14218" actId="478"/>
          <ac:grpSpMkLst>
            <pc:docMk/>
            <pc:sldMk cId="3517929793" sldId="261"/>
            <ac:grpSpMk id="45" creationId="{2C2AF24A-9146-948F-A06D-7778C75D276D}"/>
          </ac:grpSpMkLst>
        </pc:grpChg>
        <pc:grpChg chg="add del mod">
          <ac:chgData name="Lee Linda" userId="8ed8ef86829a09c4" providerId="LiveId" clId="{D0B0A380-F56F-44D1-90B4-F0F2A71332E2}" dt="2022-07-08T01:48:26.773" v="14226" actId="478"/>
          <ac:grpSpMkLst>
            <pc:docMk/>
            <pc:sldMk cId="3517929793" sldId="261"/>
            <ac:grpSpMk id="49" creationId="{4536686F-79A6-6A0E-FD72-95054E97C3C6}"/>
          </ac:grpSpMkLst>
        </pc:grpChg>
        <pc:grpChg chg="add del mod">
          <ac:chgData name="Lee Linda" userId="8ed8ef86829a09c4" providerId="LiveId" clId="{D0B0A380-F56F-44D1-90B4-F0F2A71332E2}" dt="2022-07-08T02:29:45.556" v="14569" actId="478"/>
          <ac:grpSpMkLst>
            <pc:docMk/>
            <pc:sldMk cId="3517929793" sldId="261"/>
            <ac:grpSpMk id="53" creationId="{7A775239-AE76-77F1-8333-E480A425483D}"/>
          </ac:grpSpMkLst>
        </pc:grpChg>
        <pc:grpChg chg="add del mod">
          <ac:chgData name="Lee Linda" userId="8ed8ef86829a09c4" providerId="LiveId" clId="{D0B0A380-F56F-44D1-90B4-F0F2A71332E2}" dt="2022-07-08T01:34:50.642" v="13323"/>
          <ac:grpSpMkLst>
            <pc:docMk/>
            <pc:sldMk cId="3517929793" sldId="261"/>
            <ac:grpSpMk id="57" creationId="{4A9F9FF5-4A0A-C439-FDED-135D3E01A5C8}"/>
          </ac:grpSpMkLst>
        </pc:grpChg>
        <pc:grpChg chg="add del mod">
          <ac:chgData name="Lee Linda" userId="8ed8ef86829a09c4" providerId="LiveId" clId="{D0B0A380-F56F-44D1-90B4-F0F2A71332E2}" dt="2022-07-08T02:30:12.350" v="14578" actId="478"/>
          <ac:grpSpMkLst>
            <pc:docMk/>
            <pc:sldMk cId="3517929793" sldId="261"/>
            <ac:grpSpMk id="61" creationId="{34E45904-9A3D-EB3B-400D-5BE0EDAAAEF2}"/>
          </ac:grpSpMkLst>
        </pc:grpChg>
        <pc:grpChg chg="add del mod">
          <ac:chgData name="Lee Linda" userId="8ed8ef86829a09c4" providerId="LiveId" clId="{D0B0A380-F56F-44D1-90B4-F0F2A71332E2}" dt="2022-07-08T01:41:52.798" v="14102" actId="478"/>
          <ac:grpSpMkLst>
            <pc:docMk/>
            <pc:sldMk cId="3517929793" sldId="261"/>
            <ac:grpSpMk id="65" creationId="{6DB29955-8FD4-7948-3B35-53E49C4D3BC4}"/>
          </ac:grpSpMkLst>
        </pc:grpChg>
        <pc:grpChg chg="add mod">
          <ac:chgData name="Lee Linda" userId="8ed8ef86829a09c4" providerId="LiveId" clId="{D0B0A380-F56F-44D1-90B4-F0F2A71332E2}" dt="2022-07-08T02:27:04.011" v="14347" actId="164"/>
          <ac:grpSpMkLst>
            <pc:docMk/>
            <pc:sldMk cId="3517929793" sldId="261"/>
            <ac:grpSpMk id="69" creationId="{8CDAAD0A-6A71-4791-D321-782F34F12DC2}"/>
          </ac:grpSpMkLst>
        </pc:grpChg>
        <pc:grpChg chg="add mod">
          <ac:chgData name="Lee Linda" userId="8ed8ef86829a09c4" providerId="LiveId" clId="{D0B0A380-F56F-44D1-90B4-F0F2A71332E2}" dt="2022-07-08T02:27:04.011" v="14347" actId="164"/>
          <ac:grpSpMkLst>
            <pc:docMk/>
            <pc:sldMk cId="3517929793" sldId="261"/>
            <ac:grpSpMk id="73" creationId="{7760E3DE-6A02-ACDA-AEF7-E94D7589F8AD}"/>
          </ac:grpSpMkLst>
        </pc:grpChg>
        <pc:grpChg chg="add mod">
          <ac:chgData name="Lee Linda" userId="8ed8ef86829a09c4" providerId="LiveId" clId="{D0B0A380-F56F-44D1-90B4-F0F2A71332E2}" dt="2022-07-08T02:27:04.011" v="14347" actId="164"/>
          <ac:grpSpMkLst>
            <pc:docMk/>
            <pc:sldMk cId="3517929793" sldId="261"/>
            <ac:grpSpMk id="76" creationId="{E96D14E1-501B-E43F-88BB-25EDE2204E52}"/>
          </ac:grpSpMkLst>
        </pc:grpChg>
        <pc:grpChg chg="add mod">
          <ac:chgData name="Lee Linda" userId="8ed8ef86829a09c4" providerId="LiveId" clId="{D0B0A380-F56F-44D1-90B4-F0F2A71332E2}" dt="2022-07-08T02:27:04.011" v="14347" actId="164"/>
          <ac:grpSpMkLst>
            <pc:docMk/>
            <pc:sldMk cId="3517929793" sldId="261"/>
            <ac:grpSpMk id="80" creationId="{F346C8E9-FE77-3609-2F79-2C7E7AD28DD2}"/>
          </ac:grpSpMkLst>
        </pc:grpChg>
        <pc:grpChg chg="add mod">
          <ac:chgData name="Lee Linda" userId="8ed8ef86829a09c4" providerId="LiveId" clId="{D0B0A380-F56F-44D1-90B4-F0F2A71332E2}" dt="2022-07-08T02:27:04.011" v="14347" actId="164"/>
          <ac:grpSpMkLst>
            <pc:docMk/>
            <pc:sldMk cId="3517929793" sldId="261"/>
            <ac:grpSpMk id="84" creationId="{10424B3E-D2F1-0A41-98FF-B9408C8FE595}"/>
          </ac:grpSpMkLst>
        </pc:grpChg>
        <pc:grpChg chg="add mod">
          <ac:chgData name="Lee Linda" userId="8ed8ef86829a09c4" providerId="LiveId" clId="{D0B0A380-F56F-44D1-90B4-F0F2A71332E2}" dt="2022-07-08T02:27:04.011" v="14347" actId="164"/>
          <ac:grpSpMkLst>
            <pc:docMk/>
            <pc:sldMk cId="3517929793" sldId="261"/>
            <ac:grpSpMk id="88" creationId="{463FAD88-70BB-6359-0354-AA4A4DEF6029}"/>
          </ac:grpSpMkLst>
        </pc:grpChg>
        <pc:grpChg chg="add mod">
          <ac:chgData name="Lee Linda" userId="8ed8ef86829a09c4" providerId="LiveId" clId="{D0B0A380-F56F-44D1-90B4-F0F2A71332E2}" dt="2022-07-08T02:29:17.364" v="14564" actId="1076"/>
          <ac:grpSpMkLst>
            <pc:docMk/>
            <pc:sldMk cId="3517929793" sldId="261"/>
            <ac:grpSpMk id="91" creationId="{761B55B4-2E7A-9CDE-C461-6BD2986EA501}"/>
          </ac:grpSpMkLst>
        </pc:grpChg>
        <pc:cxnChg chg="add del mod">
          <ac:chgData name="Lee Linda" userId="8ed8ef86829a09c4" providerId="LiveId" clId="{D0B0A380-F56F-44D1-90B4-F0F2A71332E2}" dt="2022-07-08T02:27:35.212" v="14349" actId="478"/>
          <ac:cxnSpMkLst>
            <pc:docMk/>
            <pc:sldMk cId="3517929793" sldId="261"/>
            <ac:cxnSpMk id="3" creationId="{C5536A86-F8B8-6215-2EF4-073A698CC5E2}"/>
          </ac:cxnSpMkLst>
        </pc:cxnChg>
        <pc:cxnChg chg="add mod">
          <ac:chgData name="Lee Linda" userId="8ed8ef86829a09c4" providerId="LiveId" clId="{D0B0A380-F56F-44D1-90B4-F0F2A71332E2}" dt="2022-07-08T00:46:28.932" v="11026" actId="164"/>
          <ac:cxnSpMkLst>
            <pc:docMk/>
            <pc:sldMk cId="3517929793" sldId="261"/>
            <ac:cxnSpMk id="6" creationId="{DF25AF20-E1AB-1A27-6B1B-E4F18740D9F6}"/>
          </ac:cxnSpMkLst>
        </pc:cxnChg>
        <pc:cxnChg chg="add del mod">
          <ac:chgData name="Lee Linda" userId="8ed8ef86829a09c4" providerId="LiveId" clId="{D0B0A380-F56F-44D1-90B4-F0F2A71332E2}" dt="2022-07-08T00:39:58.719" v="10918" actId="478"/>
          <ac:cxnSpMkLst>
            <pc:docMk/>
            <pc:sldMk cId="3517929793" sldId="261"/>
            <ac:cxnSpMk id="10" creationId="{8FA61FCC-1EAB-B4AB-6310-C5238A296427}"/>
          </ac:cxnSpMkLst>
        </pc:cxnChg>
        <pc:cxnChg chg="add del mod">
          <ac:chgData name="Lee Linda" userId="8ed8ef86829a09c4" providerId="LiveId" clId="{D0B0A380-F56F-44D1-90B4-F0F2A71332E2}" dt="2022-07-08T00:39:41.022" v="10912" actId="21"/>
          <ac:cxnSpMkLst>
            <pc:docMk/>
            <pc:sldMk cId="3517929793" sldId="261"/>
            <ac:cxnSpMk id="11" creationId="{01CB029F-D651-EA3A-2133-67BF0C12262E}"/>
          </ac:cxnSpMkLst>
        </pc:cxnChg>
        <pc:cxnChg chg="add del mod">
          <ac:chgData name="Lee Linda" userId="8ed8ef86829a09c4" providerId="LiveId" clId="{D0B0A380-F56F-44D1-90B4-F0F2A71332E2}" dt="2022-07-08T00:45:11.845" v="10984" actId="478"/>
          <ac:cxnSpMkLst>
            <pc:docMk/>
            <pc:sldMk cId="3517929793" sldId="261"/>
            <ac:cxnSpMk id="12" creationId="{49EA7F98-7D7A-2162-A533-BD43CE6A9997}"/>
          </ac:cxnSpMkLst>
        </pc:cxnChg>
        <pc:cxnChg chg="add del mod">
          <ac:chgData name="Lee Linda" userId="8ed8ef86829a09c4" providerId="LiveId" clId="{D0B0A380-F56F-44D1-90B4-F0F2A71332E2}" dt="2022-07-08T00:45:12.893" v="10985" actId="478"/>
          <ac:cxnSpMkLst>
            <pc:docMk/>
            <pc:sldMk cId="3517929793" sldId="261"/>
            <ac:cxnSpMk id="13" creationId="{205CFCAE-4397-5C46-19C2-F2302CBD3F70}"/>
          </ac:cxnSpMkLst>
        </pc:cxnChg>
        <pc:cxnChg chg="add del mod">
          <ac:chgData name="Lee Linda" userId="8ed8ef86829a09c4" providerId="LiveId" clId="{D0B0A380-F56F-44D1-90B4-F0F2A71332E2}" dt="2022-07-08T00:45:14.108" v="10986" actId="478"/>
          <ac:cxnSpMkLst>
            <pc:docMk/>
            <pc:sldMk cId="3517929793" sldId="261"/>
            <ac:cxnSpMk id="14" creationId="{CA2CCED8-0769-6233-9806-9F5B2BA4AB1D}"/>
          </ac:cxnSpMkLst>
        </pc:cxnChg>
        <pc:cxnChg chg="add mod">
          <ac:chgData name="Lee Linda" userId="8ed8ef86829a09c4" providerId="LiveId" clId="{D0B0A380-F56F-44D1-90B4-F0F2A71332E2}" dt="2022-07-08T01:41:19.927" v="14085" actId="688"/>
          <ac:cxnSpMkLst>
            <pc:docMk/>
            <pc:sldMk cId="3517929793" sldId="261"/>
            <ac:cxnSpMk id="28" creationId="{E512AD3D-3369-831D-5126-00107E823AF9}"/>
          </ac:cxnSpMkLst>
        </pc:cxnChg>
        <pc:cxnChg chg="add mod">
          <ac:chgData name="Lee Linda" userId="8ed8ef86829a09c4" providerId="LiveId" clId="{D0B0A380-F56F-44D1-90B4-F0F2A71332E2}" dt="2022-07-08T01:41:35.158" v="14088" actId="1037"/>
          <ac:cxnSpMkLst>
            <pc:docMk/>
            <pc:sldMk cId="3517929793" sldId="261"/>
            <ac:cxnSpMk id="29" creationId="{42093582-539A-BE7E-3728-6CD0E4D07A7A}"/>
          </ac:cxnSpMkLst>
        </pc:cxnChg>
        <pc:cxnChg chg="mod">
          <ac:chgData name="Lee Linda" userId="8ed8ef86829a09c4" providerId="LiveId" clId="{D0B0A380-F56F-44D1-90B4-F0F2A71332E2}" dt="2022-07-08T01:10:45.357" v="11730"/>
          <ac:cxnSpMkLst>
            <pc:docMk/>
            <pc:sldMk cId="3517929793" sldId="261"/>
            <ac:cxnSpMk id="32" creationId="{C1DEF4C2-BFDA-3B7B-A8CC-E008FD16ED7F}"/>
          </ac:cxnSpMkLst>
        </pc:cxnChg>
        <pc:cxnChg chg="mod">
          <ac:chgData name="Lee Linda" userId="8ed8ef86829a09c4" providerId="LiveId" clId="{D0B0A380-F56F-44D1-90B4-F0F2A71332E2}" dt="2022-07-08T01:10:45.357" v="11730"/>
          <ac:cxnSpMkLst>
            <pc:docMk/>
            <pc:sldMk cId="3517929793" sldId="261"/>
            <ac:cxnSpMk id="33" creationId="{AA57FA72-FDE5-4D61-111C-6661B7E88DB7}"/>
          </ac:cxnSpMkLst>
        </pc:cxnChg>
        <pc:cxnChg chg="mod">
          <ac:chgData name="Lee Linda" userId="8ed8ef86829a09c4" providerId="LiveId" clId="{D0B0A380-F56F-44D1-90B4-F0F2A71332E2}" dt="2022-07-08T01:12:02.677" v="11841"/>
          <ac:cxnSpMkLst>
            <pc:docMk/>
            <pc:sldMk cId="3517929793" sldId="261"/>
            <ac:cxnSpMk id="35" creationId="{15A20A1A-43FC-285D-4271-AC428A76EF6F}"/>
          </ac:cxnSpMkLst>
        </pc:cxnChg>
        <pc:cxnChg chg="mod">
          <ac:chgData name="Lee Linda" userId="8ed8ef86829a09c4" providerId="LiveId" clId="{D0B0A380-F56F-44D1-90B4-F0F2A71332E2}" dt="2022-07-08T01:12:02.677" v="11841"/>
          <ac:cxnSpMkLst>
            <pc:docMk/>
            <pc:sldMk cId="3517929793" sldId="261"/>
            <ac:cxnSpMk id="36" creationId="{22C5D2A6-BD69-1A6D-54D4-942FCE8A2686}"/>
          </ac:cxnSpMkLst>
        </pc:cxnChg>
        <pc:cxnChg chg="mod">
          <ac:chgData name="Lee Linda" userId="8ed8ef86829a09c4" providerId="LiveId" clId="{D0B0A380-F56F-44D1-90B4-F0F2A71332E2}" dt="2022-07-08T01:12:58.215" v="11868"/>
          <ac:cxnSpMkLst>
            <pc:docMk/>
            <pc:sldMk cId="3517929793" sldId="261"/>
            <ac:cxnSpMk id="38" creationId="{5EA4123A-B60A-7A91-99E3-2EC7AD14F8FE}"/>
          </ac:cxnSpMkLst>
        </pc:cxnChg>
        <pc:cxnChg chg="mod">
          <ac:chgData name="Lee Linda" userId="8ed8ef86829a09c4" providerId="LiveId" clId="{D0B0A380-F56F-44D1-90B4-F0F2A71332E2}" dt="2022-07-08T01:12:58.215" v="11868"/>
          <ac:cxnSpMkLst>
            <pc:docMk/>
            <pc:sldMk cId="3517929793" sldId="261"/>
            <ac:cxnSpMk id="39" creationId="{33409D0C-6232-F821-5807-63FA76228FD8}"/>
          </ac:cxnSpMkLst>
        </pc:cxnChg>
        <pc:cxnChg chg="mod">
          <ac:chgData name="Lee Linda" userId="8ed8ef86829a09c4" providerId="LiveId" clId="{D0B0A380-F56F-44D1-90B4-F0F2A71332E2}" dt="2022-07-08T01:21:17.698" v="12226"/>
          <ac:cxnSpMkLst>
            <pc:docMk/>
            <pc:sldMk cId="3517929793" sldId="261"/>
            <ac:cxnSpMk id="42" creationId="{86F16168-8AD4-4DC6-E214-E837B8D8D735}"/>
          </ac:cxnSpMkLst>
        </pc:cxnChg>
        <pc:cxnChg chg="mod">
          <ac:chgData name="Lee Linda" userId="8ed8ef86829a09c4" providerId="LiveId" clId="{D0B0A380-F56F-44D1-90B4-F0F2A71332E2}" dt="2022-07-08T01:21:17.698" v="12226"/>
          <ac:cxnSpMkLst>
            <pc:docMk/>
            <pc:sldMk cId="3517929793" sldId="261"/>
            <ac:cxnSpMk id="43" creationId="{A23591EE-96C9-C665-F692-727E7C290B38}"/>
          </ac:cxnSpMkLst>
        </pc:cxnChg>
        <pc:cxnChg chg="mod">
          <ac:chgData name="Lee Linda" userId="8ed8ef86829a09c4" providerId="LiveId" clId="{D0B0A380-F56F-44D1-90B4-F0F2A71332E2}" dt="2022-07-08T01:24:05.357" v="12427"/>
          <ac:cxnSpMkLst>
            <pc:docMk/>
            <pc:sldMk cId="3517929793" sldId="261"/>
            <ac:cxnSpMk id="46" creationId="{071F12C5-ECFA-E401-568A-48BD2AF609E6}"/>
          </ac:cxnSpMkLst>
        </pc:cxnChg>
        <pc:cxnChg chg="mod">
          <ac:chgData name="Lee Linda" userId="8ed8ef86829a09c4" providerId="LiveId" clId="{D0B0A380-F56F-44D1-90B4-F0F2A71332E2}" dt="2022-07-08T01:24:05.357" v="12427"/>
          <ac:cxnSpMkLst>
            <pc:docMk/>
            <pc:sldMk cId="3517929793" sldId="261"/>
            <ac:cxnSpMk id="47" creationId="{6D44961D-C07F-2142-2B65-0792CC8FA2BE}"/>
          </ac:cxnSpMkLst>
        </pc:cxnChg>
        <pc:cxnChg chg="mod">
          <ac:chgData name="Lee Linda" userId="8ed8ef86829a09c4" providerId="LiveId" clId="{D0B0A380-F56F-44D1-90B4-F0F2A71332E2}" dt="2022-07-08T01:29:08.702" v="12894"/>
          <ac:cxnSpMkLst>
            <pc:docMk/>
            <pc:sldMk cId="3517929793" sldId="261"/>
            <ac:cxnSpMk id="50" creationId="{4B6C7FA2-424E-6035-D986-78013DAC7049}"/>
          </ac:cxnSpMkLst>
        </pc:cxnChg>
        <pc:cxnChg chg="mod">
          <ac:chgData name="Lee Linda" userId="8ed8ef86829a09c4" providerId="LiveId" clId="{D0B0A380-F56F-44D1-90B4-F0F2A71332E2}" dt="2022-07-08T01:29:08.702" v="12894"/>
          <ac:cxnSpMkLst>
            <pc:docMk/>
            <pc:sldMk cId="3517929793" sldId="261"/>
            <ac:cxnSpMk id="51" creationId="{45268AE5-69CA-0D05-B664-8F4DFE1AA0FC}"/>
          </ac:cxnSpMkLst>
        </pc:cxnChg>
        <pc:cxnChg chg="del mod">
          <ac:chgData name="Lee Linda" userId="8ed8ef86829a09c4" providerId="LiveId" clId="{D0B0A380-F56F-44D1-90B4-F0F2A71332E2}" dt="2022-07-08T02:29:45.556" v="14569" actId="478"/>
          <ac:cxnSpMkLst>
            <pc:docMk/>
            <pc:sldMk cId="3517929793" sldId="261"/>
            <ac:cxnSpMk id="54" creationId="{2E26FBDE-7CB4-D76A-C3C4-E54F471DA929}"/>
          </ac:cxnSpMkLst>
        </pc:cxnChg>
        <pc:cxnChg chg="del mod">
          <ac:chgData name="Lee Linda" userId="8ed8ef86829a09c4" providerId="LiveId" clId="{D0B0A380-F56F-44D1-90B4-F0F2A71332E2}" dt="2022-07-08T02:29:45.556" v="14569" actId="478"/>
          <ac:cxnSpMkLst>
            <pc:docMk/>
            <pc:sldMk cId="3517929793" sldId="261"/>
            <ac:cxnSpMk id="55" creationId="{4DF72A23-CD01-CC5B-27D5-EE7397901E26}"/>
          </ac:cxnSpMkLst>
        </pc:cxnChg>
        <pc:cxnChg chg="mod">
          <ac:chgData name="Lee Linda" userId="8ed8ef86829a09c4" providerId="LiveId" clId="{D0B0A380-F56F-44D1-90B4-F0F2A71332E2}" dt="2022-07-08T01:34:36.923" v="13320"/>
          <ac:cxnSpMkLst>
            <pc:docMk/>
            <pc:sldMk cId="3517929793" sldId="261"/>
            <ac:cxnSpMk id="58" creationId="{08163A5B-9E0A-45F8-AAC0-A000983D7DD2}"/>
          </ac:cxnSpMkLst>
        </pc:cxnChg>
        <pc:cxnChg chg="mod">
          <ac:chgData name="Lee Linda" userId="8ed8ef86829a09c4" providerId="LiveId" clId="{D0B0A380-F56F-44D1-90B4-F0F2A71332E2}" dt="2022-07-08T01:34:36.923" v="13320"/>
          <ac:cxnSpMkLst>
            <pc:docMk/>
            <pc:sldMk cId="3517929793" sldId="261"/>
            <ac:cxnSpMk id="59" creationId="{9AFE4700-F5F5-A79B-4E09-78581047A23C}"/>
          </ac:cxnSpMkLst>
        </pc:cxnChg>
        <pc:cxnChg chg="del mod">
          <ac:chgData name="Lee Linda" userId="8ed8ef86829a09c4" providerId="LiveId" clId="{D0B0A380-F56F-44D1-90B4-F0F2A71332E2}" dt="2022-07-08T02:30:12.350" v="14578" actId="478"/>
          <ac:cxnSpMkLst>
            <pc:docMk/>
            <pc:sldMk cId="3517929793" sldId="261"/>
            <ac:cxnSpMk id="62" creationId="{652D940B-9FD5-2471-B269-E816A6102341}"/>
          </ac:cxnSpMkLst>
        </pc:cxnChg>
        <pc:cxnChg chg="del mod">
          <ac:chgData name="Lee Linda" userId="8ed8ef86829a09c4" providerId="LiveId" clId="{D0B0A380-F56F-44D1-90B4-F0F2A71332E2}" dt="2022-07-08T02:30:12.350" v="14578" actId="478"/>
          <ac:cxnSpMkLst>
            <pc:docMk/>
            <pc:sldMk cId="3517929793" sldId="261"/>
            <ac:cxnSpMk id="63" creationId="{672EF377-7C9D-BC90-9F10-BD85992C573B}"/>
          </ac:cxnSpMkLst>
        </pc:cxnChg>
        <pc:cxnChg chg="mod">
          <ac:chgData name="Lee Linda" userId="8ed8ef86829a09c4" providerId="LiveId" clId="{D0B0A380-F56F-44D1-90B4-F0F2A71332E2}" dt="2022-07-08T01:37:23.888" v="13539"/>
          <ac:cxnSpMkLst>
            <pc:docMk/>
            <pc:sldMk cId="3517929793" sldId="261"/>
            <ac:cxnSpMk id="66" creationId="{4DC31972-81EA-B62A-48D0-760CD12A49C5}"/>
          </ac:cxnSpMkLst>
        </pc:cxnChg>
        <pc:cxnChg chg="mod">
          <ac:chgData name="Lee Linda" userId="8ed8ef86829a09c4" providerId="LiveId" clId="{D0B0A380-F56F-44D1-90B4-F0F2A71332E2}" dt="2022-07-08T01:37:23.888" v="13539"/>
          <ac:cxnSpMkLst>
            <pc:docMk/>
            <pc:sldMk cId="3517929793" sldId="261"/>
            <ac:cxnSpMk id="67" creationId="{34DE5A8B-3F05-D316-CE15-EEF1D2250693}"/>
          </ac:cxnSpMkLst>
        </pc:cxnChg>
        <pc:cxnChg chg="mod">
          <ac:chgData name="Lee Linda" userId="8ed8ef86829a09c4" providerId="LiveId" clId="{D0B0A380-F56F-44D1-90B4-F0F2A71332E2}" dt="2022-07-08T01:41:47.812" v="14100"/>
          <ac:cxnSpMkLst>
            <pc:docMk/>
            <pc:sldMk cId="3517929793" sldId="261"/>
            <ac:cxnSpMk id="70" creationId="{A6CD8D66-6B08-7103-DC8F-8270C37CBF86}"/>
          </ac:cxnSpMkLst>
        </pc:cxnChg>
        <pc:cxnChg chg="mod">
          <ac:chgData name="Lee Linda" userId="8ed8ef86829a09c4" providerId="LiveId" clId="{D0B0A380-F56F-44D1-90B4-F0F2A71332E2}" dt="2022-07-08T01:42:39.489" v="14149" actId="1076"/>
          <ac:cxnSpMkLst>
            <pc:docMk/>
            <pc:sldMk cId="3517929793" sldId="261"/>
            <ac:cxnSpMk id="71" creationId="{14D61B9D-85E6-E0CA-2343-5AB5203C95A7}"/>
          </ac:cxnSpMkLst>
        </pc:cxnChg>
        <pc:cxnChg chg="mod">
          <ac:chgData name="Lee Linda" userId="8ed8ef86829a09c4" providerId="LiveId" clId="{D0B0A380-F56F-44D1-90B4-F0F2A71332E2}" dt="2022-07-08T01:43:14.441" v="14166"/>
          <ac:cxnSpMkLst>
            <pc:docMk/>
            <pc:sldMk cId="3517929793" sldId="261"/>
            <ac:cxnSpMk id="74" creationId="{A3390015-9907-21A8-1164-7D74AA41EFAA}"/>
          </ac:cxnSpMkLst>
        </pc:cxnChg>
        <pc:cxnChg chg="mod">
          <ac:chgData name="Lee Linda" userId="8ed8ef86829a09c4" providerId="LiveId" clId="{D0B0A380-F56F-44D1-90B4-F0F2A71332E2}" dt="2022-07-08T01:43:14.441" v="14166"/>
          <ac:cxnSpMkLst>
            <pc:docMk/>
            <pc:sldMk cId="3517929793" sldId="261"/>
            <ac:cxnSpMk id="75" creationId="{EAFF5C74-BAFC-14A3-85D8-9EB5C8A1E8DA}"/>
          </ac:cxnSpMkLst>
        </pc:cxnChg>
        <pc:cxnChg chg="mod">
          <ac:chgData name="Lee Linda" userId="8ed8ef86829a09c4" providerId="LiveId" clId="{D0B0A380-F56F-44D1-90B4-F0F2A71332E2}" dt="2022-07-08T01:44:04.676" v="14182"/>
          <ac:cxnSpMkLst>
            <pc:docMk/>
            <pc:sldMk cId="3517929793" sldId="261"/>
            <ac:cxnSpMk id="77" creationId="{920DBC95-C65D-4CA2-04F3-46D914A45FED}"/>
          </ac:cxnSpMkLst>
        </pc:cxnChg>
        <pc:cxnChg chg="mod">
          <ac:chgData name="Lee Linda" userId="8ed8ef86829a09c4" providerId="LiveId" clId="{D0B0A380-F56F-44D1-90B4-F0F2A71332E2}" dt="2022-07-08T01:44:04.676" v="14182"/>
          <ac:cxnSpMkLst>
            <pc:docMk/>
            <pc:sldMk cId="3517929793" sldId="261"/>
            <ac:cxnSpMk id="78" creationId="{F369D993-3400-C4BF-DE5B-724E9ADCC73D}"/>
          </ac:cxnSpMkLst>
        </pc:cxnChg>
        <pc:cxnChg chg="mod">
          <ac:chgData name="Lee Linda" userId="8ed8ef86829a09c4" providerId="LiveId" clId="{D0B0A380-F56F-44D1-90B4-F0F2A71332E2}" dt="2022-07-08T01:44:37.676" v="14199"/>
          <ac:cxnSpMkLst>
            <pc:docMk/>
            <pc:sldMk cId="3517929793" sldId="261"/>
            <ac:cxnSpMk id="81" creationId="{F06D7959-96EF-C8F0-63A9-ECB431699B7C}"/>
          </ac:cxnSpMkLst>
        </pc:cxnChg>
        <pc:cxnChg chg="mod">
          <ac:chgData name="Lee Linda" userId="8ed8ef86829a09c4" providerId="LiveId" clId="{D0B0A380-F56F-44D1-90B4-F0F2A71332E2}" dt="2022-07-08T01:44:37.676" v="14199"/>
          <ac:cxnSpMkLst>
            <pc:docMk/>
            <pc:sldMk cId="3517929793" sldId="261"/>
            <ac:cxnSpMk id="82" creationId="{0DFB55C4-FFDF-F259-AB84-B5FEA132CA14}"/>
          </ac:cxnSpMkLst>
        </pc:cxnChg>
        <pc:cxnChg chg="mod">
          <ac:chgData name="Lee Linda" userId="8ed8ef86829a09c4" providerId="LiveId" clId="{D0B0A380-F56F-44D1-90B4-F0F2A71332E2}" dt="2022-07-08T02:29:39.970" v="14566" actId="1076"/>
          <ac:cxnSpMkLst>
            <pc:docMk/>
            <pc:sldMk cId="3517929793" sldId="261"/>
            <ac:cxnSpMk id="85" creationId="{CA9F0C05-0357-5148-BC7E-38BBF5ABAAF0}"/>
          </ac:cxnSpMkLst>
        </pc:cxnChg>
        <pc:cxnChg chg="mod">
          <ac:chgData name="Lee Linda" userId="8ed8ef86829a09c4" providerId="LiveId" clId="{D0B0A380-F56F-44D1-90B4-F0F2A71332E2}" dt="2022-07-08T02:29:39.970" v="14566" actId="1076"/>
          <ac:cxnSpMkLst>
            <pc:docMk/>
            <pc:sldMk cId="3517929793" sldId="261"/>
            <ac:cxnSpMk id="86" creationId="{0CF1E8CF-F7A8-69F0-E06C-FF7948AAA33D}"/>
          </ac:cxnSpMkLst>
        </pc:cxnChg>
        <pc:cxnChg chg="mod">
          <ac:chgData name="Lee Linda" userId="8ed8ef86829a09c4" providerId="LiveId" clId="{D0B0A380-F56F-44D1-90B4-F0F2A71332E2}" dt="2022-07-08T01:48:17.305" v="14220"/>
          <ac:cxnSpMkLst>
            <pc:docMk/>
            <pc:sldMk cId="3517929793" sldId="261"/>
            <ac:cxnSpMk id="89" creationId="{A13F4A64-86DF-447B-A04E-8A889678ED9F}"/>
          </ac:cxnSpMkLst>
        </pc:cxnChg>
        <pc:cxnChg chg="mod">
          <ac:chgData name="Lee Linda" userId="8ed8ef86829a09c4" providerId="LiveId" clId="{D0B0A380-F56F-44D1-90B4-F0F2A71332E2}" dt="2022-07-08T01:48:17.305" v="14220"/>
          <ac:cxnSpMkLst>
            <pc:docMk/>
            <pc:sldMk cId="3517929793" sldId="261"/>
            <ac:cxnSpMk id="90" creationId="{4921E7E7-8169-96FC-8278-E9332A8F5DD3}"/>
          </ac:cxnSpMkLst>
        </pc:cxnChg>
        <pc:cxnChg chg="add mod">
          <ac:chgData name="Lee Linda" userId="8ed8ef86829a09c4" providerId="LiveId" clId="{D0B0A380-F56F-44D1-90B4-F0F2A71332E2}" dt="2022-07-08T02:28:50.924" v="14533" actId="1076"/>
          <ac:cxnSpMkLst>
            <pc:docMk/>
            <pc:sldMk cId="3517929793" sldId="261"/>
            <ac:cxnSpMk id="93" creationId="{A374FB89-890D-2289-74A8-01E8D0F2210F}"/>
          </ac:cxnSpMkLst>
        </pc:cxnChg>
        <pc:cxnChg chg="add mod">
          <ac:chgData name="Lee Linda" userId="8ed8ef86829a09c4" providerId="LiveId" clId="{D0B0A380-F56F-44D1-90B4-F0F2A71332E2}" dt="2022-07-08T02:29:52.990" v="14577" actId="1035"/>
          <ac:cxnSpMkLst>
            <pc:docMk/>
            <pc:sldMk cId="3517929793" sldId="261"/>
            <ac:cxnSpMk id="96" creationId="{B3F69D2A-B64A-FEAF-BA77-FDA91E8731C9}"/>
          </ac:cxnSpMkLst>
        </pc:cxnChg>
        <pc:cxnChg chg="add mod">
          <ac:chgData name="Lee Linda" userId="8ed8ef86829a09c4" providerId="LiveId" clId="{D0B0A380-F56F-44D1-90B4-F0F2A71332E2}" dt="2022-07-08T02:29:52.990" v="14577" actId="1035"/>
          <ac:cxnSpMkLst>
            <pc:docMk/>
            <pc:sldMk cId="3517929793" sldId="261"/>
            <ac:cxnSpMk id="97" creationId="{3F75D659-0AA2-95FC-D613-1FC97C163A8A}"/>
          </ac:cxnSpMkLst>
        </pc:cxnChg>
        <pc:cxnChg chg="add mod">
          <ac:chgData name="Lee Linda" userId="8ed8ef86829a09c4" providerId="LiveId" clId="{D0B0A380-F56F-44D1-90B4-F0F2A71332E2}" dt="2022-07-08T02:30:30.737" v="14587" actId="1035"/>
          <ac:cxnSpMkLst>
            <pc:docMk/>
            <pc:sldMk cId="3517929793" sldId="261"/>
            <ac:cxnSpMk id="98" creationId="{5BFDF5FB-99A5-4EF7-3185-750E5948C3E7}"/>
          </ac:cxnSpMkLst>
        </pc:cxnChg>
        <pc:cxnChg chg="add mod">
          <ac:chgData name="Lee Linda" userId="8ed8ef86829a09c4" providerId="LiveId" clId="{D0B0A380-F56F-44D1-90B4-F0F2A71332E2}" dt="2022-07-08T02:30:30.737" v="14587" actId="1035"/>
          <ac:cxnSpMkLst>
            <pc:docMk/>
            <pc:sldMk cId="3517929793" sldId="261"/>
            <ac:cxnSpMk id="99" creationId="{BE24BBA8-8D7C-1EAF-44BB-210CAA9CF978}"/>
          </ac:cxnSpMkLst>
        </pc:cxnChg>
      </pc:sldChg>
      <pc:sldChg chg="addSp delSp modSp del mod ord">
        <pc:chgData name="Lee Linda" userId="8ed8ef86829a09c4" providerId="LiveId" clId="{D0B0A380-F56F-44D1-90B4-F0F2A71332E2}" dt="2022-07-10T17:19:22.136" v="44726" actId="47"/>
        <pc:sldMkLst>
          <pc:docMk/>
          <pc:sldMk cId="162133100" sldId="262"/>
        </pc:sldMkLst>
        <pc:spChg chg="del">
          <ac:chgData name="Lee Linda" userId="8ed8ef86829a09c4" providerId="LiveId" clId="{D0B0A380-F56F-44D1-90B4-F0F2A71332E2}" dt="2022-07-07T07:09:20.498" v="1096" actId="478"/>
          <ac:spMkLst>
            <pc:docMk/>
            <pc:sldMk cId="162133100" sldId="262"/>
            <ac:spMk id="2" creationId="{A821035A-9D6C-5422-7509-1C0C445DE24D}"/>
          </ac:spMkLst>
        </pc:spChg>
        <pc:spChg chg="del">
          <ac:chgData name="Lee Linda" userId="8ed8ef86829a09c4" providerId="LiveId" clId="{D0B0A380-F56F-44D1-90B4-F0F2A71332E2}" dt="2022-07-07T07:09:20.498" v="1096" actId="478"/>
          <ac:spMkLst>
            <pc:docMk/>
            <pc:sldMk cId="162133100" sldId="262"/>
            <ac:spMk id="3" creationId="{25568207-FF55-742B-712F-CB401A83E8D6}"/>
          </ac:spMkLst>
        </pc:spChg>
        <pc:spChg chg="add del mod">
          <ac:chgData name="Lee Linda" userId="8ed8ef86829a09c4" providerId="LiveId" clId="{D0B0A380-F56F-44D1-90B4-F0F2A71332E2}" dt="2022-07-07T07:09:20.498" v="1096" actId="478"/>
          <ac:spMkLst>
            <pc:docMk/>
            <pc:sldMk cId="162133100" sldId="262"/>
            <ac:spMk id="4" creationId="{140C3EEB-5626-FD35-D9B7-4DED0C367D39}"/>
          </ac:spMkLst>
        </pc:spChg>
        <pc:spChg chg="add del mod">
          <ac:chgData name="Lee Linda" userId="8ed8ef86829a09c4" providerId="LiveId" clId="{D0B0A380-F56F-44D1-90B4-F0F2A71332E2}" dt="2022-07-07T07:09:17.563" v="1095" actId="478"/>
          <ac:spMkLst>
            <pc:docMk/>
            <pc:sldMk cId="162133100" sldId="262"/>
            <ac:spMk id="5" creationId="{1410FB09-0060-3B2C-6CB9-67C6E2E1C4AB}"/>
          </ac:spMkLst>
        </pc:spChg>
        <pc:spChg chg="add del mod">
          <ac:chgData name="Lee Linda" userId="8ed8ef86829a09c4" providerId="LiveId" clId="{D0B0A380-F56F-44D1-90B4-F0F2A71332E2}" dt="2022-07-07T07:09:20.498" v="1096" actId="478"/>
          <ac:spMkLst>
            <pc:docMk/>
            <pc:sldMk cId="162133100" sldId="262"/>
            <ac:spMk id="6" creationId="{2193A0FB-A031-0485-DE5C-F10C83BCE058}"/>
          </ac:spMkLst>
        </pc:spChg>
        <pc:spChg chg="add del mod">
          <ac:chgData name="Lee Linda" userId="8ed8ef86829a09c4" providerId="LiveId" clId="{D0B0A380-F56F-44D1-90B4-F0F2A71332E2}" dt="2022-07-08T02:34:38.247" v="14681" actId="478"/>
          <ac:spMkLst>
            <pc:docMk/>
            <pc:sldMk cId="162133100" sldId="262"/>
            <ac:spMk id="7" creationId="{1AF62FFF-1E4F-3B73-0FC8-E4297436F883}"/>
          </ac:spMkLst>
        </pc:spChg>
        <pc:spChg chg="add del mod">
          <ac:chgData name="Lee Linda" userId="8ed8ef86829a09c4" providerId="LiveId" clId="{D0B0A380-F56F-44D1-90B4-F0F2A71332E2}" dt="2022-07-08T02:34:37.143" v="14680" actId="478"/>
          <ac:spMkLst>
            <pc:docMk/>
            <pc:sldMk cId="162133100" sldId="262"/>
            <ac:spMk id="9" creationId="{F6EAA55B-27AD-C286-43D3-D20235C639B3}"/>
          </ac:spMkLst>
        </pc:spChg>
        <pc:spChg chg="add del mod">
          <ac:chgData name="Lee Linda" userId="8ed8ef86829a09c4" providerId="LiveId" clId="{D0B0A380-F56F-44D1-90B4-F0F2A71332E2}" dt="2022-07-08T02:34:41.458" v="14684" actId="478"/>
          <ac:spMkLst>
            <pc:docMk/>
            <pc:sldMk cId="162133100" sldId="262"/>
            <ac:spMk id="10" creationId="{82C7A51A-16B5-4489-A26C-5696F6B29709}"/>
          </ac:spMkLst>
        </pc:spChg>
        <pc:spChg chg="add del mod">
          <ac:chgData name="Lee Linda" userId="8ed8ef86829a09c4" providerId="LiveId" clId="{D0B0A380-F56F-44D1-90B4-F0F2A71332E2}" dt="2022-07-08T02:33:42.318" v="14612"/>
          <ac:spMkLst>
            <pc:docMk/>
            <pc:sldMk cId="162133100" sldId="262"/>
            <ac:spMk id="11" creationId="{A8552DC8-9CB1-BE37-C857-CA57E331A5C8}"/>
          </ac:spMkLst>
        </pc:spChg>
        <pc:spChg chg="add del mod">
          <ac:chgData name="Lee Linda" userId="8ed8ef86829a09c4" providerId="LiveId" clId="{D0B0A380-F56F-44D1-90B4-F0F2A71332E2}" dt="2022-07-07T07:35:15.703" v="2347"/>
          <ac:spMkLst>
            <pc:docMk/>
            <pc:sldMk cId="162133100" sldId="262"/>
            <ac:spMk id="11" creationId="{CF49A6E7-0B0B-2EAE-9C3F-22E2128FD230}"/>
          </ac:spMkLst>
        </pc:spChg>
        <pc:spChg chg="add del mod">
          <ac:chgData name="Lee Linda" userId="8ed8ef86829a09c4" providerId="LiveId" clId="{D0B0A380-F56F-44D1-90B4-F0F2A71332E2}" dt="2022-07-07T07:35:15.703" v="2347"/>
          <ac:spMkLst>
            <pc:docMk/>
            <pc:sldMk cId="162133100" sldId="262"/>
            <ac:spMk id="13" creationId="{37B79D5C-9DE1-802F-259B-E054DB3659B1}"/>
          </ac:spMkLst>
        </pc:spChg>
        <pc:spChg chg="add del mod">
          <ac:chgData name="Lee Linda" userId="8ed8ef86829a09c4" providerId="LiveId" clId="{D0B0A380-F56F-44D1-90B4-F0F2A71332E2}" dt="2022-07-08T02:33:42.318" v="14612"/>
          <ac:spMkLst>
            <pc:docMk/>
            <pc:sldMk cId="162133100" sldId="262"/>
            <ac:spMk id="13" creationId="{F57A9156-7B6A-2156-741B-2A555671B65E}"/>
          </ac:spMkLst>
        </pc:spChg>
        <pc:spChg chg="add del mod">
          <ac:chgData name="Lee Linda" userId="8ed8ef86829a09c4" providerId="LiveId" clId="{D0B0A380-F56F-44D1-90B4-F0F2A71332E2}" dt="2022-07-07T07:35:15.703" v="2347"/>
          <ac:spMkLst>
            <pc:docMk/>
            <pc:sldMk cId="162133100" sldId="262"/>
            <ac:spMk id="14" creationId="{88ED3564-C18D-790E-2EDB-7AAE9B17822D}"/>
          </ac:spMkLst>
        </pc:spChg>
        <pc:spChg chg="add del mod">
          <ac:chgData name="Lee Linda" userId="8ed8ef86829a09c4" providerId="LiveId" clId="{D0B0A380-F56F-44D1-90B4-F0F2A71332E2}" dt="2022-07-08T02:33:42.318" v="14612"/>
          <ac:spMkLst>
            <pc:docMk/>
            <pc:sldMk cId="162133100" sldId="262"/>
            <ac:spMk id="14" creationId="{BDE9218C-6D38-3DAA-8E99-E8AD18BD7B00}"/>
          </ac:spMkLst>
        </pc:spChg>
        <pc:spChg chg="add del mod">
          <ac:chgData name="Lee Linda" userId="8ed8ef86829a09c4" providerId="LiveId" clId="{D0B0A380-F56F-44D1-90B4-F0F2A71332E2}" dt="2022-07-09T10:04:17.183" v="27417" actId="478"/>
          <ac:spMkLst>
            <pc:docMk/>
            <pc:sldMk cId="162133100" sldId="262"/>
            <ac:spMk id="15" creationId="{FA7657FF-F171-F82F-5AB3-654A2CA8F4C0}"/>
          </ac:spMkLst>
        </pc:spChg>
        <pc:spChg chg="add mod">
          <ac:chgData name="Lee Linda" userId="8ed8ef86829a09c4" providerId="LiveId" clId="{D0B0A380-F56F-44D1-90B4-F0F2A71332E2}" dt="2022-07-09T08:33:56.250" v="25251" actId="207"/>
          <ac:spMkLst>
            <pc:docMk/>
            <pc:sldMk cId="162133100" sldId="262"/>
            <ac:spMk id="16" creationId="{08DB77C4-6801-A64B-9DA1-56616C4B62FD}"/>
          </ac:spMkLst>
        </pc:spChg>
        <pc:spChg chg="add del mod">
          <ac:chgData name="Lee Linda" userId="8ed8ef86829a09c4" providerId="LiveId" clId="{D0B0A380-F56F-44D1-90B4-F0F2A71332E2}" dt="2022-07-07T07:40:10.905" v="2528" actId="478"/>
          <ac:spMkLst>
            <pc:docMk/>
            <pc:sldMk cId="162133100" sldId="262"/>
            <ac:spMk id="16" creationId="{97121ED9-A936-E025-E044-1B0A6460EA47}"/>
          </ac:spMkLst>
        </pc:spChg>
        <pc:spChg chg="add del mod">
          <ac:chgData name="Lee Linda" userId="8ed8ef86829a09c4" providerId="LiveId" clId="{D0B0A380-F56F-44D1-90B4-F0F2A71332E2}" dt="2022-07-07T07:40:13.118" v="2529" actId="21"/>
          <ac:spMkLst>
            <pc:docMk/>
            <pc:sldMk cId="162133100" sldId="262"/>
            <ac:spMk id="17" creationId="{E5AA6F7E-4D17-508B-2E7B-2102CFD46233}"/>
          </ac:spMkLst>
        </pc:spChg>
        <pc:spChg chg="add mod">
          <ac:chgData name="Lee Linda" userId="8ed8ef86829a09c4" providerId="LiveId" clId="{D0B0A380-F56F-44D1-90B4-F0F2A71332E2}" dt="2022-07-09T08:33:56.250" v="25251" actId="207"/>
          <ac:spMkLst>
            <pc:docMk/>
            <pc:sldMk cId="162133100" sldId="262"/>
            <ac:spMk id="18" creationId="{161E952B-D40D-5AA9-5C0E-BF0AF884EE0D}"/>
          </ac:spMkLst>
        </pc:spChg>
        <pc:spChg chg="add mod">
          <ac:chgData name="Lee Linda" userId="8ed8ef86829a09c4" providerId="LiveId" clId="{D0B0A380-F56F-44D1-90B4-F0F2A71332E2}" dt="2022-07-09T08:33:56.250" v="25251" actId="207"/>
          <ac:spMkLst>
            <pc:docMk/>
            <pc:sldMk cId="162133100" sldId="262"/>
            <ac:spMk id="19" creationId="{39FB80E3-A67B-D81F-84C9-BF765FA79CAF}"/>
          </ac:spMkLst>
        </pc:spChg>
        <pc:cxnChg chg="add del mod">
          <ac:chgData name="Lee Linda" userId="8ed8ef86829a09c4" providerId="LiveId" clId="{D0B0A380-F56F-44D1-90B4-F0F2A71332E2}" dt="2022-07-08T02:34:40.198" v="14683" actId="478"/>
          <ac:cxnSpMkLst>
            <pc:docMk/>
            <pc:sldMk cId="162133100" sldId="262"/>
            <ac:cxnSpMk id="8" creationId="{AEEA3890-A5A8-EA67-7E87-37CD18C5DE05}"/>
          </ac:cxnSpMkLst>
        </pc:cxnChg>
        <pc:cxnChg chg="add del mod">
          <ac:chgData name="Lee Linda" userId="8ed8ef86829a09c4" providerId="LiveId" clId="{D0B0A380-F56F-44D1-90B4-F0F2A71332E2}" dt="2022-07-08T02:33:42.318" v="14612"/>
          <ac:cxnSpMkLst>
            <pc:docMk/>
            <pc:sldMk cId="162133100" sldId="262"/>
            <ac:cxnSpMk id="12" creationId="{0D6A6946-B06B-2081-981A-9374A5A4C4E5}"/>
          </ac:cxnSpMkLst>
        </pc:cxnChg>
        <pc:cxnChg chg="add del mod">
          <ac:chgData name="Lee Linda" userId="8ed8ef86829a09c4" providerId="LiveId" clId="{D0B0A380-F56F-44D1-90B4-F0F2A71332E2}" dt="2022-07-07T07:35:15.703" v="2347"/>
          <ac:cxnSpMkLst>
            <pc:docMk/>
            <pc:sldMk cId="162133100" sldId="262"/>
            <ac:cxnSpMk id="12" creationId="{A43A1965-9FBA-EB8C-A91D-028FA920B48A}"/>
          </ac:cxnSpMkLst>
        </pc:cxnChg>
        <pc:cxnChg chg="add mod">
          <ac:chgData name="Lee Linda" userId="8ed8ef86829a09c4" providerId="LiveId" clId="{D0B0A380-F56F-44D1-90B4-F0F2A71332E2}" dt="2022-07-08T02:33:46.559" v="14614"/>
          <ac:cxnSpMkLst>
            <pc:docMk/>
            <pc:sldMk cId="162133100" sldId="262"/>
            <ac:cxnSpMk id="17" creationId="{2989BF8D-8898-880D-E4CC-6E5344D6256A}"/>
          </ac:cxnSpMkLst>
        </pc:cxnChg>
      </pc:sldChg>
      <pc:sldChg chg="addSp delSp modSp new mod">
        <pc:chgData name="Lee Linda" userId="8ed8ef86829a09c4" providerId="LiveId" clId="{D0B0A380-F56F-44D1-90B4-F0F2A71332E2}" dt="2022-07-10T17:15:20.048" v="44696" actId="20577"/>
        <pc:sldMkLst>
          <pc:docMk/>
          <pc:sldMk cId="4189677290" sldId="263"/>
        </pc:sldMkLst>
        <pc:spChg chg="del">
          <ac:chgData name="Lee Linda" userId="8ed8ef86829a09c4" providerId="LiveId" clId="{D0B0A380-F56F-44D1-90B4-F0F2A71332E2}" dt="2022-07-07T07:15:29.705" v="1167" actId="478"/>
          <ac:spMkLst>
            <pc:docMk/>
            <pc:sldMk cId="4189677290" sldId="263"/>
            <ac:spMk id="2" creationId="{17FE03E0-0CC4-4A12-2144-2070C0B09067}"/>
          </ac:spMkLst>
        </pc:spChg>
        <pc:spChg chg="del">
          <ac:chgData name="Lee Linda" userId="8ed8ef86829a09c4" providerId="LiveId" clId="{D0B0A380-F56F-44D1-90B4-F0F2A71332E2}" dt="2022-07-07T07:15:29.705" v="1167" actId="478"/>
          <ac:spMkLst>
            <pc:docMk/>
            <pc:sldMk cId="4189677290" sldId="263"/>
            <ac:spMk id="3" creationId="{128139B3-5A23-4B62-06CE-7775F74488A9}"/>
          </ac:spMkLst>
        </pc:spChg>
        <pc:spChg chg="add mod">
          <ac:chgData name="Lee Linda" userId="8ed8ef86829a09c4" providerId="LiveId" clId="{D0B0A380-F56F-44D1-90B4-F0F2A71332E2}" dt="2022-07-09T14:08:49.564" v="37400" actId="692"/>
          <ac:spMkLst>
            <pc:docMk/>
            <pc:sldMk cId="4189677290" sldId="263"/>
            <ac:spMk id="4" creationId="{4773C89E-73F5-A88C-0757-19D178805DE4}"/>
          </ac:spMkLst>
        </pc:spChg>
        <pc:spChg chg="add del mod">
          <ac:chgData name="Lee Linda" userId="8ed8ef86829a09c4" providerId="LiveId" clId="{D0B0A380-F56F-44D1-90B4-F0F2A71332E2}" dt="2022-07-07T07:15:27.955" v="1166" actId="21"/>
          <ac:spMkLst>
            <pc:docMk/>
            <pc:sldMk cId="4189677290" sldId="263"/>
            <ac:spMk id="4" creationId="{ABB0188C-FC44-67A7-2B84-5229B7F90A94}"/>
          </ac:spMkLst>
        </pc:spChg>
        <pc:spChg chg="add del mod">
          <ac:chgData name="Lee Linda" userId="8ed8ef86829a09c4" providerId="LiveId" clId="{D0B0A380-F56F-44D1-90B4-F0F2A71332E2}" dt="2022-07-10T16:43:49.827" v="43712" actId="478"/>
          <ac:spMkLst>
            <pc:docMk/>
            <pc:sldMk cId="4189677290" sldId="263"/>
            <ac:spMk id="5" creationId="{D056CF92-1F8C-3A5E-F029-32BD2F2D17C3}"/>
          </ac:spMkLst>
        </pc:spChg>
        <pc:spChg chg="add mod">
          <ac:chgData name="Lee Linda" userId="8ed8ef86829a09c4" providerId="LiveId" clId="{D0B0A380-F56F-44D1-90B4-F0F2A71332E2}" dt="2022-07-10T17:15:20.048" v="44696" actId="20577"/>
          <ac:spMkLst>
            <pc:docMk/>
            <pc:sldMk cId="4189677290" sldId="263"/>
            <ac:spMk id="7" creationId="{7DFA349F-9590-BE5C-2725-65FC255A31D8}"/>
          </ac:spMkLst>
        </pc:spChg>
        <pc:spChg chg="add del mod">
          <ac:chgData name="Lee Linda" userId="8ed8ef86829a09c4" providerId="LiveId" clId="{D0B0A380-F56F-44D1-90B4-F0F2A71332E2}" dt="2022-07-09T14:10:03.308" v="37418" actId="478"/>
          <ac:spMkLst>
            <pc:docMk/>
            <pc:sldMk cId="4189677290" sldId="263"/>
            <ac:spMk id="8" creationId="{F9652FC0-C549-92A2-328D-03C244982D5B}"/>
          </ac:spMkLst>
        </pc:spChg>
        <pc:spChg chg="add mod">
          <ac:chgData name="Lee Linda" userId="8ed8ef86829a09c4" providerId="LiveId" clId="{D0B0A380-F56F-44D1-90B4-F0F2A71332E2}" dt="2022-07-09T14:10:32.965" v="37446" actId="20577"/>
          <ac:spMkLst>
            <pc:docMk/>
            <pc:sldMk cId="4189677290" sldId="263"/>
            <ac:spMk id="9" creationId="{F7E3ED31-AD2C-53E4-F0DC-27CCE83F84DA}"/>
          </ac:spMkLst>
        </pc:spChg>
        <pc:spChg chg="add mod">
          <ac:chgData name="Lee Linda" userId="8ed8ef86829a09c4" providerId="LiveId" clId="{D0B0A380-F56F-44D1-90B4-F0F2A71332E2}" dt="2022-07-09T14:08:49.564" v="37400" actId="692"/>
          <ac:spMkLst>
            <pc:docMk/>
            <pc:sldMk cId="4189677290" sldId="263"/>
            <ac:spMk id="11" creationId="{7667863B-0059-FCC9-D683-5EF4FF7451AB}"/>
          </ac:spMkLst>
        </pc:spChg>
        <pc:spChg chg="add del mod">
          <ac:chgData name="Lee Linda" userId="8ed8ef86829a09c4" providerId="LiveId" clId="{D0B0A380-F56F-44D1-90B4-F0F2A71332E2}" dt="2022-07-09T14:03:59.196" v="37265" actId="478"/>
          <ac:spMkLst>
            <pc:docMk/>
            <pc:sldMk cId="4189677290" sldId="263"/>
            <ac:spMk id="12" creationId="{2565EB6E-213B-E614-1444-4012CE0F9165}"/>
          </ac:spMkLst>
        </pc:spChg>
        <pc:spChg chg="add del mod">
          <ac:chgData name="Lee Linda" userId="8ed8ef86829a09c4" providerId="LiveId" clId="{D0B0A380-F56F-44D1-90B4-F0F2A71332E2}" dt="2022-07-09T14:08:34.923" v="37390"/>
          <ac:spMkLst>
            <pc:docMk/>
            <pc:sldMk cId="4189677290" sldId="263"/>
            <ac:spMk id="13" creationId="{11990BFE-1C29-7613-2161-208EE5AF2A7C}"/>
          </ac:spMkLst>
        </pc:spChg>
        <pc:spChg chg="add mod">
          <ac:chgData name="Lee Linda" userId="8ed8ef86829a09c4" providerId="LiveId" clId="{D0B0A380-F56F-44D1-90B4-F0F2A71332E2}" dt="2022-07-09T14:09:26.559" v="37416" actId="14100"/>
          <ac:spMkLst>
            <pc:docMk/>
            <pc:sldMk cId="4189677290" sldId="263"/>
            <ac:spMk id="15" creationId="{56E7C350-DD13-B710-E192-7F84CC662D22}"/>
          </ac:spMkLst>
        </pc:spChg>
        <pc:spChg chg="add mod">
          <ac:chgData name="Lee Linda" userId="8ed8ef86829a09c4" providerId="LiveId" clId="{D0B0A380-F56F-44D1-90B4-F0F2A71332E2}" dt="2022-07-09T14:10:12.936" v="37419" actId="404"/>
          <ac:spMkLst>
            <pc:docMk/>
            <pc:sldMk cId="4189677290" sldId="263"/>
            <ac:spMk id="16" creationId="{4F0ED419-4D29-D560-8F03-302FA356F085}"/>
          </ac:spMkLst>
        </pc:spChg>
        <pc:spChg chg="add mod">
          <ac:chgData name="Lee Linda" userId="8ed8ef86829a09c4" providerId="LiveId" clId="{D0B0A380-F56F-44D1-90B4-F0F2A71332E2}" dt="2022-07-10T17:09:45.774" v="44558" actId="20577"/>
          <ac:spMkLst>
            <pc:docMk/>
            <pc:sldMk cId="4189677290" sldId="263"/>
            <ac:spMk id="17" creationId="{FCBEB338-E47C-6085-EC3E-5553F8C90FF4}"/>
          </ac:spMkLst>
        </pc:spChg>
        <pc:spChg chg="add mod">
          <ac:chgData name="Lee Linda" userId="8ed8ef86829a09c4" providerId="LiveId" clId="{D0B0A380-F56F-44D1-90B4-F0F2A71332E2}" dt="2022-07-09T14:11:46.055" v="37525" actId="1076"/>
          <ac:spMkLst>
            <pc:docMk/>
            <pc:sldMk cId="4189677290" sldId="263"/>
            <ac:spMk id="18" creationId="{BE8D305C-D13D-BED2-9954-1D3A234DBE84}"/>
          </ac:spMkLst>
        </pc:spChg>
        <pc:picChg chg="add mod">
          <ac:chgData name="Lee Linda" userId="8ed8ef86829a09c4" providerId="LiveId" clId="{D0B0A380-F56F-44D1-90B4-F0F2A71332E2}" dt="2022-07-09T14:09:06.113" v="37407" actId="1076"/>
          <ac:picMkLst>
            <pc:docMk/>
            <pc:sldMk cId="4189677290" sldId="263"/>
            <ac:picMk id="3" creationId="{F344D6F7-31F1-69EF-B5C3-E4442B64C738}"/>
          </ac:picMkLst>
        </pc:picChg>
        <pc:picChg chg="add del mod ord modCrop">
          <ac:chgData name="Lee Linda" userId="8ed8ef86829a09c4" providerId="LiveId" clId="{D0B0A380-F56F-44D1-90B4-F0F2A71332E2}" dt="2022-07-09T14:08:25.847" v="37380"/>
          <ac:picMkLst>
            <pc:docMk/>
            <pc:sldMk cId="4189677290" sldId="263"/>
            <ac:picMk id="14" creationId="{59E1866D-2179-F9CA-637E-008A85D24FF2}"/>
          </ac:picMkLst>
        </pc:picChg>
        <pc:picChg chg="add del mod">
          <ac:chgData name="Lee Linda" userId="8ed8ef86829a09c4" providerId="LiveId" clId="{D0B0A380-F56F-44D1-90B4-F0F2A71332E2}" dt="2022-07-09T13:56:49.702" v="37117" actId="478"/>
          <ac:picMkLst>
            <pc:docMk/>
            <pc:sldMk cId="4189677290" sldId="263"/>
            <ac:picMk id="5122" creationId="{47E9B935-15F6-5724-0C67-6115F4E77DF4}"/>
          </ac:picMkLst>
        </pc:picChg>
        <pc:cxnChg chg="add mod">
          <ac:chgData name="Lee Linda" userId="8ed8ef86829a09c4" providerId="LiveId" clId="{D0B0A380-F56F-44D1-90B4-F0F2A71332E2}" dt="2022-07-07T07:16:33.691" v="1215" actId="1076"/>
          <ac:cxnSpMkLst>
            <pc:docMk/>
            <pc:sldMk cId="4189677290" sldId="263"/>
            <ac:cxnSpMk id="6" creationId="{CC19AC8F-E503-24B7-B496-33CCD98172F3}"/>
          </ac:cxnSpMkLst>
        </pc:cxnChg>
      </pc:sldChg>
      <pc:sldChg chg="addSp delSp modSp new del mod setBg">
        <pc:chgData name="Lee Linda" userId="8ed8ef86829a09c4" providerId="LiveId" clId="{D0B0A380-F56F-44D1-90B4-F0F2A71332E2}" dt="2022-07-09T14:16:38.007" v="37641" actId="47"/>
        <pc:sldMkLst>
          <pc:docMk/>
          <pc:sldMk cId="592215775" sldId="264"/>
        </pc:sldMkLst>
        <pc:spChg chg="del">
          <ac:chgData name="Lee Linda" userId="8ed8ef86829a09c4" providerId="LiveId" clId="{D0B0A380-F56F-44D1-90B4-F0F2A71332E2}" dt="2022-07-07T07:09:34.805" v="1099" actId="478"/>
          <ac:spMkLst>
            <pc:docMk/>
            <pc:sldMk cId="592215775" sldId="264"/>
            <ac:spMk id="2" creationId="{16D35450-6C39-B44A-0E07-A4A0F12FD1B5}"/>
          </ac:spMkLst>
        </pc:spChg>
        <pc:spChg chg="del">
          <ac:chgData name="Lee Linda" userId="8ed8ef86829a09c4" providerId="LiveId" clId="{D0B0A380-F56F-44D1-90B4-F0F2A71332E2}" dt="2022-07-07T07:09:34.805" v="1099" actId="478"/>
          <ac:spMkLst>
            <pc:docMk/>
            <pc:sldMk cId="592215775" sldId="264"/>
            <ac:spMk id="3" creationId="{7B62C815-1FA6-FA23-9B18-46E94313E60C}"/>
          </ac:spMkLst>
        </pc:spChg>
        <pc:spChg chg="add mod">
          <ac:chgData name="Lee Linda" userId="8ed8ef86829a09c4" providerId="LiveId" clId="{D0B0A380-F56F-44D1-90B4-F0F2A71332E2}" dt="2022-07-07T12:50:19.665" v="5880" actId="1076"/>
          <ac:spMkLst>
            <pc:docMk/>
            <pc:sldMk cId="592215775" sldId="264"/>
            <ac:spMk id="4" creationId="{7869BC15-20AD-949E-52AC-5803D1B2551A}"/>
          </ac:spMkLst>
        </pc:spChg>
        <pc:spChg chg="add mod">
          <ac:chgData name="Lee Linda" userId="8ed8ef86829a09c4" providerId="LiveId" clId="{D0B0A380-F56F-44D1-90B4-F0F2A71332E2}" dt="2022-07-07T15:37:31.386" v="10650" actId="1076"/>
          <ac:spMkLst>
            <pc:docMk/>
            <pc:sldMk cId="592215775" sldId="264"/>
            <ac:spMk id="6" creationId="{6058FE28-21E3-4D03-6ED7-809C7AEC6900}"/>
          </ac:spMkLst>
        </pc:spChg>
        <pc:spChg chg="add del mod">
          <ac:chgData name="Lee Linda" userId="8ed8ef86829a09c4" providerId="LiveId" clId="{D0B0A380-F56F-44D1-90B4-F0F2A71332E2}" dt="2022-07-07T13:50:45.522" v="6722" actId="478"/>
          <ac:spMkLst>
            <pc:docMk/>
            <pc:sldMk cId="592215775" sldId="264"/>
            <ac:spMk id="7" creationId="{1D31B1E3-60A3-09EF-8E95-362F3E85ED74}"/>
          </ac:spMkLst>
        </pc:spChg>
        <pc:spChg chg="add del mod">
          <ac:chgData name="Lee Linda" userId="8ed8ef86829a09c4" providerId="LiveId" clId="{D0B0A380-F56F-44D1-90B4-F0F2A71332E2}" dt="2022-07-07T12:50:42.935" v="5885" actId="478"/>
          <ac:spMkLst>
            <pc:docMk/>
            <pc:sldMk cId="592215775" sldId="264"/>
            <ac:spMk id="9" creationId="{A8DD09FB-2742-1FA8-7BCA-9EEC85AF8FA3}"/>
          </ac:spMkLst>
        </pc:spChg>
        <pc:spChg chg="add del mod">
          <ac:chgData name="Lee Linda" userId="8ed8ef86829a09c4" providerId="LiveId" clId="{D0B0A380-F56F-44D1-90B4-F0F2A71332E2}" dt="2022-07-09T13:44:18.599" v="37037"/>
          <ac:spMkLst>
            <pc:docMk/>
            <pc:sldMk cId="592215775" sldId="264"/>
            <ac:spMk id="10" creationId="{5CCBE502-9E7D-2DC0-A49E-EC43AB2011C6}"/>
          </ac:spMkLst>
        </pc:spChg>
        <pc:spChg chg="add del mod">
          <ac:chgData name="Lee Linda" userId="8ed8ef86829a09c4" providerId="LiveId" clId="{D0B0A380-F56F-44D1-90B4-F0F2A71332E2}" dt="2022-07-07T07:18:02.618" v="1282"/>
          <ac:spMkLst>
            <pc:docMk/>
            <pc:sldMk cId="592215775" sldId="264"/>
            <ac:spMk id="11" creationId="{C2D4D290-BB3D-0236-6F59-63A877AEA910}"/>
          </ac:spMkLst>
        </pc:spChg>
        <pc:spChg chg="add del mod">
          <ac:chgData name="Lee Linda" userId="8ed8ef86829a09c4" providerId="LiveId" clId="{D0B0A380-F56F-44D1-90B4-F0F2A71332E2}" dt="2022-07-07T13:48:06.616" v="6629" actId="11529"/>
          <ac:spMkLst>
            <pc:docMk/>
            <pc:sldMk cId="592215775" sldId="264"/>
            <ac:spMk id="16" creationId="{F82738D8-A575-66D8-1ABA-F16E64B92CD3}"/>
          </ac:spMkLst>
        </pc:spChg>
        <pc:spChg chg="add mod">
          <ac:chgData name="Lee Linda" userId="8ed8ef86829a09c4" providerId="LiveId" clId="{D0B0A380-F56F-44D1-90B4-F0F2A71332E2}" dt="2022-07-07T15:39:24.701" v="10735" actId="1035"/>
          <ac:spMkLst>
            <pc:docMk/>
            <pc:sldMk cId="592215775" sldId="264"/>
            <ac:spMk id="17" creationId="{36D2470B-1F4A-D1F5-2655-38D1C2924849}"/>
          </ac:spMkLst>
        </pc:spChg>
        <pc:spChg chg="add del mod">
          <ac:chgData name="Lee Linda" userId="8ed8ef86829a09c4" providerId="LiveId" clId="{D0B0A380-F56F-44D1-90B4-F0F2A71332E2}" dt="2022-07-07T14:07:02.586" v="7385" actId="20577"/>
          <ac:spMkLst>
            <pc:docMk/>
            <pc:sldMk cId="592215775" sldId="264"/>
            <ac:spMk id="18" creationId="{D53825E3-5645-969D-5BC7-EFC102B8DD8E}"/>
          </ac:spMkLst>
        </pc:spChg>
        <pc:spChg chg="add del">
          <ac:chgData name="Lee Linda" userId="8ed8ef86829a09c4" providerId="LiveId" clId="{D0B0A380-F56F-44D1-90B4-F0F2A71332E2}" dt="2022-07-07T13:53:32.844" v="6796" actId="22"/>
          <ac:spMkLst>
            <pc:docMk/>
            <pc:sldMk cId="592215775" sldId="264"/>
            <ac:spMk id="20" creationId="{4BC3E3D0-6302-3AEA-C5CA-26ECEC439FFA}"/>
          </ac:spMkLst>
        </pc:spChg>
        <pc:spChg chg="add mod">
          <ac:chgData name="Lee Linda" userId="8ed8ef86829a09c4" providerId="LiveId" clId="{D0B0A380-F56F-44D1-90B4-F0F2A71332E2}" dt="2022-07-07T14:07:15.288" v="7395" actId="1038"/>
          <ac:spMkLst>
            <pc:docMk/>
            <pc:sldMk cId="592215775" sldId="264"/>
            <ac:spMk id="21" creationId="{A9E520FD-6BD7-B1E8-CA26-D0220163C87B}"/>
          </ac:spMkLst>
        </pc:spChg>
        <pc:spChg chg="add del mod ord">
          <ac:chgData name="Lee Linda" userId="8ed8ef86829a09c4" providerId="LiveId" clId="{D0B0A380-F56F-44D1-90B4-F0F2A71332E2}" dt="2022-07-07T14:03:34.752" v="7173" actId="478"/>
          <ac:spMkLst>
            <pc:docMk/>
            <pc:sldMk cId="592215775" sldId="264"/>
            <ac:spMk id="22" creationId="{8D7F07D9-60A6-52C4-5DB7-3A1AD80D620D}"/>
          </ac:spMkLst>
        </pc:spChg>
        <pc:spChg chg="add mod">
          <ac:chgData name="Lee Linda" userId="8ed8ef86829a09c4" providerId="LiveId" clId="{D0B0A380-F56F-44D1-90B4-F0F2A71332E2}" dt="2022-07-07T14:05:51.087" v="7372" actId="164"/>
          <ac:spMkLst>
            <pc:docMk/>
            <pc:sldMk cId="592215775" sldId="264"/>
            <ac:spMk id="23" creationId="{CDD1FF5A-B639-670E-E9DE-C933CB882139}"/>
          </ac:spMkLst>
        </pc:spChg>
        <pc:grpChg chg="add mod">
          <ac:chgData name="Lee Linda" userId="8ed8ef86829a09c4" providerId="LiveId" clId="{D0B0A380-F56F-44D1-90B4-F0F2A71332E2}" dt="2022-07-07T14:06:05.236" v="7375" actId="1076"/>
          <ac:grpSpMkLst>
            <pc:docMk/>
            <pc:sldMk cId="592215775" sldId="264"/>
            <ac:grpSpMk id="24" creationId="{C229B8E2-3623-DB38-4D05-F2E46688226B}"/>
          </ac:grpSpMkLst>
        </pc:grpChg>
        <pc:graphicFrameChg chg="add mod">
          <ac:chgData name="Lee Linda" userId="8ed8ef86829a09c4" providerId="LiveId" clId="{D0B0A380-F56F-44D1-90B4-F0F2A71332E2}" dt="2022-07-07T14:07:40.227" v="7399" actId="207"/>
          <ac:graphicFrameMkLst>
            <pc:docMk/>
            <pc:sldMk cId="592215775" sldId="264"/>
            <ac:graphicFrameMk id="14" creationId="{79521ED5-C61F-CE51-8064-D020AD61BF82}"/>
          </ac:graphicFrameMkLst>
        </pc:graphicFrameChg>
        <pc:graphicFrameChg chg="add del mod">
          <ac:chgData name="Lee Linda" userId="8ed8ef86829a09c4" providerId="LiveId" clId="{D0B0A380-F56F-44D1-90B4-F0F2A71332E2}" dt="2022-07-07T13:47:25.324" v="6624" actId="21"/>
          <ac:graphicFrameMkLst>
            <pc:docMk/>
            <pc:sldMk cId="592215775" sldId="264"/>
            <ac:graphicFrameMk id="15" creationId="{8BC6F83F-E345-5952-9F28-7F97C1D72DDF}"/>
          </ac:graphicFrameMkLst>
        </pc:graphicFrameChg>
        <pc:picChg chg="add del mod">
          <ac:chgData name="Lee Linda" userId="8ed8ef86829a09c4" providerId="LiveId" clId="{D0B0A380-F56F-44D1-90B4-F0F2A71332E2}" dt="2022-07-07T13:23:29.164" v="6176" actId="478"/>
          <ac:picMkLst>
            <pc:docMk/>
            <pc:sldMk cId="592215775" sldId="264"/>
            <ac:picMk id="3" creationId="{B41A7EF7-97B0-0202-C9EA-C8F99FD0AE36}"/>
          </ac:picMkLst>
        </pc:picChg>
        <pc:picChg chg="add mod">
          <ac:chgData name="Lee Linda" userId="8ed8ef86829a09c4" providerId="LiveId" clId="{D0B0A380-F56F-44D1-90B4-F0F2A71332E2}" dt="2022-07-07T14:05:42.048" v="7371" actId="1035"/>
          <ac:picMkLst>
            <pc:docMk/>
            <pc:sldMk cId="592215775" sldId="264"/>
            <ac:picMk id="11" creationId="{51FDE2B5-1102-3833-6B37-3C253A304855}"/>
          </ac:picMkLst>
        </pc:picChg>
        <pc:cxnChg chg="add del">
          <ac:chgData name="Lee Linda" userId="8ed8ef86829a09c4" providerId="LiveId" clId="{D0B0A380-F56F-44D1-90B4-F0F2A71332E2}" dt="2022-07-07T07:12:21.336" v="1112" actId="11529"/>
          <ac:cxnSpMkLst>
            <pc:docMk/>
            <pc:sldMk cId="592215775" sldId="264"/>
            <ac:cxnSpMk id="6" creationId="{8B2716B9-DC6D-1965-5036-DA48E3980C2F}"/>
          </ac:cxnSpMkLst>
        </pc:cxnChg>
        <pc:cxnChg chg="add mod">
          <ac:chgData name="Lee Linda" userId="8ed8ef86829a09c4" providerId="LiveId" clId="{D0B0A380-F56F-44D1-90B4-F0F2A71332E2}" dt="2022-07-07T15:37:03.383" v="10643" actId="1037"/>
          <ac:cxnSpMkLst>
            <pc:docMk/>
            <pc:sldMk cId="592215775" sldId="264"/>
            <ac:cxnSpMk id="8" creationId="{D18E945C-7255-59B2-5FD6-3CBE62B1361C}"/>
          </ac:cxnSpMkLst>
        </pc:cxnChg>
      </pc:sldChg>
      <pc:sldChg chg="addSp delSp modSp new mod setBg">
        <pc:chgData name="Lee Linda" userId="8ed8ef86829a09c4" providerId="LiveId" clId="{D0B0A380-F56F-44D1-90B4-F0F2A71332E2}" dt="2022-07-10T17:24:53.880" v="44802" actId="478"/>
        <pc:sldMkLst>
          <pc:docMk/>
          <pc:sldMk cId="503414488" sldId="265"/>
        </pc:sldMkLst>
        <pc:spChg chg="del">
          <ac:chgData name="Lee Linda" userId="8ed8ef86829a09c4" providerId="LiveId" clId="{D0B0A380-F56F-44D1-90B4-F0F2A71332E2}" dt="2022-07-07T07:30:57.951" v="2006" actId="478"/>
          <ac:spMkLst>
            <pc:docMk/>
            <pc:sldMk cId="503414488" sldId="265"/>
            <ac:spMk id="2" creationId="{B5821C51-D398-6CC4-B445-B937061C8CA1}"/>
          </ac:spMkLst>
        </pc:spChg>
        <pc:spChg chg="del">
          <ac:chgData name="Lee Linda" userId="8ed8ef86829a09c4" providerId="LiveId" clId="{D0B0A380-F56F-44D1-90B4-F0F2A71332E2}" dt="2022-07-07T07:30:57.951" v="2006" actId="478"/>
          <ac:spMkLst>
            <pc:docMk/>
            <pc:sldMk cId="503414488" sldId="265"/>
            <ac:spMk id="3" creationId="{40B922EC-9EB5-39C3-C5AF-CB27A296C9E3}"/>
          </ac:spMkLst>
        </pc:spChg>
        <pc:spChg chg="add del mod">
          <ac:chgData name="Lee Linda" userId="8ed8ef86829a09c4" providerId="LiveId" clId="{D0B0A380-F56F-44D1-90B4-F0F2A71332E2}" dt="2022-07-07T07:30:57.951" v="2006" actId="478"/>
          <ac:spMkLst>
            <pc:docMk/>
            <pc:sldMk cId="503414488" sldId="265"/>
            <ac:spMk id="4" creationId="{C90982FF-405B-FE36-527C-DB578BBE6CF5}"/>
          </ac:spMkLst>
        </pc:spChg>
        <pc:spChg chg="add del mod">
          <ac:chgData name="Lee Linda" userId="8ed8ef86829a09c4" providerId="LiveId" clId="{D0B0A380-F56F-44D1-90B4-F0F2A71332E2}" dt="2022-07-07T07:30:57.951" v="2006" actId="478"/>
          <ac:spMkLst>
            <pc:docMk/>
            <pc:sldMk cId="503414488" sldId="265"/>
            <ac:spMk id="6" creationId="{69A1E2BC-49CD-AFA6-92B4-86597688974F}"/>
          </ac:spMkLst>
        </pc:spChg>
        <pc:spChg chg="add del mod">
          <ac:chgData name="Lee Linda" userId="8ed8ef86829a09c4" providerId="LiveId" clId="{D0B0A380-F56F-44D1-90B4-F0F2A71332E2}" dt="2022-07-07T07:30:57.951" v="2006" actId="478"/>
          <ac:spMkLst>
            <pc:docMk/>
            <pc:sldMk cId="503414488" sldId="265"/>
            <ac:spMk id="7" creationId="{6471CD4A-9CA5-B2F3-E09A-BA76321583FA}"/>
          </ac:spMkLst>
        </pc:spChg>
        <pc:spChg chg="add del mod">
          <ac:chgData name="Lee Linda" userId="8ed8ef86829a09c4" providerId="LiveId" clId="{D0B0A380-F56F-44D1-90B4-F0F2A71332E2}" dt="2022-07-07T14:14:24.773" v="7455" actId="478"/>
          <ac:spMkLst>
            <pc:docMk/>
            <pc:sldMk cId="503414488" sldId="265"/>
            <ac:spMk id="8" creationId="{6E21C72F-145C-ADCE-258D-3B7F4E8C0DA2}"/>
          </ac:spMkLst>
        </pc:spChg>
        <pc:spChg chg="add del mod">
          <ac:chgData name="Lee Linda" userId="8ed8ef86829a09c4" providerId="LiveId" clId="{D0B0A380-F56F-44D1-90B4-F0F2A71332E2}" dt="2022-07-07T14:16:26.763" v="7569" actId="478"/>
          <ac:spMkLst>
            <pc:docMk/>
            <pc:sldMk cId="503414488" sldId="265"/>
            <ac:spMk id="10" creationId="{820D5F48-AE73-FA2F-28BA-86469245BB85}"/>
          </ac:spMkLst>
        </pc:spChg>
        <pc:spChg chg="add del mod">
          <ac:chgData name="Lee Linda" userId="8ed8ef86829a09c4" providerId="LiveId" clId="{D0B0A380-F56F-44D1-90B4-F0F2A71332E2}" dt="2022-07-08T04:37:45.714" v="16143"/>
          <ac:spMkLst>
            <pc:docMk/>
            <pc:sldMk cId="503414488" sldId="265"/>
            <ac:spMk id="10" creationId="{85C6C155-5CD7-7F7E-57DD-1A6CCA9CA5ED}"/>
          </ac:spMkLst>
        </pc:spChg>
        <pc:spChg chg="add mod">
          <ac:chgData name="Lee Linda" userId="8ed8ef86829a09c4" providerId="LiveId" clId="{D0B0A380-F56F-44D1-90B4-F0F2A71332E2}" dt="2022-07-10T17:24:51.575" v="44801" actId="14100"/>
          <ac:spMkLst>
            <pc:docMk/>
            <pc:sldMk cId="503414488" sldId="265"/>
            <ac:spMk id="10" creationId="{F27C875D-B812-8971-7BE3-091E0EE3A492}"/>
          </ac:spMkLst>
        </pc:spChg>
        <pc:spChg chg="add del mod">
          <ac:chgData name="Lee Linda" userId="8ed8ef86829a09c4" providerId="LiveId" clId="{D0B0A380-F56F-44D1-90B4-F0F2A71332E2}" dt="2022-07-07T14:16:25.504" v="7568" actId="478"/>
          <ac:spMkLst>
            <pc:docMk/>
            <pc:sldMk cId="503414488" sldId="265"/>
            <ac:spMk id="11" creationId="{5C89D59E-B6E7-E97C-EF34-7CCB100EB0E9}"/>
          </ac:spMkLst>
        </pc:spChg>
        <pc:spChg chg="add del mod">
          <ac:chgData name="Lee Linda" userId="8ed8ef86829a09c4" providerId="LiveId" clId="{D0B0A380-F56F-44D1-90B4-F0F2A71332E2}" dt="2022-07-07T14:16:28.772" v="7570" actId="478"/>
          <ac:spMkLst>
            <pc:docMk/>
            <pc:sldMk cId="503414488" sldId="265"/>
            <ac:spMk id="12" creationId="{82622BD7-3BCC-D1D0-66B4-53F537D48941}"/>
          </ac:spMkLst>
        </pc:spChg>
        <pc:spChg chg="add del mod">
          <ac:chgData name="Lee Linda" userId="8ed8ef86829a09c4" providerId="LiveId" clId="{D0B0A380-F56F-44D1-90B4-F0F2A71332E2}" dt="2022-07-07T07:31:42.193" v="2088" actId="21"/>
          <ac:spMkLst>
            <pc:docMk/>
            <pc:sldMk cId="503414488" sldId="265"/>
            <ac:spMk id="12" creationId="{CF67B75A-B0AF-9305-1CC4-67040810B7AE}"/>
          </ac:spMkLst>
        </pc:spChg>
        <pc:spChg chg="add del mod">
          <ac:chgData name="Lee Linda" userId="8ed8ef86829a09c4" providerId="LiveId" clId="{D0B0A380-F56F-44D1-90B4-F0F2A71332E2}" dt="2022-07-07T14:14:13.134" v="7452"/>
          <ac:spMkLst>
            <pc:docMk/>
            <pc:sldMk cId="503414488" sldId="265"/>
            <ac:spMk id="13" creationId="{39789A40-2462-C98F-7767-C7DFD41FE2FA}"/>
          </ac:spMkLst>
        </pc:spChg>
        <pc:spChg chg="add del mod">
          <ac:chgData name="Lee Linda" userId="8ed8ef86829a09c4" providerId="LiveId" clId="{D0B0A380-F56F-44D1-90B4-F0F2A71332E2}" dt="2022-07-07T07:33:08.902" v="2155" actId="478"/>
          <ac:spMkLst>
            <pc:docMk/>
            <pc:sldMk cId="503414488" sldId="265"/>
            <ac:spMk id="13" creationId="{FC0E2427-2919-0463-ED8D-D149675755DF}"/>
          </ac:spMkLst>
        </pc:spChg>
        <pc:spChg chg="add del mod">
          <ac:chgData name="Lee Linda" userId="8ed8ef86829a09c4" providerId="LiveId" clId="{D0B0A380-F56F-44D1-90B4-F0F2A71332E2}" dt="2022-07-07T14:09:33.855" v="7400" actId="478"/>
          <ac:spMkLst>
            <pc:docMk/>
            <pc:sldMk cId="503414488" sldId="265"/>
            <ac:spMk id="14" creationId="{15D3E239-BD73-43C3-9B43-81E4F1A64A09}"/>
          </ac:spMkLst>
        </pc:spChg>
        <pc:spChg chg="add del mod">
          <ac:chgData name="Lee Linda" userId="8ed8ef86829a09c4" providerId="LiveId" clId="{D0B0A380-F56F-44D1-90B4-F0F2A71332E2}" dt="2022-07-07T14:14:13.134" v="7452"/>
          <ac:spMkLst>
            <pc:docMk/>
            <pc:sldMk cId="503414488" sldId="265"/>
            <ac:spMk id="16" creationId="{C05CEE77-38C6-B2C0-CCAE-48332AB8810F}"/>
          </ac:spMkLst>
        </pc:spChg>
        <pc:spChg chg="add del mod">
          <ac:chgData name="Lee Linda" userId="8ed8ef86829a09c4" providerId="LiveId" clId="{D0B0A380-F56F-44D1-90B4-F0F2A71332E2}" dt="2022-07-07T14:14:13.134" v="7452"/>
          <ac:spMkLst>
            <pc:docMk/>
            <pc:sldMk cId="503414488" sldId="265"/>
            <ac:spMk id="17" creationId="{F546E588-2B92-FAF6-81E5-7D90700D78B3}"/>
          </ac:spMkLst>
        </pc:spChg>
        <pc:spChg chg="add del mod">
          <ac:chgData name="Lee Linda" userId="8ed8ef86829a09c4" providerId="LiveId" clId="{D0B0A380-F56F-44D1-90B4-F0F2A71332E2}" dt="2022-07-07T14:20:43.010" v="7697" actId="20577"/>
          <ac:spMkLst>
            <pc:docMk/>
            <pc:sldMk cId="503414488" sldId="265"/>
            <ac:spMk id="18" creationId="{70E96657-4358-A858-F282-D64824AA091F}"/>
          </ac:spMkLst>
        </pc:spChg>
        <pc:spChg chg="add del mod">
          <ac:chgData name="Lee Linda" userId="8ed8ef86829a09c4" providerId="LiveId" clId="{D0B0A380-F56F-44D1-90B4-F0F2A71332E2}" dt="2022-07-07T15:41:05.886" v="10862" actId="478"/>
          <ac:spMkLst>
            <pc:docMk/>
            <pc:sldMk cId="503414488" sldId="265"/>
            <ac:spMk id="20" creationId="{71FD78F7-0F34-53DF-7D00-8108A8C6E5DC}"/>
          </ac:spMkLst>
        </pc:spChg>
        <pc:spChg chg="add del mod">
          <ac:chgData name="Lee Linda" userId="8ed8ef86829a09c4" providerId="LiveId" clId="{D0B0A380-F56F-44D1-90B4-F0F2A71332E2}" dt="2022-07-07T15:39:53.034" v="10770" actId="478"/>
          <ac:spMkLst>
            <pc:docMk/>
            <pc:sldMk cId="503414488" sldId="265"/>
            <ac:spMk id="21" creationId="{BF48ACE3-EEEC-2E09-75A2-52084D85088C}"/>
          </ac:spMkLst>
        </pc:spChg>
        <pc:spChg chg="add del mod">
          <ac:chgData name="Lee Linda" userId="8ed8ef86829a09c4" providerId="LiveId" clId="{D0B0A380-F56F-44D1-90B4-F0F2A71332E2}" dt="2022-07-07T14:18:41.557" v="7626" actId="478"/>
          <ac:spMkLst>
            <pc:docMk/>
            <pc:sldMk cId="503414488" sldId="265"/>
            <ac:spMk id="22" creationId="{A6404B03-26D4-BB8E-B457-90C91D656938}"/>
          </ac:spMkLst>
        </pc:spChg>
        <pc:spChg chg="add del mod">
          <ac:chgData name="Lee Linda" userId="8ed8ef86829a09c4" providerId="LiveId" clId="{D0B0A380-F56F-44D1-90B4-F0F2A71332E2}" dt="2022-07-07T14:18:41.557" v="7626" actId="478"/>
          <ac:spMkLst>
            <pc:docMk/>
            <pc:sldMk cId="503414488" sldId="265"/>
            <ac:spMk id="24" creationId="{829D1EC1-E9E2-7A8F-B1F9-57348CF2EA11}"/>
          </ac:spMkLst>
        </pc:spChg>
        <pc:spChg chg="add del mod">
          <ac:chgData name="Lee Linda" userId="8ed8ef86829a09c4" providerId="LiveId" clId="{D0B0A380-F56F-44D1-90B4-F0F2A71332E2}" dt="2022-07-07T14:18:41.557" v="7626" actId="478"/>
          <ac:spMkLst>
            <pc:docMk/>
            <pc:sldMk cId="503414488" sldId="265"/>
            <ac:spMk id="25" creationId="{6E010F88-51BB-07F1-19DA-F744F8D2ECD2}"/>
          </ac:spMkLst>
        </pc:spChg>
        <pc:spChg chg="add del mod">
          <ac:chgData name="Lee Linda" userId="8ed8ef86829a09c4" providerId="LiveId" clId="{D0B0A380-F56F-44D1-90B4-F0F2A71332E2}" dt="2022-07-07T14:18:41.557" v="7626" actId="478"/>
          <ac:spMkLst>
            <pc:docMk/>
            <pc:sldMk cId="503414488" sldId="265"/>
            <ac:spMk id="27" creationId="{C012FE4D-781C-ED98-3B44-26565369380F}"/>
          </ac:spMkLst>
        </pc:spChg>
        <pc:spChg chg="add del mod">
          <ac:chgData name="Lee Linda" userId="8ed8ef86829a09c4" providerId="LiveId" clId="{D0B0A380-F56F-44D1-90B4-F0F2A71332E2}" dt="2022-07-07T14:18:41.557" v="7626" actId="478"/>
          <ac:spMkLst>
            <pc:docMk/>
            <pc:sldMk cId="503414488" sldId="265"/>
            <ac:spMk id="28" creationId="{009809A2-EF9B-C0A1-A417-A49263E6C172}"/>
          </ac:spMkLst>
        </pc:spChg>
        <pc:spChg chg="add del mod">
          <ac:chgData name="Lee Linda" userId="8ed8ef86829a09c4" providerId="LiveId" clId="{D0B0A380-F56F-44D1-90B4-F0F2A71332E2}" dt="2022-07-07T14:18:41.557" v="7626" actId="478"/>
          <ac:spMkLst>
            <pc:docMk/>
            <pc:sldMk cId="503414488" sldId="265"/>
            <ac:spMk id="29" creationId="{EE7760B1-3BA9-0B26-3941-C182D7925B5A}"/>
          </ac:spMkLst>
        </pc:spChg>
        <pc:spChg chg="mod">
          <ac:chgData name="Lee Linda" userId="8ed8ef86829a09c4" providerId="LiveId" clId="{D0B0A380-F56F-44D1-90B4-F0F2A71332E2}" dt="2022-07-07T14:18:36.230" v="7625"/>
          <ac:spMkLst>
            <pc:docMk/>
            <pc:sldMk cId="503414488" sldId="265"/>
            <ac:spMk id="32" creationId="{34A3D272-6517-7AD5-5098-F143FADEEAEF}"/>
          </ac:spMkLst>
        </pc:spChg>
        <pc:spChg chg="add del mod">
          <ac:chgData name="Lee Linda" userId="8ed8ef86829a09c4" providerId="LiveId" clId="{D0B0A380-F56F-44D1-90B4-F0F2A71332E2}" dt="2022-07-07T14:22:17.208" v="7720" actId="478"/>
          <ac:spMkLst>
            <pc:docMk/>
            <pc:sldMk cId="503414488" sldId="265"/>
            <ac:spMk id="33" creationId="{27B6BB4C-3F64-DEBF-3417-BEF2985BDC18}"/>
          </ac:spMkLst>
        </pc:spChg>
        <pc:spChg chg="add mod">
          <ac:chgData name="Lee Linda" userId="8ed8ef86829a09c4" providerId="LiveId" clId="{D0B0A380-F56F-44D1-90B4-F0F2A71332E2}" dt="2022-07-08T04:43:20.619" v="16263" actId="207"/>
          <ac:spMkLst>
            <pc:docMk/>
            <pc:sldMk cId="503414488" sldId="265"/>
            <ac:spMk id="34" creationId="{27F47D79-0F6E-E0A5-6E31-4AC4B0371B6E}"/>
          </ac:spMkLst>
        </pc:spChg>
        <pc:spChg chg="add mod ord">
          <ac:chgData name="Lee Linda" userId="8ed8ef86829a09c4" providerId="LiveId" clId="{D0B0A380-F56F-44D1-90B4-F0F2A71332E2}" dt="2022-07-08T00:18:10.707" v="10872" actId="14100"/>
          <ac:spMkLst>
            <pc:docMk/>
            <pc:sldMk cId="503414488" sldId="265"/>
            <ac:spMk id="35" creationId="{CC0F196E-960F-4330-5DD2-939FCE2E25ED}"/>
          </ac:spMkLst>
        </pc:spChg>
        <pc:spChg chg="add del mod">
          <ac:chgData name="Lee Linda" userId="8ed8ef86829a09c4" providerId="LiveId" clId="{D0B0A380-F56F-44D1-90B4-F0F2A71332E2}" dt="2022-07-07T15:39:28.806" v="10737" actId="478"/>
          <ac:spMkLst>
            <pc:docMk/>
            <pc:sldMk cId="503414488" sldId="265"/>
            <ac:spMk id="36" creationId="{BD5B364B-947B-410E-FBD2-394170515863}"/>
          </ac:spMkLst>
        </pc:spChg>
        <pc:spChg chg="add del mod">
          <ac:chgData name="Lee Linda" userId="8ed8ef86829a09c4" providerId="LiveId" clId="{D0B0A380-F56F-44D1-90B4-F0F2A71332E2}" dt="2022-07-07T15:40:16.855" v="10856"/>
          <ac:spMkLst>
            <pc:docMk/>
            <pc:sldMk cId="503414488" sldId="265"/>
            <ac:spMk id="38" creationId="{13F5FF20-4DCD-9C7B-AD6C-29A7C6627000}"/>
          </ac:spMkLst>
        </pc:spChg>
        <pc:spChg chg="add del mod">
          <ac:chgData name="Lee Linda" userId="8ed8ef86829a09c4" providerId="LiveId" clId="{D0B0A380-F56F-44D1-90B4-F0F2A71332E2}" dt="2022-07-10T17:24:53.880" v="44802" actId="478"/>
          <ac:spMkLst>
            <pc:docMk/>
            <pc:sldMk cId="503414488" sldId="265"/>
            <ac:spMk id="39" creationId="{747B9D2F-1ADC-AF1E-363E-7CB8684B135F}"/>
          </ac:spMkLst>
        </pc:spChg>
        <pc:grpChg chg="add del mod">
          <ac:chgData name="Lee Linda" userId="8ed8ef86829a09c4" providerId="LiveId" clId="{D0B0A380-F56F-44D1-90B4-F0F2A71332E2}" dt="2022-07-07T14:18:41.557" v="7626" actId="478"/>
          <ac:grpSpMkLst>
            <pc:docMk/>
            <pc:sldMk cId="503414488" sldId="265"/>
            <ac:grpSpMk id="30" creationId="{69E35343-A1F8-078D-AB60-BB658C314BC0}"/>
          </ac:grpSpMkLst>
        </pc:grpChg>
        <pc:graphicFrameChg chg="mod">
          <ac:chgData name="Lee Linda" userId="8ed8ef86829a09c4" providerId="LiveId" clId="{D0B0A380-F56F-44D1-90B4-F0F2A71332E2}" dt="2022-07-07T14:18:36.230" v="7625"/>
          <ac:graphicFrameMkLst>
            <pc:docMk/>
            <pc:sldMk cId="503414488" sldId="265"/>
            <ac:graphicFrameMk id="31" creationId="{B7513D35-F5A8-B560-4485-67D446E1A473}"/>
          </ac:graphicFrameMkLst>
        </pc:graphicFrameChg>
        <pc:picChg chg="add mod modCrop">
          <ac:chgData name="Lee Linda" userId="8ed8ef86829a09c4" providerId="LiveId" clId="{D0B0A380-F56F-44D1-90B4-F0F2A71332E2}" dt="2022-07-07T14:49:16.980" v="9283" actId="14861"/>
          <ac:picMkLst>
            <pc:docMk/>
            <pc:sldMk cId="503414488" sldId="265"/>
            <ac:picMk id="3" creationId="{9DEAFEA3-2D00-4600-7B36-A90E11E1AABD}"/>
          </ac:picMkLst>
        </pc:picChg>
        <pc:picChg chg="add del mod">
          <ac:chgData name="Lee Linda" userId="8ed8ef86829a09c4" providerId="LiveId" clId="{D0B0A380-F56F-44D1-90B4-F0F2A71332E2}" dt="2022-07-07T14:23:10.890" v="7722" actId="478"/>
          <ac:picMkLst>
            <pc:docMk/>
            <pc:sldMk cId="503414488" sldId="265"/>
            <ac:picMk id="5" creationId="{072C5585-282C-0FCC-7925-736A522191AF}"/>
          </ac:picMkLst>
        </pc:picChg>
        <pc:picChg chg="add mod modCrop">
          <ac:chgData name="Lee Linda" userId="8ed8ef86829a09c4" providerId="LiveId" clId="{D0B0A380-F56F-44D1-90B4-F0F2A71332E2}" dt="2022-07-07T14:45:40.676" v="8999" actId="1076"/>
          <ac:picMkLst>
            <pc:docMk/>
            <pc:sldMk cId="503414488" sldId="265"/>
            <ac:picMk id="7" creationId="{DA1C0A47-F958-398F-B2EC-B07F7D1C7EDF}"/>
          </ac:picMkLst>
        </pc:picChg>
        <pc:picChg chg="add del mod">
          <ac:chgData name="Lee Linda" userId="8ed8ef86829a09c4" providerId="LiveId" clId="{D0B0A380-F56F-44D1-90B4-F0F2A71332E2}" dt="2022-07-07T14:18:41.557" v="7626" actId="478"/>
          <ac:picMkLst>
            <pc:docMk/>
            <pc:sldMk cId="503414488" sldId="265"/>
            <ac:picMk id="26" creationId="{CEEB28C8-983D-38AD-073F-915B00DF4CC6}"/>
          </ac:picMkLst>
        </pc:picChg>
        <pc:cxnChg chg="add del mod">
          <ac:chgData name="Lee Linda" userId="8ed8ef86829a09c4" providerId="LiveId" clId="{D0B0A380-F56F-44D1-90B4-F0F2A71332E2}" dt="2022-07-07T07:30:57.951" v="2006" actId="478"/>
          <ac:cxnSpMkLst>
            <pc:docMk/>
            <pc:sldMk cId="503414488" sldId="265"/>
            <ac:cxnSpMk id="5" creationId="{8F43CCE0-3AA4-E908-E4F3-C9B6A08CDD1B}"/>
          </ac:cxnSpMkLst>
        </pc:cxnChg>
        <pc:cxnChg chg="add del mod">
          <ac:chgData name="Lee Linda" userId="8ed8ef86829a09c4" providerId="LiveId" clId="{D0B0A380-F56F-44D1-90B4-F0F2A71332E2}" dt="2022-07-07T14:14:24.773" v="7455" actId="478"/>
          <ac:cxnSpMkLst>
            <pc:docMk/>
            <pc:sldMk cId="503414488" sldId="265"/>
            <ac:cxnSpMk id="9" creationId="{9FACEC47-AA5A-E455-63C7-8B4392DF4D75}"/>
          </ac:cxnSpMkLst>
        </pc:cxnChg>
        <pc:cxnChg chg="add del mod">
          <ac:chgData name="Lee Linda" userId="8ed8ef86829a09c4" providerId="LiveId" clId="{D0B0A380-F56F-44D1-90B4-F0F2A71332E2}" dt="2022-07-07T14:14:13.134" v="7452"/>
          <ac:cxnSpMkLst>
            <pc:docMk/>
            <pc:sldMk cId="503414488" sldId="265"/>
            <ac:cxnSpMk id="15" creationId="{52DFA52A-C186-BDDD-0983-97E094A7DC36}"/>
          </ac:cxnSpMkLst>
        </pc:cxnChg>
        <pc:cxnChg chg="add del mod">
          <ac:chgData name="Lee Linda" userId="8ed8ef86829a09c4" providerId="LiveId" clId="{D0B0A380-F56F-44D1-90B4-F0F2A71332E2}" dt="2022-07-07T15:40:19.390" v="10857" actId="478"/>
          <ac:cxnSpMkLst>
            <pc:docMk/>
            <pc:sldMk cId="503414488" sldId="265"/>
            <ac:cxnSpMk id="19" creationId="{B974BD7B-A3A3-22E8-2B87-677C54D75C34}"/>
          </ac:cxnSpMkLst>
        </pc:cxnChg>
        <pc:cxnChg chg="add del mod">
          <ac:chgData name="Lee Linda" userId="8ed8ef86829a09c4" providerId="LiveId" clId="{D0B0A380-F56F-44D1-90B4-F0F2A71332E2}" dt="2022-07-07T14:18:41.557" v="7626" actId="478"/>
          <ac:cxnSpMkLst>
            <pc:docMk/>
            <pc:sldMk cId="503414488" sldId="265"/>
            <ac:cxnSpMk id="23" creationId="{26573050-D784-BC97-EAC6-024B19943F6C}"/>
          </ac:cxnSpMkLst>
        </pc:cxnChg>
        <pc:cxnChg chg="add del mod">
          <ac:chgData name="Lee Linda" userId="8ed8ef86829a09c4" providerId="LiveId" clId="{D0B0A380-F56F-44D1-90B4-F0F2A71332E2}" dt="2022-07-07T15:39:25.669" v="10736"/>
          <ac:cxnSpMkLst>
            <pc:docMk/>
            <pc:sldMk cId="503414488" sldId="265"/>
            <ac:cxnSpMk id="37" creationId="{CF50AC0A-5F02-9D87-3B6E-DD6DBE5B86DB}"/>
          </ac:cxnSpMkLst>
        </pc:cxnChg>
      </pc:sldChg>
      <pc:sldChg chg="addSp delSp modSp new mod setBg">
        <pc:chgData name="Lee Linda" userId="8ed8ef86829a09c4" providerId="LiveId" clId="{D0B0A380-F56F-44D1-90B4-F0F2A71332E2}" dt="2022-07-10T14:38:15.665" v="39891" actId="1076"/>
        <pc:sldMkLst>
          <pc:docMk/>
          <pc:sldMk cId="4253959578" sldId="266"/>
        </pc:sldMkLst>
        <pc:spChg chg="del">
          <ac:chgData name="Lee Linda" userId="8ed8ef86829a09c4" providerId="LiveId" clId="{D0B0A380-F56F-44D1-90B4-F0F2A71332E2}" dt="2022-07-07T07:18:47.498" v="1334" actId="478"/>
          <ac:spMkLst>
            <pc:docMk/>
            <pc:sldMk cId="4253959578" sldId="266"/>
            <ac:spMk id="2" creationId="{401DD117-7609-316F-B9BF-FA403D6F29A3}"/>
          </ac:spMkLst>
        </pc:spChg>
        <pc:spChg chg="del">
          <ac:chgData name="Lee Linda" userId="8ed8ef86829a09c4" providerId="LiveId" clId="{D0B0A380-F56F-44D1-90B4-F0F2A71332E2}" dt="2022-07-07T07:18:47.498" v="1334" actId="478"/>
          <ac:spMkLst>
            <pc:docMk/>
            <pc:sldMk cId="4253959578" sldId="266"/>
            <ac:spMk id="3" creationId="{A878E9D5-E1C7-615C-0828-E83855DF6FD9}"/>
          </ac:spMkLst>
        </pc:spChg>
        <pc:spChg chg="add del mod">
          <ac:chgData name="Lee Linda" userId="8ed8ef86829a09c4" providerId="LiveId" clId="{D0B0A380-F56F-44D1-90B4-F0F2A71332E2}" dt="2022-07-07T07:18:47.498" v="1334" actId="478"/>
          <ac:spMkLst>
            <pc:docMk/>
            <pc:sldMk cId="4253959578" sldId="266"/>
            <ac:spMk id="4" creationId="{77067034-1F64-56C1-72DE-F800DDFEC4D7}"/>
          </ac:spMkLst>
        </pc:spChg>
        <pc:spChg chg="add mod">
          <ac:chgData name="Lee Linda" userId="8ed8ef86829a09c4" providerId="LiveId" clId="{D0B0A380-F56F-44D1-90B4-F0F2A71332E2}" dt="2022-07-09T05:39:31.646" v="23687" actId="207"/>
          <ac:spMkLst>
            <pc:docMk/>
            <pc:sldMk cId="4253959578" sldId="266"/>
            <ac:spMk id="5" creationId="{5AEDF1CC-C621-16CF-5CCB-957D30BF1783}"/>
          </ac:spMkLst>
        </pc:spChg>
        <pc:spChg chg="add del mod">
          <ac:chgData name="Lee Linda" userId="8ed8ef86829a09c4" providerId="LiveId" clId="{D0B0A380-F56F-44D1-90B4-F0F2A71332E2}" dt="2022-07-07T07:30:02.651" v="1957" actId="21"/>
          <ac:spMkLst>
            <pc:docMk/>
            <pc:sldMk cId="4253959578" sldId="266"/>
            <ac:spMk id="5" creationId="{C908A767-EA6F-0028-229A-F72A6BB97E55}"/>
          </ac:spMkLst>
        </pc:spChg>
        <pc:spChg chg="add del mod">
          <ac:chgData name="Lee Linda" userId="8ed8ef86829a09c4" providerId="LiveId" clId="{D0B0A380-F56F-44D1-90B4-F0F2A71332E2}" dt="2022-07-10T14:05:24.917" v="38568" actId="478"/>
          <ac:spMkLst>
            <pc:docMk/>
            <pc:sldMk cId="4253959578" sldId="266"/>
            <ac:spMk id="6" creationId="{87242E93-DBB4-6DB0-194A-F2FA62BB6131}"/>
          </ac:spMkLst>
        </pc:spChg>
        <pc:spChg chg="add del mod">
          <ac:chgData name="Lee Linda" userId="8ed8ef86829a09c4" providerId="LiveId" clId="{D0B0A380-F56F-44D1-90B4-F0F2A71332E2}" dt="2022-07-10T14:05:22.095" v="38567" actId="20577"/>
          <ac:spMkLst>
            <pc:docMk/>
            <pc:sldMk cId="4253959578" sldId="266"/>
            <ac:spMk id="8" creationId="{762DD807-CA4B-DC48-6F3C-1778A9FBBC90}"/>
          </ac:spMkLst>
        </pc:spChg>
        <pc:spChg chg="add mod">
          <ac:chgData name="Lee Linda" userId="8ed8ef86829a09c4" providerId="LiveId" clId="{D0B0A380-F56F-44D1-90B4-F0F2A71332E2}" dt="2022-07-10T14:38:02.656" v="39885" actId="6549"/>
          <ac:spMkLst>
            <pc:docMk/>
            <pc:sldMk cId="4253959578" sldId="266"/>
            <ac:spMk id="9" creationId="{1DA7435D-A538-FA51-D3BC-41CD384F612E}"/>
          </ac:spMkLst>
        </pc:spChg>
        <pc:spChg chg="add mod">
          <ac:chgData name="Lee Linda" userId="8ed8ef86829a09c4" providerId="LiveId" clId="{D0B0A380-F56F-44D1-90B4-F0F2A71332E2}" dt="2022-07-09T05:39:31.646" v="23687" actId="207"/>
          <ac:spMkLst>
            <pc:docMk/>
            <pc:sldMk cId="4253959578" sldId="266"/>
            <ac:spMk id="11" creationId="{1CF120F5-2BA5-DCB6-F6D6-07651F6E578B}"/>
          </ac:spMkLst>
        </pc:spChg>
        <pc:spChg chg="add del mod">
          <ac:chgData name="Lee Linda" userId="8ed8ef86829a09c4" providerId="LiveId" clId="{D0B0A380-F56F-44D1-90B4-F0F2A71332E2}" dt="2022-07-09T05:07:23.285" v="22680"/>
          <ac:spMkLst>
            <pc:docMk/>
            <pc:sldMk cId="4253959578" sldId="266"/>
            <ac:spMk id="13" creationId="{18C62110-EA8A-2255-1AC4-D3EFCEA4B613}"/>
          </ac:spMkLst>
        </pc:spChg>
        <pc:spChg chg="add mod">
          <ac:chgData name="Lee Linda" userId="8ed8ef86829a09c4" providerId="LiveId" clId="{D0B0A380-F56F-44D1-90B4-F0F2A71332E2}" dt="2022-07-09T05:39:31.646" v="23687" actId="207"/>
          <ac:spMkLst>
            <pc:docMk/>
            <pc:sldMk cId="4253959578" sldId="266"/>
            <ac:spMk id="14" creationId="{03B8C6B5-8392-FFC5-4436-429B4AA9A454}"/>
          </ac:spMkLst>
        </pc:spChg>
        <pc:spChg chg="add mod">
          <ac:chgData name="Lee Linda" userId="8ed8ef86829a09c4" providerId="LiveId" clId="{D0B0A380-F56F-44D1-90B4-F0F2A71332E2}" dt="2022-07-09T05:39:31.646" v="23687" actId="207"/>
          <ac:spMkLst>
            <pc:docMk/>
            <pc:sldMk cId="4253959578" sldId="266"/>
            <ac:spMk id="17" creationId="{6094FDB8-CBB4-1046-9B0B-2669792E1509}"/>
          </ac:spMkLst>
        </pc:spChg>
        <pc:spChg chg="add mod">
          <ac:chgData name="Lee Linda" userId="8ed8ef86829a09c4" providerId="LiveId" clId="{D0B0A380-F56F-44D1-90B4-F0F2A71332E2}" dt="2022-07-09T05:39:31.646" v="23687" actId="207"/>
          <ac:spMkLst>
            <pc:docMk/>
            <pc:sldMk cId="4253959578" sldId="266"/>
            <ac:spMk id="19" creationId="{9CFCEF0B-6383-D015-5491-2EDBBDC06D8B}"/>
          </ac:spMkLst>
        </pc:spChg>
        <pc:spChg chg="mod">
          <ac:chgData name="Lee Linda" userId="8ed8ef86829a09c4" providerId="LiveId" clId="{D0B0A380-F56F-44D1-90B4-F0F2A71332E2}" dt="2022-07-09T05:08:54.040" v="22755"/>
          <ac:spMkLst>
            <pc:docMk/>
            <pc:sldMk cId="4253959578" sldId="266"/>
            <ac:spMk id="22" creationId="{95720B2E-F709-F80B-31AF-DAD4CF85369B}"/>
          </ac:spMkLst>
        </pc:spChg>
        <pc:spChg chg="mod">
          <ac:chgData name="Lee Linda" userId="8ed8ef86829a09c4" providerId="LiveId" clId="{D0B0A380-F56F-44D1-90B4-F0F2A71332E2}" dt="2022-07-09T05:08:54.040" v="22755"/>
          <ac:spMkLst>
            <pc:docMk/>
            <pc:sldMk cId="4253959578" sldId="266"/>
            <ac:spMk id="25" creationId="{CC1BA1B6-8D8A-D455-31EE-E1D74C5BA18E}"/>
          </ac:spMkLst>
        </pc:spChg>
        <pc:spChg chg="mod">
          <ac:chgData name="Lee Linda" userId="8ed8ef86829a09c4" providerId="LiveId" clId="{D0B0A380-F56F-44D1-90B4-F0F2A71332E2}" dt="2022-07-09T05:08:54.040" v="22755"/>
          <ac:spMkLst>
            <pc:docMk/>
            <pc:sldMk cId="4253959578" sldId="266"/>
            <ac:spMk id="26" creationId="{C9326AFB-8475-E301-0FD5-C748F809189D}"/>
          </ac:spMkLst>
        </pc:spChg>
        <pc:spChg chg="mod">
          <ac:chgData name="Lee Linda" userId="8ed8ef86829a09c4" providerId="LiveId" clId="{D0B0A380-F56F-44D1-90B4-F0F2A71332E2}" dt="2022-07-09T05:08:54.040" v="22755"/>
          <ac:spMkLst>
            <pc:docMk/>
            <pc:sldMk cId="4253959578" sldId="266"/>
            <ac:spMk id="27" creationId="{814E77C0-0985-18BF-C399-5D0D65BDB29C}"/>
          </ac:spMkLst>
        </pc:spChg>
        <pc:spChg chg="add del mod">
          <ac:chgData name="Lee Linda" userId="8ed8ef86829a09c4" providerId="LiveId" clId="{D0B0A380-F56F-44D1-90B4-F0F2A71332E2}" dt="2022-07-09T05:08:54.908" v="22756"/>
          <ac:spMkLst>
            <pc:docMk/>
            <pc:sldMk cId="4253959578" sldId="266"/>
            <ac:spMk id="28" creationId="{D6B42555-1E10-5E82-C7CF-20A2A00BFA12}"/>
          </ac:spMkLst>
        </pc:spChg>
        <pc:spChg chg="add mod">
          <ac:chgData name="Lee Linda" userId="8ed8ef86829a09c4" providerId="LiveId" clId="{D0B0A380-F56F-44D1-90B4-F0F2A71332E2}" dt="2022-07-09T05:39:31.646" v="23687" actId="207"/>
          <ac:spMkLst>
            <pc:docMk/>
            <pc:sldMk cId="4253959578" sldId="266"/>
            <ac:spMk id="29" creationId="{64C5538C-307C-1295-678C-85AB45EC4D8E}"/>
          </ac:spMkLst>
        </pc:spChg>
        <pc:spChg chg="add mod">
          <ac:chgData name="Lee Linda" userId="8ed8ef86829a09c4" providerId="LiveId" clId="{D0B0A380-F56F-44D1-90B4-F0F2A71332E2}" dt="2022-07-09T05:39:31.646" v="23687" actId="207"/>
          <ac:spMkLst>
            <pc:docMk/>
            <pc:sldMk cId="4253959578" sldId="266"/>
            <ac:spMk id="30" creationId="{A32CA78B-678E-ADA0-B06C-67100BEB18C4}"/>
          </ac:spMkLst>
        </pc:spChg>
        <pc:spChg chg="add mod">
          <ac:chgData name="Lee Linda" userId="8ed8ef86829a09c4" providerId="LiveId" clId="{D0B0A380-F56F-44D1-90B4-F0F2A71332E2}" dt="2022-07-09T06:20:40.543" v="24162" actId="207"/>
          <ac:spMkLst>
            <pc:docMk/>
            <pc:sldMk cId="4253959578" sldId="266"/>
            <ac:spMk id="32" creationId="{3A188F84-3874-CF02-C464-E262FC21474B}"/>
          </ac:spMkLst>
        </pc:spChg>
        <pc:spChg chg="add mod">
          <ac:chgData name="Lee Linda" userId="8ed8ef86829a09c4" providerId="LiveId" clId="{D0B0A380-F56F-44D1-90B4-F0F2A71332E2}" dt="2022-07-09T06:20:40.543" v="24162" actId="207"/>
          <ac:spMkLst>
            <pc:docMk/>
            <pc:sldMk cId="4253959578" sldId="266"/>
            <ac:spMk id="33" creationId="{0317D36F-ABE3-8688-7020-BB74416D058B}"/>
          </ac:spMkLst>
        </pc:spChg>
        <pc:spChg chg="add mod">
          <ac:chgData name="Lee Linda" userId="8ed8ef86829a09c4" providerId="LiveId" clId="{D0B0A380-F56F-44D1-90B4-F0F2A71332E2}" dt="2022-07-09T06:20:45.808" v="24163" actId="207"/>
          <ac:spMkLst>
            <pc:docMk/>
            <pc:sldMk cId="4253959578" sldId="266"/>
            <ac:spMk id="34" creationId="{8EF670BC-C717-483D-9EC9-58A8FD01207C}"/>
          </ac:spMkLst>
        </pc:spChg>
        <pc:spChg chg="add mod">
          <ac:chgData name="Lee Linda" userId="8ed8ef86829a09c4" providerId="LiveId" clId="{D0B0A380-F56F-44D1-90B4-F0F2A71332E2}" dt="2022-07-09T06:20:40.543" v="24162" actId="207"/>
          <ac:spMkLst>
            <pc:docMk/>
            <pc:sldMk cId="4253959578" sldId="266"/>
            <ac:spMk id="35" creationId="{F07FD88A-259E-B0EA-B06D-D27979AEDA4A}"/>
          </ac:spMkLst>
        </pc:spChg>
        <pc:spChg chg="add mod">
          <ac:chgData name="Lee Linda" userId="8ed8ef86829a09c4" providerId="LiveId" clId="{D0B0A380-F56F-44D1-90B4-F0F2A71332E2}" dt="2022-07-09T06:20:40.543" v="24162" actId="207"/>
          <ac:spMkLst>
            <pc:docMk/>
            <pc:sldMk cId="4253959578" sldId="266"/>
            <ac:spMk id="36" creationId="{7E76D427-74AC-08D7-5E66-4887371747DC}"/>
          </ac:spMkLst>
        </pc:spChg>
        <pc:spChg chg="add mod">
          <ac:chgData name="Lee Linda" userId="8ed8ef86829a09c4" providerId="LiveId" clId="{D0B0A380-F56F-44D1-90B4-F0F2A71332E2}" dt="2022-07-09T06:20:40.543" v="24162" actId="207"/>
          <ac:spMkLst>
            <pc:docMk/>
            <pc:sldMk cId="4253959578" sldId="266"/>
            <ac:spMk id="37" creationId="{B5B6BFD8-5E91-C2DA-269C-DC8914AAFB10}"/>
          </ac:spMkLst>
        </pc:spChg>
        <pc:spChg chg="add mod">
          <ac:chgData name="Lee Linda" userId="8ed8ef86829a09c4" providerId="LiveId" clId="{D0B0A380-F56F-44D1-90B4-F0F2A71332E2}" dt="2022-07-09T06:20:40.543" v="24162" actId="207"/>
          <ac:spMkLst>
            <pc:docMk/>
            <pc:sldMk cId="4253959578" sldId="266"/>
            <ac:spMk id="38" creationId="{A02A1F96-9BF6-0ACB-233B-B1BCA175AF42}"/>
          </ac:spMkLst>
        </pc:spChg>
        <pc:spChg chg="add mod ord">
          <ac:chgData name="Lee Linda" userId="8ed8ef86829a09c4" providerId="LiveId" clId="{D0B0A380-F56F-44D1-90B4-F0F2A71332E2}" dt="2022-07-10T14:38:12.154" v="39890" actId="1076"/>
          <ac:spMkLst>
            <pc:docMk/>
            <pc:sldMk cId="4253959578" sldId="266"/>
            <ac:spMk id="39" creationId="{A973B5DE-7864-D1E9-979C-2748D61DD693}"/>
          </ac:spMkLst>
        </pc:spChg>
        <pc:spChg chg="add del mod">
          <ac:chgData name="Lee Linda" userId="8ed8ef86829a09c4" providerId="LiveId" clId="{D0B0A380-F56F-44D1-90B4-F0F2A71332E2}" dt="2022-07-09T05:16:30.380" v="22985" actId="478"/>
          <ac:spMkLst>
            <pc:docMk/>
            <pc:sldMk cId="4253959578" sldId="266"/>
            <ac:spMk id="40" creationId="{4DD336FB-B2CF-2CD8-92BF-437D8A832F9C}"/>
          </ac:spMkLst>
        </pc:spChg>
        <pc:spChg chg="add del mod">
          <ac:chgData name="Lee Linda" userId="8ed8ef86829a09c4" providerId="LiveId" clId="{D0B0A380-F56F-44D1-90B4-F0F2A71332E2}" dt="2022-07-09T05:22:08.067" v="23081" actId="478"/>
          <ac:spMkLst>
            <pc:docMk/>
            <pc:sldMk cId="4253959578" sldId="266"/>
            <ac:spMk id="41" creationId="{976A0090-1D56-DA3C-9A06-A5938CEFF685}"/>
          </ac:spMkLst>
        </pc:spChg>
        <pc:spChg chg="add mod">
          <ac:chgData name="Lee Linda" userId="8ed8ef86829a09c4" providerId="LiveId" clId="{D0B0A380-F56F-44D1-90B4-F0F2A71332E2}" dt="2022-07-09T05:39:49.279" v="23707" actId="1035"/>
          <ac:spMkLst>
            <pc:docMk/>
            <pc:sldMk cId="4253959578" sldId="266"/>
            <ac:spMk id="43" creationId="{BDE8DE38-F371-16FF-2E16-55D386FA04A8}"/>
          </ac:spMkLst>
        </pc:spChg>
        <pc:grpChg chg="add mod">
          <ac:chgData name="Lee Linda" userId="8ed8ef86829a09c4" providerId="LiveId" clId="{D0B0A380-F56F-44D1-90B4-F0F2A71332E2}" dt="2022-07-10T14:38:15.665" v="39891" actId="1076"/>
          <ac:grpSpMkLst>
            <pc:docMk/>
            <pc:sldMk cId="4253959578" sldId="266"/>
            <ac:grpSpMk id="2" creationId="{FD1EB23B-3B85-907E-F384-DD3DE3EA6345}"/>
          </ac:grpSpMkLst>
        </pc:grpChg>
        <pc:grpChg chg="add mod">
          <ac:chgData name="Lee Linda" userId="8ed8ef86829a09c4" providerId="LiveId" clId="{D0B0A380-F56F-44D1-90B4-F0F2A71332E2}" dt="2022-07-09T05:08:12.910" v="22743" actId="164"/>
          <ac:grpSpMkLst>
            <pc:docMk/>
            <pc:sldMk cId="4253959578" sldId="266"/>
            <ac:grpSpMk id="12" creationId="{13398FF7-7680-3AE6-D174-98AC69B06E14}"/>
          </ac:grpSpMkLst>
        </pc:grpChg>
        <pc:grpChg chg="add mod">
          <ac:chgData name="Lee Linda" userId="8ed8ef86829a09c4" providerId="LiveId" clId="{D0B0A380-F56F-44D1-90B4-F0F2A71332E2}" dt="2022-07-09T05:08:05.674" v="22742" actId="164"/>
          <ac:grpSpMkLst>
            <pc:docMk/>
            <pc:sldMk cId="4253959578" sldId="266"/>
            <ac:grpSpMk id="15" creationId="{4EE6B461-E5F6-8C52-7238-082E846D6328}"/>
          </ac:grpSpMkLst>
        </pc:grpChg>
        <pc:grpChg chg="add mod">
          <ac:chgData name="Lee Linda" userId="8ed8ef86829a09c4" providerId="LiveId" clId="{D0B0A380-F56F-44D1-90B4-F0F2A71332E2}" dt="2022-07-09T05:08:33.346" v="22749" actId="164"/>
          <ac:grpSpMkLst>
            <pc:docMk/>
            <pc:sldMk cId="4253959578" sldId="266"/>
            <ac:grpSpMk id="16" creationId="{FDF406DC-B534-0540-B267-6978C0ED46B9}"/>
          </ac:grpSpMkLst>
        </pc:grpChg>
        <pc:grpChg chg="add mod">
          <ac:chgData name="Lee Linda" userId="8ed8ef86829a09c4" providerId="LiveId" clId="{D0B0A380-F56F-44D1-90B4-F0F2A71332E2}" dt="2022-07-09T05:09:21.378" v="22769" actId="164"/>
          <ac:grpSpMkLst>
            <pc:docMk/>
            <pc:sldMk cId="4253959578" sldId="266"/>
            <ac:grpSpMk id="18" creationId="{DCC44C7A-88A5-5969-4D29-D3CED94FE290}"/>
          </ac:grpSpMkLst>
        </pc:grpChg>
        <pc:grpChg chg="add del mod">
          <ac:chgData name="Lee Linda" userId="8ed8ef86829a09c4" providerId="LiveId" clId="{D0B0A380-F56F-44D1-90B4-F0F2A71332E2}" dt="2022-07-09T05:08:54.908" v="22756"/>
          <ac:grpSpMkLst>
            <pc:docMk/>
            <pc:sldMk cId="4253959578" sldId="266"/>
            <ac:grpSpMk id="20" creationId="{734CDC7C-8667-F51F-BF3C-FDAD2C248C3C}"/>
          </ac:grpSpMkLst>
        </pc:grpChg>
        <pc:grpChg chg="mod">
          <ac:chgData name="Lee Linda" userId="8ed8ef86829a09c4" providerId="LiveId" clId="{D0B0A380-F56F-44D1-90B4-F0F2A71332E2}" dt="2022-07-09T05:08:54.040" v="22755"/>
          <ac:grpSpMkLst>
            <pc:docMk/>
            <pc:sldMk cId="4253959578" sldId="266"/>
            <ac:grpSpMk id="21" creationId="{F02D17BD-A2E3-4EB0-456D-7813B1168794}"/>
          </ac:grpSpMkLst>
        </pc:grpChg>
        <pc:grpChg chg="mod">
          <ac:chgData name="Lee Linda" userId="8ed8ef86829a09c4" providerId="LiveId" clId="{D0B0A380-F56F-44D1-90B4-F0F2A71332E2}" dt="2022-07-09T05:08:54.040" v="22755"/>
          <ac:grpSpMkLst>
            <pc:docMk/>
            <pc:sldMk cId="4253959578" sldId="266"/>
            <ac:grpSpMk id="24" creationId="{FDB3C059-27AC-CF29-3897-15F8A4378B35}"/>
          </ac:grpSpMkLst>
        </pc:grpChg>
        <pc:grpChg chg="add mod">
          <ac:chgData name="Lee Linda" userId="8ed8ef86829a09c4" providerId="LiveId" clId="{D0B0A380-F56F-44D1-90B4-F0F2A71332E2}" dt="2022-07-09T05:23:25.348" v="23084" actId="164"/>
          <ac:grpSpMkLst>
            <pc:docMk/>
            <pc:sldMk cId="4253959578" sldId="266"/>
            <ac:grpSpMk id="31" creationId="{823FAA5D-FFAE-DD77-FABA-FF10DE6D6A31}"/>
          </ac:grpSpMkLst>
        </pc:grpChg>
        <pc:grpChg chg="add mod">
          <ac:chgData name="Lee Linda" userId="8ed8ef86829a09c4" providerId="LiveId" clId="{D0B0A380-F56F-44D1-90B4-F0F2A71332E2}" dt="2022-07-09T05:24:30.911" v="23108" actId="1038"/>
          <ac:grpSpMkLst>
            <pc:docMk/>
            <pc:sldMk cId="4253959578" sldId="266"/>
            <ac:grpSpMk id="42" creationId="{118CB4A9-B3BE-DB02-BF59-632FA5DB989B}"/>
          </ac:grpSpMkLst>
        </pc:grpChg>
        <pc:picChg chg="add del mod">
          <ac:chgData name="Lee Linda" userId="8ed8ef86829a09c4" providerId="LiveId" clId="{D0B0A380-F56F-44D1-90B4-F0F2A71332E2}" dt="2022-07-09T05:13:12.631" v="22929" actId="478"/>
          <ac:picMkLst>
            <pc:docMk/>
            <pc:sldMk cId="4253959578" sldId="266"/>
            <ac:picMk id="3" creationId="{A26ADC26-884A-30D2-7029-5B4B5CBA5D18}"/>
          </ac:picMkLst>
        </pc:picChg>
        <pc:picChg chg="add mod modCrop">
          <ac:chgData name="Lee Linda" userId="8ed8ef86829a09c4" providerId="LiveId" clId="{D0B0A380-F56F-44D1-90B4-F0F2A71332E2}" dt="2022-07-09T05:08:12.910" v="22743" actId="164"/>
          <ac:picMkLst>
            <pc:docMk/>
            <pc:sldMk cId="4253959578" sldId="266"/>
            <ac:picMk id="10" creationId="{9C6E0BE2-AC42-A5AC-B6C3-1EE4656129D8}"/>
          </ac:picMkLst>
        </pc:picChg>
        <pc:picChg chg="mod">
          <ac:chgData name="Lee Linda" userId="8ed8ef86829a09c4" providerId="LiveId" clId="{D0B0A380-F56F-44D1-90B4-F0F2A71332E2}" dt="2022-07-09T05:08:54.040" v="22755"/>
          <ac:picMkLst>
            <pc:docMk/>
            <pc:sldMk cId="4253959578" sldId="266"/>
            <ac:picMk id="23" creationId="{37941A94-8C80-7646-CC01-EE14209C44C9}"/>
          </ac:picMkLst>
        </pc:picChg>
        <pc:cxnChg chg="add del mod">
          <ac:chgData name="Lee Linda" userId="8ed8ef86829a09c4" providerId="LiveId" clId="{D0B0A380-F56F-44D1-90B4-F0F2A71332E2}" dt="2022-07-07T07:19:07.365" v="1347"/>
          <ac:cxnSpMkLst>
            <pc:docMk/>
            <pc:sldMk cId="4253959578" sldId="266"/>
            <ac:cxnSpMk id="7" creationId="{E739B88E-84E4-A726-90DD-5E6E60C6B074}"/>
          </ac:cxnSpMkLst>
        </pc:cxnChg>
      </pc:sldChg>
      <pc:sldChg chg="addSp delSp modSp new mod">
        <pc:chgData name="Lee Linda" userId="8ed8ef86829a09c4" providerId="LiveId" clId="{D0B0A380-F56F-44D1-90B4-F0F2A71332E2}" dt="2022-07-10T18:16:58.090" v="44982" actId="20577"/>
        <pc:sldMkLst>
          <pc:docMk/>
          <pc:sldMk cId="2025956988" sldId="267"/>
        </pc:sldMkLst>
        <pc:spChg chg="del">
          <ac:chgData name="Lee Linda" userId="8ed8ef86829a09c4" providerId="LiveId" clId="{D0B0A380-F56F-44D1-90B4-F0F2A71332E2}" dt="2022-07-07T07:17:57.993" v="1280" actId="478"/>
          <ac:spMkLst>
            <pc:docMk/>
            <pc:sldMk cId="2025956988" sldId="267"/>
            <ac:spMk id="2" creationId="{2BEE9578-9EE6-B27B-6607-81D909E0BF57}"/>
          </ac:spMkLst>
        </pc:spChg>
        <pc:spChg chg="del">
          <ac:chgData name="Lee Linda" userId="8ed8ef86829a09c4" providerId="LiveId" clId="{D0B0A380-F56F-44D1-90B4-F0F2A71332E2}" dt="2022-07-07T07:17:57.993" v="1280" actId="478"/>
          <ac:spMkLst>
            <pc:docMk/>
            <pc:sldMk cId="2025956988" sldId="267"/>
            <ac:spMk id="3" creationId="{7A00E9B0-CFB0-9D56-82DF-29BC9EE4E631}"/>
          </ac:spMkLst>
        </pc:spChg>
        <pc:spChg chg="add del mod">
          <ac:chgData name="Lee Linda" userId="8ed8ef86829a09c4" providerId="LiveId" clId="{D0B0A380-F56F-44D1-90B4-F0F2A71332E2}" dt="2022-07-07T15:33:59.945" v="10520" actId="478"/>
          <ac:spMkLst>
            <pc:docMk/>
            <pc:sldMk cId="2025956988" sldId="267"/>
            <ac:spMk id="4" creationId="{39912C9F-5BE5-7115-1F98-F0AC40B63630}"/>
          </ac:spMkLst>
        </pc:spChg>
        <pc:spChg chg="add del mod">
          <ac:chgData name="Lee Linda" userId="8ed8ef86829a09c4" providerId="LiveId" clId="{D0B0A380-F56F-44D1-90B4-F0F2A71332E2}" dt="2022-07-09T05:16:15.582" v="22980" actId="21"/>
          <ac:spMkLst>
            <pc:docMk/>
            <pc:sldMk cId="2025956988" sldId="267"/>
            <ac:spMk id="6" creationId="{B3A73579-B51C-223D-B11A-18242E532931}"/>
          </ac:spMkLst>
        </pc:spChg>
        <pc:spChg chg="add del mod">
          <ac:chgData name="Lee Linda" userId="8ed8ef86829a09c4" providerId="LiveId" clId="{D0B0A380-F56F-44D1-90B4-F0F2A71332E2}" dt="2022-07-07T15:35:13.071" v="10608" actId="478"/>
          <ac:spMkLst>
            <pc:docMk/>
            <pc:sldMk cId="2025956988" sldId="267"/>
            <ac:spMk id="6" creationId="{E28E7DDF-6530-45C1-9119-71AEB3334D22}"/>
          </ac:spMkLst>
        </pc:spChg>
        <pc:spChg chg="add del mod">
          <ac:chgData name="Lee Linda" userId="8ed8ef86829a09c4" providerId="LiveId" clId="{D0B0A380-F56F-44D1-90B4-F0F2A71332E2}" dt="2022-07-09T05:30:42.309" v="23323" actId="478"/>
          <ac:spMkLst>
            <pc:docMk/>
            <pc:sldMk cId="2025956988" sldId="267"/>
            <ac:spMk id="7" creationId="{C6F9317C-A3BF-6ED2-51F9-268C3FDE0BA8}"/>
          </ac:spMkLst>
        </pc:spChg>
        <pc:spChg chg="add del mod">
          <ac:chgData name="Lee Linda" userId="8ed8ef86829a09c4" providerId="LiveId" clId="{D0B0A380-F56F-44D1-90B4-F0F2A71332E2}" dt="2022-07-07T15:35:13.959" v="10609" actId="478"/>
          <ac:spMkLst>
            <pc:docMk/>
            <pc:sldMk cId="2025956988" sldId="267"/>
            <ac:spMk id="7" creationId="{E7374BB7-4E8A-8C6B-EB19-515270CB8E21}"/>
          </ac:spMkLst>
        </pc:spChg>
        <pc:spChg chg="add del mod">
          <ac:chgData name="Lee Linda" userId="8ed8ef86829a09c4" providerId="LiveId" clId="{D0B0A380-F56F-44D1-90B4-F0F2A71332E2}" dt="2022-07-09T05:29:35.152" v="23268"/>
          <ac:spMkLst>
            <pc:docMk/>
            <pc:sldMk cId="2025956988" sldId="267"/>
            <ac:spMk id="8" creationId="{5FB4E48A-ACA6-3919-61D4-D817C4814980}"/>
          </ac:spMkLst>
        </pc:spChg>
        <pc:spChg chg="add del mod">
          <ac:chgData name="Lee Linda" userId="8ed8ef86829a09c4" providerId="LiveId" clId="{D0B0A380-F56F-44D1-90B4-F0F2A71332E2}" dt="2022-07-07T15:33:47.723" v="10518"/>
          <ac:spMkLst>
            <pc:docMk/>
            <pc:sldMk cId="2025956988" sldId="267"/>
            <ac:spMk id="8" creationId="{AA2CDA81-4D5C-7A0F-A7E4-B7E0DDE40CCB}"/>
          </ac:spMkLst>
        </pc:spChg>
        <pc:spChg chg="add del mod">
          <ac:chgData name="Lee Linda" userId="8ed8ef86829a09c4" providerId="LiveId" clId="{D0B0A380-F56F-44D1-90B4-F0F2A71332E2}" dt="2022-07-07T07:19:06.771" v="1346" actId="478"/>
          <ac:spMkLst>
            <pc:docMk/>
            <pc:sldMk cId="2025956988" sldId="267"/>
            <ac:spMk id="8" creationId="{AE6F6A26-5BBF-1337-22EB-AD9BAFB8E4F6}"/>
          </ac:spMkLst>
        </pc:spChg>
        <pc:spChg chg="add del mod">
          <ac:chgData name="Lee Linda" userId="8ed8ef86829a09c4" providerId="LiveId" clId="{D0B0A380-F56F-44D1-90B4-F0F2A71332E2}" dt="2022-07-09T05:30:45.964" v="23325" actId="478"/>
          <ac:spMkLst>
            <pc:docMk/>
            <pc:sldMk cId="2025956988" sldId="267"/>
            <ac:spMk id="9" creationId="{16756B3E-D61D-E3C3-90BA-46733BA1C383}"/>
          </ac:spMkLst>
        </pc:spChg>
        <pc:spChg chg="add del mod">
          <ac:chgData name="Lee Linda" userId="8ed8ef86829a09c4" providerId="LiveId" clId="{D0B0A380-F56F-44D1-90B4-F0F2A71332E2}" dt="2022-07-10T17:24:30.376" v="44770" actId="20577"/>
          <ac:spMkLst>
            <pc:docMk/>
            <pc:sldMk cId="2025956988" sldId="267"/>
            <ac:spMk id="9" creationId="{60B23A23-7DD9-3080-0B1B-D3E62A24FAD0}"/>
          </ac:spMkLst>
        </pc:spChg>
        <pc:spChg chg="add del mod">
          <ac:chgData name="Lee Linda" userId="8ed8ef86829a09c4" providerId="LiveId" clId="{D0B0A380-F56F-44D1-90B4-F0F2A71332E2}" dt="2022-07-07T15:33:47.723" v="10518"/>
          <ac:spMkLst>
            <pc:docMk/>
            <pc:sldMk cId="2025956988" sldId="267"/>
            <ac:spMk id="10" creationId="{38FFE08C-BCA6-0986-40FA-84E79694A039}"/>
          </ac:spMkLst>
        </pc:spChg>
        <pc:spChg chg="add del mod">
          <ac:chgData name="Lee Linda" userId="8ed8ef86829a09c4" providerId="LiveId" clId="{D0B0A380-F56F-44D1-90B4-F0F2A71332E2}" dt="2022-07-10T18:14:35.594" v="44913" actId="478"/>
          <ac:spMkLst>
            <pc:docMk/>
            <pc:sldMk cId="2025956988" sldId="267"/>
            <ac:spMk id="10" creationId="{519DE4F8-24A3-AF97-15F4-46996923009B}"/>
          </ac:spMkLst>
        </pc:spChg>
        <pc:spChg chg="add del mod">
          <ac:chgData name="Lee Linda" userId="8ed8ef86829a09c4" providerId="LiveId" clId="{D0B0A380-F56F-44D1-90B4-F0F2A71332E2}" dt="2022-07-07T15:33:47.723" v="10518"/>
          <ac:spMkLst>
            <pc:docMk/>
            <pc:sldMk cId="2025956988" sldId="267"/>
            <ac:spMk id="11" creationId="{0A2580A6-2E34-2044-4E06-AA6A67E1EA0D}"/>
          </ac:spMkLst>
        </pc:spChg>
        <pc:spChg chg="add del mod">
          <ac:chgData name="Lee Linda" userId="8ed8ef86829a09c4" providerId="LiveId" clId="{D0B0A380-F56F-44D1-90B4-F0F2A71332E2}" dt="2022-07-10T18:14:36.904" v="44914" actId="478"/>
          <ac:spMkLst>
            <pc:docMk/>
            <pc:sldMk cId="2025956988" sldId="267"/>
            <ac:spMk id="11" creationId="{BC778055-2968-6C46-C087-853155FA2520}"/>
          </ac:spMkLst>
        </pc:spChg>
        <pc:spChg chg="add del mod">
          <ac:chgData name="Lee Linda" userId="8ed8ef86829a09c4" providerId="LiveId" clId="{D0B0A380-F56F-44D1-90B4-F0F2A71332E2}" dt="2022-07-10T18:14:37.726" v="44915" actId="478"/>
          <ac:spMkLst>
            <pc:docMk/>
            <pc:sldMk cId="2025956988" sldId="267"/>
            <ac:spMk id="12" creationId="{EBA8CB9C-6439-B022-46BD-B250E87DEEF1}"/>
          </ac:spMkLst>
        </pc:spChg>
        <pc:spChg chg="add del mod">
          <ac:chgData name="Lee Linda" userId="8ed8ef86829a09c4" providerId="LiveId" clId="{D0B0A380-F56F-44D1-90B4-F0F2A71332E2}" dt="2022-07-07T15:33:47.723" v="10518"/>
          <ac:spMkLst>
            <pc:docMk/>
            <pc:sldMk cId="2025956988" sldId="267"/>
            <ac:spMk id="13" creationId="{14025460-709A-0201-3511-AAC778501C86}"/>
          </ac:spMkLst>
        </pc:spChg>
        <pc:spChg chg="add del mod">
          <ac:chgData name="Lee Linda" userId="8ed8ef86829a09c4" providerId="LiveId" clId="{D0B0A380-F56F-44D1-90B4-F0F2A71332E2}" dt="2022-07-10T18:15:34.888" v="44954" actId="478"/>
          <ac:spMkLst>
            <pc:docMk/>
            <pc:sldMk cId="2025956988" sldId="267"/>
            <ac:spMk id="13" creationId="{B76EBD72-F466-263A-0805-D5D7767A5FBD}"/>
          </ac:spMkLst>
        </pc:spChg>
        <pc:spChg chg="add del mod">
          <ac:chgData name="Lee Linda" userId="8ed8ef86829a09c4" providerId="LiveId" clId="{D0B0A380-F56F-44D1-90B4-F0F2A71332E2}" dt="2022-07-07T15:33:47.723" v="10518"/>
          <ac:spMkLst>
            <pc:docMk/>
            <pc:sldMk cId="2025956988" sldId="267"/>
            <ac:spMk id="14" creationId="{14E39329-D80A-AF09-1579-8649B7D1BAAA}"/>
          </ac:spMkLst>
        </pc:spChg>
        <pc:spChg chg="add del mod">
          <ac:chgData name="Lee Linda" userId="8ed8ef86829a09c4" providerId="LiveId" clId="{D0B0A380-F56F-44D1-90B4-F0F2A71332E2}" dt="2022-07-10T18:15:55.996" v="44960" actId="478"/>
          <ac:spMkLst>
            <pc:docMk/>
            <pc:sldMk cId="2025956988" sldId="267"/>
            <ac:spMk id="14" creationId="{624DEFEE-13E7-32F5-8136-2336B5365C8E}"/>
          </ac:spMkLst>
        </pc:spChg>
        <pc:spChg chg="add del mod">
          <ac:chgData name="Lee Linda" userId="8ed8ef86829a09c4" providerId="LiveId" clId="{D0B0A380-F56F-44D1-90B4-F0F2A71332E2}" dt="2022-07-07T15:33:47.723" v="10518"/>
          <ac:spMkLst>
            <pc:docMk/>
            <pc:sldMk cId="2025956988" sldId="267"/>
            <ac:spMk id="15" creationId="{3A8C940B-ED2E-C601-2206-3BE5005CC4EA}"/>
          </ac:spMkLst>
        </pc:spChg>
        <pc:spChg chg="add mod">
          <ac:chgData name="Lee Linda" userId="8ed8ef86829a09c4" providerId="LiveId" clId="{D0B0A380-F56F-44D1-90B4-F0F2A71332E2}" dt="2022-07-10T18:15:03.277" v="44943" actId="1036"/>
          <ac:spMkLst>
            <pc:docMk/>
            <pc:sldMk cId="2025956988" sldId="267"/>
            <ac:spMk id="15" creationId="{83B59837-BB93-1151-CBEE-32207EBF3006}"/>
          </ac:spMkLst>
        </pc:spChg>
        <pc:spChg chg="add mod">
          <ac:chgData name="Lee Linda" userId="8ed8ef86829a09c4" providerId="LiveId" clId="{D0B0A380-F56F-44D1-90B4-F0F2A71332E2}" dt="2022-07-10T18:14:41.354" v="44917" actId="1076"/>
          <ac:spMkLst>
            <pc:docMk/>
            <pc:sldMk cId="2025956988" sldId="267"/>
            <ac:spMk id="16" creationId="{BF6A9EF3-790F-26CC-F544-E8B984A7EC75}"/>
          </ac:spMkLst>
        </pc:spChg>
        <pc:spChg chg="add del mod">
          <ac:chgData name="Lee Linda" userId="8ed8ef86829a09c4" providerId="LiveId" clId="{D0B0A380-F56F-44D1-90B4-F0F2A71332E2}" dt="2022-07-10T18:15:48.588" v="44957" actId="478"/>
          <ac:spMkLst>
            <pc:docMk/>
            <pc:sldMk cId="2025956988" sldId="267"/>
            <ac:spMk id="17" creationId="{F4A2119B-8257-4C6F-6FF9-6AA5F5ADC2C8}"/>
          </ac:spMkLst>
        </pc:spChg>
        <pc:spChg chg="add del mod">
          <ac:chgData name="Lee Linda" userId="8ed8ef86829a09c4" providerId="LiveId" clId="{D0B0A380-F56F-44D1-90B4-F0F2A71332E2}" dt="2022-07-10T18:15:37.867" v="44955" actId="478"/>
          <ac:spMkLst>
            <pc:docMk/>
            <pc:sldMk cId="2025956988" sldId="267"/>
            <ac:spMk id="18" creationId="{216E3FAB-4D40-4682-4DB2-C9C17152CFC6}"/>
          </ac:spMkLst>
        </pc:spChg>
        <pc:spChg chg="mod">
          <ac:chgData name="Lee Linda" userId="8ed8ef86829a09c4" providerId="LiveId" clId="{D0B0A380-F56F-44D1-90B4-F0F2A71332E2}" dt="2022-07-07T15:33:45.226" v="10517"/>
          <ac:spMkLst>
            <pc:docMk/>
            <pc:sldMk cId="2025956988" sldId="267"/>
            <ac:spMk id="18" creationId="{40322F80-7E2D-9254-9B54-B6CBDAED247C}"/>
          </ac:spMkLst>
        </pc:spChg>
        <pc:spChg chg="add mod">
          <ac:chgData name="Lee Linda" userId="8ed8ef86829a09c4" providerId="LiveId" clId="{D0B0A380-F56F-44D1-90B4-F0F2A71332E2}" dt="2022-07-09T05:29:34.260" v="23267" actId="1076"/>
          <ac:spMkLst>
            <pc:docMk/>
            <pc:sldMk cId="2025956988" sldId="267"/>
            <ac:spMk id="19" creationId="{666BE5D2-61B7-C8DA-5387-DB2F1D5811ED}"/>
          </ac:spMkLst>
        </pc:spChg>
        <pc:spChg chg="add mod">
          <ac:chgData name="Lee Linda" userId="8ed8ef86829a09c4" providerId="LiveId" clId="{D0B0A380-F56F-44D1-90B4-F0F2A71332E2}" dt="2022-07-10T18:15:33.630" v="44952" actId="20577"/>
          <ac:spMkLst>
            <pc:docMk/>
            <pc:sldMk cId="2025956988" sldId="267"/>
            <ac:spMk id="20" creationId="{8C3DFCAA-38BC-4FA0-4585-C84F7CBDEBF3}"/>
          </ac:spMkLst>
        </pc:spChg>
        <pc:spChg chg="add mod">
          <ac:chgData name="Lee Linda" userId="8ed8ef86829a09c4" providerId="LiveId" clId="{D0B0A380-F56F-44D1-90B4-F0F2A71332E2}" dt="2022-07-10T18:16:58.090" v="44982" actId="20577"/>
          <ac:spMkLst>
            <pc:docMk/>
            <pc:sldMk cId="2025956988" sldId="267"/>
            <ac:spMk id="21" creationId="{34ECCE79-3B0A-2ED3-4680-AA0AD4C72DA7}"/>
          </ac:spMkLst>
        </pc:spChg>
        <pc:spChg chg="add del mod">
          <ac:chgData name="Lee Linda" userId="8ed8ef86829a09c4" providerId="LiveId" clId="{D0B0A380-F56F-44D1-90B4-F0F2A71332E2}" dt="2022-07-07T15:37:55.915" v="10664" actId="478"/>
          <ac:spMkLst>
            <pc:docMk/>
            <pc:sldMk cId="2025956988" sldId="267"/>
            <ac:spMk id="21" creationId="{CE495333-DD8F-17E4-A435-3FADAE929460}"/>
          </ac:spMkLst>
        </pc:spChg>
        <pc:spChg chg="add mod">
          <ac:chgData name="Lee Linda" userId="8ed8ef86829a09c4" providerId="LiveId" clId="{D0B0A380-F56F-44D1-90B4-F0F2A71332E2}" dt="2022-07-10T18:15:46.742" v="44956" actId="571"/>
          <ac:spMkLst>
            <pc:docMk/>
            <pc:sldMk cId="2025956988" sldId="267"/>
            <ac:spMk id="22" creationId="{017AADC4-E153-1582-6A55-07BA4856FB2F}"/>
          </ac:spMkLst>
        </pc:spChg>
        <pc:spChg chg="add del mod">
          <ac:chgData name="Lee Linda" userId="8ed8ef86829a09c4" providerId="LiveId" clId="{D0B0A380-F56F-44D1-90B4-F0F2A71332E2}" dt="2022-07-07T15:37:55.915" v="10664" actId="478"/>
          <ac:spMkLst>
            <pc:docMk/>
            <pc:sldMk cId="2025956988" sldId="267"/>
            <ac:spMk id="22" creationId="{1C4E673B-3F11-40C6-6A30-0522758D20EE}"/>
          </ac:spMkLst>
        </pc:spChg>
        <pc:spChg chg="add del mod">
          <ac:chgData name="Lee Linda" userId="8ed8ef86829a09c4" providerId="LiveId" clId="{D0B0A380-F56F-44D1-90B4-F0F2A71332E2}" dt="2022-07-10T18:15:53.863" v="44959" actId="478"/>
          <ac:spMkLst>
            <pc:docMk/>
            <pc:sldMk cId="2025956988" sldId="267"/>
            <ac:spMk id="23" creationId="{9EA7F66A-7417-6619-382B-62E6FBDDD463}"/>
          </ac:spMkLst>
        </pc:spChg>
        <pc:spChg chg="add del mod">
          <ac:chgData name="Lee Linda" userId="8ed8ef86829a09c4" providerId="LiveId" clId="{D0B0A380-F56F-44D1-90B4-F0F2A71332E2}" dt="2022-07-07T15:37:52.811" v="10663"/>
          <ac:spMkLst>
            <pc:docMk/>
            <pc:sldMk cId="2025956988" sldId="267"/>
            <ac:spMk id="24" creationId="{8E39D1BE-7214-686C-C74A-68C37AF3F55F}"/>
          </ac:spMkLst>
        </pc:spChg>
        <pc:spChg chg="add del mod">
          <ac:chgData name="Lee Linda" userId="8ed8ef86829a09c4" providerId="LiveId" clId="{D0B0A380-F56F-44D1-90B4-F0F2A71332E2}" dt="2022-07-07T15:37:52.811" v="10663"/>
          <ac:spMkLst>
            <pc:docMk/>
            <pc:sldMk cId="2025956988" sldId="267"/>
            <ac:spMk id="25" creationId="{F2F4FC4D-6EB4-83A4-269B-35685CABD977}"/>
          </ac:spMkLst>
        </pc:spChg>
        <pc:spChg chg="add mod">
          <ac:chgData name="Lee Linda" userId="8ed8ef86829a09c4" providerId="LiveId" clId="{D0B0A380-F56F-44D1-90B4-F0F2A71332E2}" dt="2022-07-09T05:34:25.425" v="23559"/>
          <ac:spMkLst>
            <pc:docMk/>
            <pc:sldMk cId="2025956988" sldId="267"/>
            <ac:spMk id="27" creationId="{07C6A724-8585-C59E-C6B7-7013D7103E0B}"/>
          </ac:spMkLst>
        </pc:spChg>
        <pc:spChg chg="add del mod">
          <ac:chgData name="Lee Linda" userId="8ed8ef86829a09c4" providerId="LiveId" clId="{D0B0A380-F56F-44D1-90B4-F0F2A71332E2}" dt="2022-07-10T17:24:30.614" v="44771" actId="478"/>
          <ac:spMkLst>
            <pc:docMk/>
            <pc:sldMk cId="2025956988" sldId="267"/>
            <ac:spMk id="28" creationId="{0C100E8B-3F16-C9C2-883B-BA002D04A1EC}"/>
          </ac:spMkLst>
        </pc:spChg>
        <pc:grpChg chg="add del mod">
          <ac:chgData name="Lee Linda" userId="8ed8ef86829a09c4" providerId="LiveId" clId="{D0B0A380-F56F-44D1-90B4-F0F2A71332E2}" dt="2022-07-07T15:33:47.723" v="10518"/>
          <ac:grpSpMkLst>
            <pc:docMk/>
            <pc:sldMk cId="2025956988" sldId="267"/>
            <ac:grpSpMk id="16" creationId="{886408EE-EBBC-1565-87F6-49ACC116398F}"/>
          </ac:grpSpMkLst>
        </pc:grpChg>
        <pc:graphicFrameChg chg="mod">
          <ac:chgData name="Lee Linda" userId="8ed8ef86829a09c4" providerId="LiveId" clId="{D0B0A380-F56F-44D1-90B4-F0F2A71332E2}" dt="2022-07-07T15:33:45.226" v="10517"/>
          <ac:graphicFrameMkLst>
            <pc:docMk/>
            <pc:sldMk cId="2025956988" sldId="267"/>
            <ac:graphicFrameMk id="17" creationId="{BCCC9CE0-FF17-9B9C-C854-4023D8DE1FC9}"/>
          </ac:graphicFrameMkLst>
        </pc:graphicFrameChg>
        <pc:picChg chg="add del mod">
          <ac:chgData name="Lee Linda" userId="8ed8ef86829a09c4" providerId="LiveId" clId="{D0B0A380-F56F-44D1-90B4-F0F2A71332E2}" dt="2022-07-07T15:33:47.723" v="10518"/>
          <ac:picMkLst>
            <pc:docMk/>
            <pc:sldMk cId="2025956988" sldId="267"/>
            <ac:picMk id="12" creationId="{8B3375D4-84E4-0795-02AC-F70F9047BAA9}"/>
          </ac:picMkLst>
        </pc:picChg>
        <pc:cxnChg chg="add del mod">
          <ac:chgData name="Lee Linda" userId="8ed8ef86829a09c4" providerId="LiveId" clId="{D0B0A380-F56F-44D1-90B4-F0F2A71332E2}" dt="2022-07-07T15:34:03.520" v="10522" actId="478"/>
          <ac:cxnSpMkLst>
            <pc:docMk/>
            <pc:sldMk cId="2025956988" sldId="267"/>
            <ac:cxnSpMk id="5" creationId="{51F05E58-4F90-406E-3B00-E74F166781A0}"/>
          </ac:cxnSpMkLst>
        </pc:cxnChg>
        <pc:cxnChg chg="add del mod">
          <ac:chgData name="Lee Linda" userId="8ed8ef86829a09c4" providerId="LiveId" clId="{D0B0A380-F56F-44D1-90B4-F0F2A71332E2}" dt="2022-07-07T15:33:47.723" v="10518"/>
          <ac:cxnSpMkLst>
            <pc:docMk/>
            <pc:sldMk cId="2025956988" sldId="267"/>
            <ac:cxnSpMk id="9" creationId="{FD8E8093-B59C-0A41-1501-0238700B5ADD}"/>
          </ac:cxnSpMkLst>
        </pc:cxnChg>
        <pc:cxnChg chg="add del mod">
          <ac:chgData name="Lee Linda" userId="8ed8ef86829a09c4" providerId="LiveId" clId="{D0B0A380-F56F-44D1-90B4-F0F2A71332E2}" dt="2022-07-07T15:37:55.915" v="10664" actId="478"/>
          <ac:cxnSpMkLst>
            <pc:docMk/>
            <pc:sldMk cId="2025956988" sldId="267"/>
            <ac:cxnSpMk id="20" creationId="{0F59D0FC-E852-0B7E-0A7A-F236C08CC0A7}"/>
          </ac:cxnSpMkLst>
        </pc:cxnChg>
        <pc:cxnChg chg="add del mod">
          <ac:chgData name="Lee Linda" userId="8ed8ef86829a09c4" providerId="LiveId" clId="{D0B0A380-F56F-44D1-90B4-F0F2A71332E2}" dt="2022-07-07T15:37:52.811" v="10663"/>
          <ac:cxnSpMkLst>
            <pc:docMk/>
            <pc:sldMk cId="2025956988" sldId="267"/>
            <ac:cxnSpMk id="23" creationId="{515E5B04-EE6E-4367-B81F-D25A624153FC}"/>
          </ac:cxnSpMkLst>
        </pc:cxnChg>
        <pc:cxnChg chg="add mod">
          <ac:chgData name="Lee Linda" userId="8ed8ef86829a09c4" providerId="LiveId" clId="{D0B0A380-F56F-44D1-90B4-F0F2A71332E2}" dt="2022-07-09T05:29:34.260" v="23267" actId="1076"/>
          <ac:cxnSpMkLst>
            <pc:docMk/>
            <pc:sldMk cId="2025956988" sldId="267"/>
            <ac:cxnSpMk id="26" creationId="{80D951B6-DC47-E9C6-9D63-544527690E55}"/>
          </ac:cxnSpMkLst>
        </pc:cxnChg>
      </pc:sldChg>
      <pc:sldChg chg="addSp delSp modSp new mod addCm modCm">
        <pc:chgData name="Lee Linda" userId="8ed8ef86829a09c4" providerId="LiveId" clId="{D0B0A380-F56F-44D1-90B4-F0F2A71332E2}" dt="2022-07-10T18:23:23.859" v="45143"/>
        <pc:sldMkLst>
          <pc:docMk/>
          <pc:sldMk cId="1059150550" sldId="268"/>
        </pc:sldMkLst>
        <pc:spChg chg="del">
          <ac:chgData name="Lee Linda" userId="8ed8ef86829a09c4" providerId="LiveId" clId="{D0B0A380-F56F-44D1-90B4-F0F2A71332E2}" dt="2022-07-07T07:30:15.939" v="1962" actId="478"/>
          <ac:spMkLst>
            <pc:docMk/>
            <pc:sldMk cId="1059150550" sldId="268"/>
            <ac:spMk id="2" creationId="{17D76AD4-084F-E008-08D4-4917D28047F6}"/>
          </ac:spMkLst>
        </pc:spChg>
        <pc:spChg chg="add del mod">
          <ac:chgData name="Lee Linda" userId="8ed8ef86829a09c4" providerId="LiveId" clId="{D0B0A380-F56F-44D1-90B4-F0F2A71332E2}" dt="2022-07-09T05:44:24.900" v="23754"/>
          <ac:spMkLst>
            <pc:docMk/>
            <pc:sldMk cId="1059150550" sldId="268"/>
            <ac:spMk id="2" creationId="{605A7E64-B6FD-3862-F8D0-F4B52C955038}"/>
          </ac:spMkLst>
        </pc:spChg>
        <pc:spChg chg="add del">
          <ac:chgData name="Lee Linda" userId="8ed8ef86829a09c4" providerId="LiveId" clId="{D0B0A380-F56F-44D1-90B4-F0F2A71332E2}" dt="2022-07-09T10:33:31.945" v="29107"/>
          <ac:spMkLst>
            <pc:docMk/>
            <pc:sldMk cId="1059150550" sldId="268"/>
            <ac:spMk id="3" creationId="{84C60193-7ACF-98C7-CE87-E8CD25A9517B}"/>
          </ac:spMkLst>
        </pc:spChg>
        <pc:spChg chg="del">
          <ac:chgData name="Lee Linda" userId="8ed8ef86829a09c4" providerId="LiveId" clId="{D0B0A380-F56F-44D1-90B4-F0F2A71332E2}" dt="2022-07-07T07:30:15.939" v="1962" actId="478"/>
          <ac:spMkLst>
            <pc:docMk/>
            <pc:sldMk cId="1059150550" sldId="268"/>
            <ac:spMk id="3" creationId="{87687AF9-FA16-45AB-67D7-49A869C56847}"/>
          </ac:spMkLst>
        </pc:spChg>
        <pc:spChg chg="add del mod">
          <ac:chgData name="Lee Linda" userId="8ed8ef86829a09c4" providerId="LiveId" clId="{D0B0A380-F56F-44D1-90B4-F0F2A71332E2}" dt="2022-07-10T14:05:42.207" v="38601" actId="478"/>
          <ac:spMkLst>
            <pc:docMk/>
            <pc:sldMk cId="1059150550" sldId="268"/>
            <ac:spMk id="4" creationId="{8EF3CD91-D88C-9CD9-FEA0-6285268C193E}"/>
          </ac:spMkLst>
        </pc:spChg>
        <pc:spChg chg="add mod">
          <ac:chgData name="Lee Linda" userId="8ed8ef86829a09c4" providerId="LiveId" clId="{D0B0A380-F56F-44D1-90B4-F0F2A71332E2}" dt="2022-07-10T14:05:39.737" v="38600" actId="20577"/>
          <ac:spMkLst>
            <pc:docMk/>
            <pc:sldMk cId="1059150550" sldId="268"/>
            <ac:spMk id="6" creationId="{EC16C5C2-E8EB-BB0F-45B5-E6D594E31241}"/>
          </ac:spMkLst>
        </pc:spChg>
        <pc:spChg chg="add del mod ord">
          <ac:chgData name="Lee Linda" userId="8ed8ef86829a09c4" providerId="LiveId" clId="{D0B0A380-F56F-44D1-90B4-F0F2A71332E2}" dt="2022-07-09T05:54:08.208" v="24116" actId="478"/>
          <ac:spMkLst>
            <pc:docMk/>
            <pc:sldMk cId="1059150550" sldId="268"/>
            <ac:spMk id="7" creationId="{71F14A68-A6B5-8CD8-9570-E8C77240DF51}"/>
          </ac:spMkLst>
        </pc:spChg>
        <pc:spChg chg="add del mod">
          <ac:chgData name="Lee Linda" userId="8ed8ef86829a09c4" providerId="LiveId" clId="{D0B0A380-F56F-44D1-90B4-F0F2A71332E2}" dt="2022-07-10T14:51:02.119" v="40762" actId="478"/>
          <ac:spMkLst>
            <pc:docMk/>
            <pc:sldMk cId="1059150550" sldId="268"/>
            <ac:spMk id="7" creationId="{D516E9D7-8D92-74A0-3AD3-32C080B9DA3D}"/>
          </ac:spMkLst>
        </pc:spChg>
        <pc:spChg chg="add del mod">
          <ac:chgData name="Lee Linda" userId="8ed8ef86829a09c4" providerId="LiveId" clId="{D0B0A380-F56F-44D1-90B4-F0F2A71332E2}" dt="2022-07-09T06:18:54.276" v="24129" actId="478"/>
          <ac:spMkLst>
            <pc:docMk/>
            <pc:sldMk cId="1059150550" sldId="268"/>
            <ac:spMk id="8" creationId="{745D7CDA-CE56-1ECF-76D8-756C3F14EF63}"/>
          </ac:spMkLst>
        </pc:spChg>
        <pc:spChg chg="add del mod">
          <ac:chgData name="Lee Linda" userId="8ed8ef86829a09c4" providerId="LiveId" clId="{D0B0A380-F56F-44D1-90B4-F0F2A71332E2}" dt="2022-07-09T05:53:31.737" v="24064" actId="478"/>
          <ac:spMkLst>
            <pc:docMk/>
            <pc:sldMk cId="1059150550" sldId="268"/>
            <ac:spMk id="9" creationId="{5593F4EB-8032-F47D-369B-BE773B259691}"/>
          </ac:spMkLst>
        </pc:spChg>
        <pc:spChg chg="mod">
          <ac:chgData name="Lee Linda" userId="8ed8ef86829a09c4" providerId="LiveId" clId="{D0B0A380-F56F-44D1-90B4-F0F2A71332E2}" dt="2022-07-09T10:22:21.254" v="27789" actId="1076"/>
          <ac:spMkLst>
            <pc:docMk/>
            <pc:sldMk cId="1059150550" sldId="268"/>
            <ac:spMk id="11" creationId="{C34C5380-FB76-E387-C607-31FB62684FDB}"/>
          </ac:spMkLst>
        </pc:spChg>
        <pc:spChg chg="mod">
          <ac:chgData name="Lee Linda" userId="8ed8ef86829a09c4" providerId="LiveId" clId="{D0B0A380-F56F-44D1-90B4-F0F2A71332E2}" dt="2022-07-09T05:54:05.759" v="24115" actId="20577"/>
          <ac:spMkLst>
            <pc:docMk/>
            <pc:sldMk cId="1059150550" sldId="268"/>
            <ac:spMk id="12" creationId="{7BBA58D5-0A81-B326-CE98-2D78DB2EFAA2}"/>
          </ac:spMkLst>
        </pc:spChg>
        <pc:spChg chg="add mod">
          <ac:chgData name="Lee Linda" userId="8ed8ef86829a09c4" providerId="LiveId" clId="{D0B0A380-F56F-44D1-90B4-F0F2A71332E2}" dt="2022-07-10T15:01:30.861" v="41036" actId="1076"/>
          <ac:spMkLst>
            <pc:docMk/>
            <pc:sldMk cId="1059150550" sldId="268"/>
            <ac:spMk id="13" creationId="{ECD7BE54-FA51-2D61-B749-4F1EA19E36BE}"/>
          </ac:spMkLst>
        </pc:spChg>
        <pc:spChg chg="add mod">
          <ac:chgData name="Lee Linda" userId="8ed8ef86829a09c4" providerId="LiveId" clId="{D0B0A380-F56F-44D1-90B4-F0F2A71332E2}" dt="2022-07-10T14:56:05.774" v="40925" actId="20577"/>
          <ac:spMkLst>
            <pc:docMk/>
            <pc:sldMk cId="1059150550" sldId="268"/>
            <ac:spMk id="14" creationId="{26863FA3-B81D-910E-EEA9-22EA6DF28D6F}"/>
          </ac:spMkLst>
        </pc:spChg>
        <pc:spChg chg="add del">
          <ac:chgData name="Lee Linda" userId="8ed8ef86829a09c4" providerId="LiveId" clId="{D0B0A380-F56F-44D1-90B4-F0F2A71332E2}" dt="2022-07-09T10:33:34.102" v="29109" actId="478"/>
          <ac:spMkLst>
            <pc:docMk/>
            <pc:sldMk cId="1059150550" sldId="268"/>
            <ac:spMk id="15" creationId="{554E3570-8148-3960-CA6D-22FD8F9D4256}"/>
          </ac:spMkLst>
        </pc:spChg>
        <pc:spChg chg="mod">
          <ac:chgData name="Lee Linda" userId="8ed8ef86829a09c4" providerId="LiveId" clId="{D0B0A380-F56F-44D1-90B4-F0F2A71332E2}" dt="2022-07-10T14:38:52.115" v="39901" actId="207"/>
          <ac:spMkLst>
            <pc:docMk/>
            <pc:sldMk cId="1059150550" sldId="268"/>
            <ac:spMk id="16" creationId="{5BE04992-02BA-0F3A-82AD-5EBB2869CE17}"/>
          </ac:spMkLst>
        </pc:spChg>
        <pc:spChg chg="mod">
          <ac:chgData name="Lee Linda" userId="8ed8ef86829a09c4" providerId="LiveId" clId="{D0B0A380-F56F-44D1-90B4-F0F2A71332E2}" dt="2022-07-10T14:38:57.888" v="39903" actId="1076"/>
          <ac:spMkLst>
            <pc:docMk/>
            <pc:sldMk cId="1059150550" sldId="268"/>
            <ac:spMk id="17" creationId="{492B03BE-775E-172A-BAD6-FC3240DCEE81}"/>
          </ac:spMkLst>
        </pc:spChg>
        <pc:spChg chg="mod">
          <ac:chgData name="Lee Linda" userId="8ed8ef86829a09c4" providerId="LiveId" clId="{D0B0A380-F56F-44D1-90B4-F0F2A71332E2}" dt="2022-07-09T10:34:24.252" v="29118"/>
          <ac:spMkLst>
            <pc:docMk/>
            <pc:sldMk cId="1059150550" sldId="268"/>
            <ac:spMk id="19" creationId="{DB850917-5F2F-4656-D55E-7B76A14F0F36}"/>
          </ac:spMkLst>
        </pc:spChg>
        <pc:spChg chg="mod">
          <ac:chgData name="Lee Linda" userId="8ed8ef86829a09c4" providerId="LiveId" clId="{D0B0A380-F56F-44D1-90B4-F0F2A71332E2}" dt="2022-07-09T10:34:34.849" v="29132"/>
          <ac:spMkLst>
            <pc:docMk/>
            <pc:sldMk cId="1059150550" sldId="268"/>
            <ac:spMk id="20" creationId="{97FC63A5-4012-4B5C-B6AA-1990F8899197}"/>
          </ac:spMkLst>
        </pc:spChg>
        <pc:spChg chg="add mod ord">
          <ac:chgData name="Lee Linda" userId="8ed8ef86829a09c4" providerId="LiveId" clId="{D0B0A380-F56F-44D1-90B4-F0F2A71332E2}" dt="2022-07-10T17:10:45.573" v="44672" actId="14100"/>
          <ac:spMkLst>
            <pc:docMk/>
            <pc:sldMk cId="1059150550" sldId="268"/>
            <ac:spMk id="23" creationId="{6CA6900F-EF88-DFE3-0C1E-A5587D9BCCDE}"/>
          </ac:spMkLst>
        </pc:spChg>
        <pc:spChg chg="del mod topLvl">
          <ac:chgData name="Lee Linda" userId="8ed8ef86829a09c4" providerId="LiveId" clId="{D0B0A380-F56F-44D1-90B4-F0F2A71332E2}" dt="2022-07-09T10:48:14.933" v="29769" actId="478"/>
          <ac:spMkLst>
            <pc:docMk/>
            <pc:sldMk cId="1059150550" sldId="268"/>
            <ac:spMk id="25" creationId="{1D30806C-956A-CD62-47C3-1D137B496D18}"/>
          </ac:spMkLst>
        </pc:spChg>
        <pc:spChg chg="del mod topLvl">
          <ac:chgData name="Lee Linda" userId="8ed8ef86829a09c4" providerId="LiveId" clId="{D0B0A380-F56F-44D1-90B4-F0F2A71332E2}" dt="2022-07-10T14:38:26.689" v="39893" actId="478"/>
          <ac:spMkLst>
            <pc:docMk/>
            <pc:sldMk cId="1059150550" sldId="268"/>
            <ac:spMk id="25" creationId="{D940E513-F7B7-D6F9-6FFF-F2ACAFFBBB09}"/>
          </ac:spMkLst>
        </pc:spChg>
        <pc:spChg chg="del mod topLvl">
          <ac:chgData name="Lee Linda" userId="8ed8ef86829a09c4" providerId="LiveId" clId="{D0B0A380-F56F-44D1-90B4-F0F2A71332E2}" dt="2022-07-09T10:48:18.673" v="29770" actId="478"/>
          <ac:spMkLst>
            <pc:docMk/>
            <pc:sldMk cId="1059150550" sldId="268"/>
            <ac:spMk id="26" creationId="{3C97BD4A-633A-73C8-3DAF-E2B0043640ED}"/>
          </ac:spMkLst>
        </pc:spChg>
        <pc:spChg chg="del mod topLvl">
          <ac:chgData name="Lee Linda" userId="8ed8ef86829a09c4" providerId="LiveId" clId="{D0B0A380-F56F-44D1-90B4-F0F2A71332E2}" dt="2022-07-10T14:38:30.930" v="39894" actId="478"/>
          <ac:spMkLst>
            <pc:docMk/>
            <pc:sldMk cId="1059150550" sldId="268"/>
            <ac:spMk id="26" creationId="{FBA4622F-E54C-C6E8-3880-DB24959F2261}"/>
          </ac:spMkLst>
        </pc:spChg>
        <pc:spChg chg="add del mod">
          <ac:chgData name="Lee Linda" userId="8ed8ef86829a09c4" providerId="LiveId" clId="{D0B0A380-F56F-44D1-90B4-F0F2A71332E2}" dt="2022-07-10T14:39:25.424" v="39960"/>
          <ac:spMkLst>
            <pc:docMk/>
            <pc:sldMk cId="1059150550" sldId="268"/>
            <ac:spMk id="27" creationId="{A7D2C04D-7CFA-7F22-F56D-BDDC7F3780BF}"/>
          </ac:spMkLst>
        </pc:spChg>
        <pc:spChg chg="add del mod">
          <ac:chgData name="Lee Linda" userId="8ed8ef86829a09c4" providerId="LiveId" clId="{D0B0A380-F56F-44D1-90B4-F0F2A71332E2}" dt="2022-07-10T14:44:45.991" v="40458"/>
          <ac:spMkLst>
            <pc:docMk/>
            <pc:sldMk cId="1059150550" sldId="268"/>
            <ac:spMk id="28" creationId="{7DDD8183-3BA1-396B-2961-876F026309C8}"/>
          </ac:spMkLst>
        </pc:spChg>
        <pc:spChg chg="mod">
          <ac:chgData name="Lee Linda" userId="8ed8ef86829a09c4" providerId="LiveId" clId="{D0B0A380-F56F-44D1-90B4-F0F2A71332E2}" dt="2022-07-09T10:48:12.608" v="29768" actId="571"/>
          <ac:spMkLst>
            <pc:docMk/>
            <pc:sldMk cId="1059150550" sldId="268"/>
            <ac:spMk id="28" creationId="{FDB0CEBD-C6C1-BFA1-FB3C-E32D30295F9F}"/>
          </ac:spMkLst>
        </pc:spChg>
        <pc:spChg chg="add mod">
          <ac:chgData name="Lee Linda" userId="8ed8ef86829a09c4" providerId="LiveId" clId="{D0B0A380-F56F-44D1-90B4-F0F2A71332E2}" dt="2022-07-10T18:21:55.129" v="45140" actId="20577"/>
          <ac:spMkLst>
            <pc:docMk/>
            <pc:sldMk cId="1059150550" sldId="268"/>
            <ac:spMk id="29" creationId="{EDDB5B01-5CEF-4A99-978D-448BE339D29D}"/>
          </ac:spMkLst>
        </pc:spChg>
        <pc:spChg chg="mod">
          <ac:chgData name="Lee Linda" userId="8ed8ef86829a09c4" providerId="LiveId" clId="{D0B0A380-F56F-44D1-90B4-F0F2A71332E2}" dt="2022-07-09T10:48:12.608" v="29768" actId="571"/>
          <ac:spMkLst>
            <pc:docMk/>
            <pc:sldMk cId="1059150550" sldId="268"/>
            <ac:spMk id="29" creationId="{F9B1C22B-7825-7BCE-CC28-0FF1D4F5DE73}"/>
          </ac:spMkLst>
        </pc:spChg>
        <pc:spChg chg="add del mod">
          <ac:chgData name="Lee Linda" userId="8ed8ef86829a09c4" providerId="LiveId" clId="{D0B0A380-F56F-44D1-90B4-F0F2A71332E2}" dt="2022-07-10T14:55:35.018" v="40911" actId="478"/>
          <ac:spMkLst>
            <pc:docMk/>
            <pc:sldMk cId="1059150550" sldId="268"/>
            <ac:spMk id="30" creationId="{1C6E34F0-90BC-EBC6-E1C6-14E92F955355}"/>
          </ac:spMkLst>
        </pc:spChg>
        <pc:spChg chg="add del mod">
          <ac:chgData name="Lee Linda" userId="8ed8ef86829a09c4" providerId="LiveId" clId="{D0B0A380-F56F-44D1-90B4-F0F2A71332E2}" dt="2022-07-10T17:30:26.622" v="44885" actId="1076"/>
          <ac:spMkLst>
            <pc:docMk/>
            <pc:sldMk cId="1059150550" sldId="268"/>
            <ac:spMk id="31" creationId="{2D3BC206-870D-20F0-A652-95B9DF2BE055}"/>
          </ac:spMkLst>
        </pc:spChg>
        <pc:spChg chg="add del mod ord">
          <ac:chgData name="Lee Linda" userId="8ed8ef86829a09c4" providerId="LiveId" clId="{D0B0A380-F56F-44D1-90B4-F0F2A71332E2}" dt="2022-07-10T15:03:03.782" v="41061"/>
          <ac:spMkLst>
            <pc:docMk/>
            <pc:sldMk cId="1059150550" sldId="268"/>
            <ac:spMk id="32" creationId="{3A75EB96-0DE8-9753-FFA3-2A7F8C3FA52C}"/>
          </ac:spMkLst>
        </pc:spChg>
        <pc:grpChg chg="add del mod">
          <ac:chgData name="Lee Linda" userId="8ed8ef86829a09c4" providerId="LiveId" clId="{D0B0A380-F56F-44D1-90B4-F0F2A71332E2}" dt="2022-07-09T10:34:36.558" v="29133" actId="478"/>
          <ac:grpSpMkLst>
            <pc:docMk/>
            <pc:sldMk cId="1059150550" sldId="268"/>
            <ac:grpSpMk id="10" creationId="{102BF6E0-EC55-22AB-7449-31858EFFACC7}"/>
          </ac:grpSpMkLst>
        </pc:grpChg>
        <pc:grpChg chg="add mod">
          <ac:chgData name="Lee Linda" userId="8ed8ef86829a09c4" providerId="LiveId" clId="{D0B0A380-F56F-44D1-90B4-F0F2A71332E2}" dt="2022-07-10T15:02:05.765" v="41043" actId="1076"/>
          <ac:grpSpMkLst>
            <pc:docMk/>
            <pc:sldMk cId="1059150550" sldId="268"/>
            <ac:grpSpMk id="15" creationId="{0EB74CEA-75A5-C3C5-21AA-092940F26594}"/>
          </ac:grpSpMkLst>
        </pc:grpChg>
        <pc:grpChg chg="add del mod">
          <ac:chgData name="Lee Linda" userId="8ed8ef86829a09c4" providerId="LiveId" clId="{D0B0A380-F56F-44D1-90B4-F0F2A71332E2}" dt="2022-07-10T04:13:25.460" v="37820" actId="21"/>
          <ac:grpSpMkLst>
            <pc:docMk/>
            <pc:sldMk cId="1059150550" sldId="268"/>
            <ac:grpSpMk id="18" creationId="{F8FD2510-4CCA-7BBE-ECB9-CA55E6A8FC32}"/>
          </ac:grpSpMkLst>
        </pc:grpChg>
        <pc:grpChg chg="add del mod">
          <ac:chgData name="Lee Linda" userId="8ed8ef86829a09c4" providerId="LiveId" clId="{D0B0A380-F56F-44D1-90B4-F0F2A71332E2}" dt="2022-07-10T14:38:26.689" v="39893" actId="478"/>
          <ac:grpSpMkLst>
            <pc:docMk/>
            <pc:sldMk cId="1059150550" sldId="268"/>
            <ac:grpSpMk id="24" creationId="{4B203BDC-01C0-4D08-7002-6C32827760A8}"/>
          </ac:grpSpMkLst>
        </pc:grpChg>
        <pc:grpChg chg="add del mod">
          <ac:chgData name="Lee Linda" userId="8ed8ef86829a09c4" providerId="LiveId" clId="{D0B0A380-F56F-44D1-90B4-F0F2A71332E2}" dt="2022-07-09T10:48:14.933" v="29769" actId="478"/>
          <ac:grpSpMkLst>
            <pc:docMk/>
            <pc:sldMk cId="1059150550" sldId="268"/>
            <ac:grpSpMk id="24" creationId="{DA7B391F-CEA9-A2AA-3A9A-E1DCFFB605BD}"/>
          </ac:grpSpMkLst>
        </pc:grpChg>
        <pc:grpChg chg="add del mod">
          <ac:chgData name="Lee Linda" userId="8ed8ef86829a09c4" providerId="LiveId" clId="{D0B0A380-F56F-44D1-90B4-F0F2A71332E2}" dt="2022-07-09T10:48:50.096" v="29783" actId="478"/>
          <ac:grpSpMkLst>
            <pc:docMk/>
            <pc:sldMk cId="1059150550" sldId="268"/>
            <ac:grpSpMk id="27" creationId="{317C2F6E-C926-5793-8434-174C96F77401}"/>
          </ac:grpSpMkLst>
        </pc:grpChg>
        <pc:picChg chg="add del mod">
          <ac:chgData name="Lee Linda" userId="8ed8ef86829a09c4" providerId="LiveId" clId="{D0B0A380-F56F-44D1-90B4-F0F2A71332E2}" dt="2022-07-10T14:46:23.244" v="40526" actId="478"/>
          <ac:picMkLst>
            <pc:docMk/>
            <pc:sldMk cId="1059150550" sldId="268"/>
            <ac:picMk id="3" creationId="{50F1C5D0-3B5D-E9D6-9107-9BC124227FC6}"/>
          </ac:picMkLst>
        </pc:picChg>
        <pc:picChg chg="add del mod">
          <ac:chgData name="Lee Linda" userId="8ed8ef86829a09c4" providerId="LiveId" clId="{D0B0A380-F56F-44D1-90B4-F0F2A71332E2}" dt="2022-07-09T10:45:14.277" v="29706" actId="478"/>
          <ac:picMkLst>
            <pc:docMk/>
            <pc:sldMk cId="1059150550" sldId="268"/>
            <ac:picMk id="21" creationId="{05925635-FB59-8A4B-0220-F6DAF4C7E808}"/>
          </ac:picMkLst>
        </pc:picChg>
        <pc:picChg chg="add del mod">
          <ac:chgData name="Lee Linda" userId="8ed8ef86829a09c4" providerId="LiveId" clId="{D0B0A380-F56F-44D1-90B4-F0F2A71332E2}" dt="2022-07-10T04:15:39.885" v="37837" actId="478"/>
          <ac:picMkLst>
            <pc:docMk/>
            <pc:sldMk cId="1059150550" sldId="268"/>
            <ac:picMk id="21" creationId="{7521733E-7BC2-9ADF-F6F5-714712F7E350}"/>
          </ac:picMkLst>
        </pc:picChg>
        <pc:picChg chg="add del mod">
          <ac:chgData name="Lee Linda" userId="8ed8ef86829a09c4" providerId="LiveId" clId="{D0B0A380-F56F-44D1-90B4-F0F2A71332E2}" dt="2022-07-09T10:46:46.341" v="29749"/>
          <ac:picMkLst>
            <pc:docMk/>
            <pc:sldMk cId="1059150550" sldId="268"/>
            <ac:picMk id="22" creationId="{5C12FA15-9CF9-3DE3-B950-CF60645AA061}"/>
          </ac:picMkLst>
        </pc:picChg>
        <pc:picChg chg="add del mod">
          <ac:chgData name="Lee Linda" userId="8ed8ef86829a09c4" providerId="LiveId" clId="{D0B0A380-F56F-44D1-90B4-F0F2A71332E2}" dt="2022-07-10T04:15:39.126" v="37836" actId="478"/>
          <ac:picMkLst>
            <pc:docMk/>
            <pc:sldMk cId="1059150550" sldId="268"/>
            <ac:picMk id="22" creationId="{ED6641ED-9221-C4EF-0682-86F0A71C53DC}"/>
          </ac:picMkLst>
        </pc:picChg>
        <pc:picChg chg="add mod">
          <ac:chgData name="Lee Linda" userId="8ed8ef86829a09c4" providerId="LiveId" clId="{D0B0A380-F56F-44D1-90B4-F0F2A71332E2}" dt="2022-07-10T15:01:36.018" v="41038" actId="1076"/>
          <ac:picMkLst>
            <pc:docMk/>
            <pc:sldMk cId="1059150550" sldId="268"/>
            <ac:picMk id="3076" creationId="{D795D74C-89EB-77ED-7C83-C5A170DD515B}"/>
          </ac:picMkLst>
        </pc:picChg>
        <pc:picChg chg="add del mod">
          <ac:chgData name="Lee Linda" userId="8ed8ef86829a09c4" providerId="LiveId" clId="{D0B0A380-F56F-44D1-90B4-F0F2A71332E2}" dt="2022-07-10T14:50:04.638" v="40691" actId="478"/>
          <ac:picMkLst>
            <pc:docMk/>
            <pc:sldMk cId="1059150550" sldId="268"/>
            <ac:picMk id="3082" creationId="{F69B20B2-0E60-873B-65BD-E768CD72E3C6}"/>
          </ac:picMkLst>
        </pc:picChg>
        <pc:cxnChg chg="add mod">
          <ac:chgData name="Lee Linda" userId="8ed8ef86829a09c4" providerId="LiveId" clId="{D0B0A380-F56F-44D1-90B4-F0F2A71332E2}" dt="2022-07-09T10:15:05.835" v="27717" actId="207"/>
          <ac:cxnSpMkLst>
            <pc:docMk/>
            <pc:sldMk cId="1059150550" sldId="268"/>
            <ac:cxnSpMk id="5" creationId="{A9740780-C223-EE0C-5B6B-D26BDCB6FC90}"/>
          </ac:cxnSpMkLst>
        </pc:cxnChg>
      </pc:sldChg>
      <pc:sldChg chg="addSp delSp modSp new mod addCm modCm">
        <pc:chgData name="Lee Linda" userId="8ed8ef86829a09c4" providerId="LiveId" clId="{D0B0A380-F56F-44D1-90B4-F0F2A71332E2}" dt="2022-07-10T18:22:26.167" v="45141"/>
        <pc:sldMkLst>
          <pc:docMk/>
          <pc:sldMk cId="665474277" sldId="269"/>
        </pc:sldMkLst>
        <pc:spChg chg="del">
          <ac:chgData name="Lee Linda" userId="8ed8ef86829a09c4" providerId="LiveId" clId="{D0B0A380-F56F-44D1-90B4-F0F2A71332E2}" dt="2022-07-07T07:30:09.050" v="1960" actId="478"/>
          <ac:spMkLst>
            <pc:docMk/>
            <pc:sldMk cId="665474277" sldId="269"/>
            <ac:spMk id="2" creationId="{355BA25D-C7BE-A06C-E86B-574AB8003ACB}"/>
          </ac:spMkLst>
        </pc:spChg>
        <pc:spChg chg="del">
          <ac:chgData name="Lee Linda" userId="8ed8ef86829a09c4" providerId="LiveId" clId="{D0B0A380-F56F-44D1-90B4-F0F2A71332E2}" dt="2022-07-07T07:30:09.050" v="1960" actId="478"/>
          <ac:spMkLst>
            <pc:docMk/>
            <pc:sldMk cId="665474277" sldId="269"/>
            <ac:spMk id="3" creationId="{66DE81F7-0E22-7179-B10A-48257E26E4C3}"/>
          </ac:spMkLst>
        </pc:spChg>
        <pc:spChg chg="add del mod">
          <ac:chgData name="Lee Linda" userId="8ed8ef86829a09c4" providerId="LiveId" clId="{D0B0A380-F56F-44D1-90B4-F0F2A71332E2}" dt="2022-07-10T14:05:32.860" v="38579" actId="478"/>
          <ac:spMkLst>
            <pc:docMk/>
            <pc:sldMk cId="665474277" sldId="269"/>
            <ac:spMk id="4" creationId="{4282D330-A1B7-2226-4A1B-7894BD291A9A}"/>
          </ac:spMkLst>
        </pc:spChg>
        <pc:spChg chg="add mod">
          <ac:chgData name="Lee Linda" userId="8ed8ef86829a09c4" providerId="LiveId" clId="{D0B0A380-F56F-44D1-90B4-F0F2A71332E2}" dt="2022-07-10T14:05:30.499" v="38578" actId="20577"/>
          <ac:spMkLst>
            <pc:docMk/>
            <pc:sldMk cId="665474277" sldId="269"/>
            <ac:spMk id="6" creationId="{B8A56650-ED51-765A-960B-DD49D29FF16A}"/>
          </ac:spMkLst>
        </pc:spChg>
        <pc:spChg chg="add mod">
          <ac:chgData name="Lee Linda" userId="8ed8ef86829a09c4" providerId="LiveId" clId="{D0B0A380-F56F-44D1-90B4-F0F2A71332E2}" dt="2022-07-10T14:37:34.812" v="39861" actId="14100"/>
          <ac:spMkLst>
            <pc:docMk/>
            <pc:sldMk cId="665474277" sldId="269"/>
            <ac:spMk id="7" creationId="{53B91C06-A6C4-2709-F509-F5D9D545A6B0}"/>
          </ac:spMkLst>
        </pc:spChg>
        <pc:spChg chg="add del mod">
          <ac:chgData name="Lee Linda" userId="8ed8ef86829a09c4" providerId="LiveId" clId="{D0B0A380-F56F-44D1-90B4-F0F2A71332E2}" dt="2022-07-07T07:30:20.969" v="1965"/>
          <ac:spMkLst>
            <pc:docMk/>
            <pc:sldMk cId="665474277" sldId="269"/>
            <ac:spMk id="7" creationId="{C53A7E7D-6930-2E30-51E9-BBCA61146669}"/>
          </ac:spMkLst>
        </pc:spChg>
        <pc:spChg chg="add mod">
          <ac:chgData name="Lee Linda" userId="8ed8ef86829a09c4" providerId="LiveId" clId="{D0B0A380-F56F-44D1-90B4-F0F2A71332E2}" dt="2022-07-10T14:37:34.812" v="39861" actId="14100"/>
          <ac:spMkLst>
            <pc:docMk/>
            <pc:sldMk cId="665474277" sldId="269"/>
            <ac:spMk id="8" creationId="{45898A75-6E2D-06C0-28F9-F5D046951A87}"/>
          </ac:spMkLst>
        </pc:spChg>
        <pc:spChg chg="add mod">
          <ac:chgData name="Lee Linda" userId="8ed8ef86829a09c4" providerId="LiveId" clId="{D0B0A380-F56F-44D1-90B4-F0F2A71332E2}" dt="2022-07-09T05:41:19.344" v="23739" actId="164"/>
          <ac:spMkLst>
            <pc:docMk/>
            <pc:sldMk cId="665474277" sldId="269"/>
            <ac:spMk id="9" creationId="{6CA59A4C-63C8-40FC-94E0-A2500135A8ED}"/>
          </ac:spMkLst>
        </pc:spChg>
        <pc:spChg chg="add del mod">
          <ac:chgData name="Lee Linda" userId="8ed8ef86829a09c4" providerId="LiveId" clId="{D0B0A380-F56F-44D1-90B4-F0F2A71332E2}" dt="2022-07-07T07:30:20.969" v="1965"/>
          <ac:spMkLst>
            <pc:docMk/>
            <pc:sldMk cId="665474277" sldId="269"/>
            <ac:spMk id="9" creationId="{97B0B65C-457A-0C94-4175-34ED74D6A9FB}"/>
          </ac:spMkLst>
        </pc:spChg>
        <pc:spChg chg="add del mod">
          <ac:chgData name="Lee Linda" userId="8ed8ef86829a09c4" providerId="LiveId" clId="{D0B0A380-F56F-44D1-90B4-F0F2A71332E2}" dt="2022-07-09T04:55:51.627" v="22349" actId="478"/>
          <ac:spMkLst>
            <pc:docMk/>
            <pc:sldMk cId="665474277" sldId="269"/>
            <ac:spMk id="10" creationId="{0840E8D7-F31D-63D8-DED9-C12094135C4A}"/>
          </ac:spMkLst>
        </pc:spChg>
        <pc:spChg chg="add mod">
          <ac:chgData name="Lee Linda" userId="8ed8ef86829a09c4" providerId="LiveId" clId="{D0B0A380-F56F-44D1-90B4-F0F2A71332E2}" dt="2022-07-10T14:37:34.812" v="39861" actId="14100"/>
          <ac:spMkLst>
            <pc:docMk/>
            <pc:sldMk cId="665474277" sldId="269"/>
            <ac:spMk id="12" creationId="{8B065113-C58D-C0B1-52E4-E8FBB1B27697}"/>
          </ac:spMkLst>
        </pc:spChg>
        <pc:spChg chg="add mod">
          <ac:chgData name="Lee Linda" userId="8ed8ef86829a09c4" providerId="LiveId" clId="{D0B0A380-F56F-44D1-90B4-F0F2A71332E2}" dt="2022-07-10T14:37:34.812" v="39861" actId="14100"/>
          <ac:spMkLst>
            <pc:docMk/>
            <pc:sldMk cId="665474277" sldId="269"/>
            <ac:spMk id="13" creationId="{2460550F-CC11-1CAB-DF5E-916197A7A9C3}"/>
          </ac:spMkLst>
        </pc:spChg>
        <pc:spChg chg="add mod">
          <ac:chgData name="Lee Linda" userId="8ed8ef86829a09c4" providerId="LiveId" clId="{D0B0A380-F56F-44D1-90B4-F0F2A71332E2}" dt="2022-07-10T14:37:34.812" v="39861" actId="14100"/>
          <ac:spMkLst>
            <pc:docMk/>
            <pc:sldMk cId="665474277" sldId="269"/>
            <ac:spMk id="14" creationId="{B9883DA9-B107-5CBB-848B-5A36D1C8A06C}"/>
          </ac:spMkLst>
        </pc:spChg>
        <pc:spChg chg="add mod">
          <ac:chgData name="Lee Linda" userId="8ed8ef86829a09c4" providerId="LiveId" clId="{D0B0A380-F56F-44D1-90B4-F0F2A71332E2}" dt="2022-07-10T14:37:34.812" v="39861" actId="14100"/>
          <ac:spMkLst>
            <pc:docMk/>
            <pc:sldMk cId="665474277" sldId="269"/>
            <ac:spMk id="16" creationId="{ED80049A-CD61-7963-7420-981EB6D45328}"/>
          </ac:spMkLst>
        </pc:spChg>
        <pc:spChg chg="add mod">
          <ac:chgData name="Lee Linda" userId="8ed8ef86829a09c4" providerId="LiveId" clId="{D0B0A380-F56F-44D1-90B4-F0F2A71332E2}" dt="2022-07-10T14:37:34.812" v="39861" actId="14100"/>
          <ac:spMkLst>
            <pc:docMk/>
            <pc:sldMk cId="665474277" sldId="269"/>
            <ac:spMk id="17" creationId="{81AFE585-E27A-0333-0AC7-0C6BE9D795A6}"/>
          </ac:spMkLst>
        </pc:spChg>
        <pc:spChg chg="add del mod">
          <ac:chgData name="Lee Linda" userId="8ed8ef86829a09c4" providerId="LiveId" clId="{D0B0A380-F56F-44D1-90B4-F0F2A71332E2}" dt="2022-07-09T04:52:10.573" v="22220" actId="478"/>
          <ac:spMkLst>
            <pc:docMk/>
            <pc:sldMk cId="665474277" sldId="269"/>
            <ac:spMk id="18" creationId="{1512B8E7-6D83-FF38-CA28-40609CFA57F8}"/>
          </ac:spMkLst>
        </pc:spChg>
        <pc:spChg chg="add mod">
          <ac:chgData name="Lee Linda" userId="8ed8ef86829a09c4" providerId="LiveId" clId="{D0B0A380-F56F-44D1-90B4-F0F2A71332E2}" dt="2022-07-09T04:52:08.589" v="22216" actId="571"/>
          <ac:spMkLst>
            <pc:docMk/>
            <pc:sldMk cId="665474277" sldId="269"/>
            <ac:spMk id="19" creationId="{0C23EF96-8B1C-F354-2EDE-D15E8BF373D4}"/>
          </ac:spMkLst>
        </pc:spChg>
        <pc:spChg chg="add mod">
          <ac:chgData name="Lee Linda" userId="8ed8ef86829a09c4" providerId="LiveId" clId="{D0B0A380-F56F-44D1-90B4-F0F2A71332E2}" dt="2022-07-10T14:37:34.812" v="39861" actId="14100"/>
          <ac:spMkLst>
            <pc:docMk/>
            <pc:sldMk cId="665474277" sldId="269"/>
            <ac:spMk id="20" creationId="{DB8754CA-8D51-5C81-39E8-EF23C9F50DD4}"/>
          </ac:spMkLst>
        </pc:spChg>
        <pc:spChg chg="add mod">
          <ac:chgData name="Lee Linda" userId="8ed8ef86829a09c4" providerId="LiveId" clId="{D0B0A380-F56F-44D1-90B4-F0F2A71332E2}" dt="2022-07-10T14:37:34.812" v="39861" actId="14100"/>
          <ac:spMkLst>
            <pc:docMk/>
            <pc:sldMk cId="665474277" sldId="269"/>
            <ac:spMk id="21" creationId="{557F4595-CCC0-B411-6E2F-D29E6B40F51E}"/>
          </ac:spMkLst>
        </pc:spChg>
        <pc:spChg chg="add mod">
          <ac:chgData name="Lee Linda" userId="8ed8ef86829a09c4" providerId="LiveId" clId="{D0B0A380-F56F-44D1-90B4-F0F2A71332E2}" dt="2022-07-09T04:54:06.267" v="22286" actId="571"/>
          <ac:spMkLst>
            <pc:docMk/>
            <pc:sldMk cId="665474277" sldId="269"/>
            <ac:spMk id="22" creationId="{CB77282B-2CD5-5D98-9378-4AA33779575F}"/>
          </ac:spMkLst>
        </pc:spChg>
        <pc:spChg chg="add mod">
          <ac:chgData name="Lee Linda" userId="8ed8ef86829a09c4" providerId="LiveId" clId="{D0B0A380-F56F-44D1-90B4-F0F2A71332E2}" dt="2022-07-09T04:54:06.067" v="22285" actId="571"/>
          <ac:spMkLst>
            <pc:docMk/>
            <pc:sldMk cId="665474277" sldId="269"/>
            <ac:spMk id="23" creationId="{7350CBD7-30C7-644F-7ECB-3179C2E63656}"/>
          </ac:spMkLst>
        </pc:spChg>
        <pc:spChg chg="add mod">
          <ac:chgData name="Lee Linda" userId="8ed8ef86829a09c4" providerId="LiveId" clId="{D0B0A380-F56F-44D1-90B4-F0F2A71332E2}" dt="2022-07-09T04:54:09.799" v="22288" actId="571"/>
          <ac:spMkLst>
            <pc:docMk/>
            <pc:sldMk cId="665474277" sldId="269"/>
            <ac:spMk id="24" creationId="{C9297215-930D-68D2-119E-407BD8AE8553}"/>
          </ac:spMkLst>
        </pc:spChg>
        <pc:spChg chg="add mod">
          <ac:chgData name="Lee Linda" userId="8ed8ef86829a09c4" providerId="LiveId" clId="{D0B0A380-F56F-44D1-90B4-F0F2A71332E2}" dt="2022-07-09T04:54:15.613" v="22290" actId="571"/>
          <ac:spMkLst>
            <pc:docMk/>
            <pc:sldMk cId="665474277" sldId="269"/>
            <ac:spMk id="25" creationId="{B33D8B20-238D-C10F-7DAE-F7EBA599BB35}"/>
          </ac:spMkLst>
        </pc:spChg>
        <pc:spChg chg="add mod">
          <ac:chgData name="Lee Linda" userId="8ed8ef86829a09c4" providerId="LiveId" clId="{D0B0A380-F56F-44D1-90B4-F0F2A71332E2}" dt="2022-07-09T04:54:26.454" v="22292" actId="571"/>
          <ac:spMkLst>
            <pc:docMk/>
            <pc:sldMk cId="665474277" sldId="269"/>
            <ac:spMk id="26" creationId="{8C38870D-62FE-FE1D-D45E-DC438EEE8950}"/>
          </ac:spMkLst>
        </pc:spChg>
        <pc:spChg chg="add mod">
          <ac:chgData name="Lee Linda" userId="8ed8ef86829a09c4" providerId="LiveId" clId="{D0B0A380-F56F-44D1-90B4-F0F2A71332E2}" dt="2022-07-10T14:37:34.812" v="39861" actId="14100"/>
          <ac:spMkLst>
            <pc:docMk/>
            <pc:sldMk cId="665474277" sldId="269"/>
            <ac:spMk id="27" creationId="{2E55C6F5-D2D1-5577-D1AE-0D4AA8BDD2D1}"/>
          </ac:spMkLst>
        </pc:spChg>
        <pc:spChg chg="add mod">
          <ac:chgData name="Lee Linda" userId="8ed8ef86829a09c4" providerId="LiveId" clId="{D0B0A380-F56F-44D1-90B4-F0F2A71332E2}" dt="2022-07-10T14:37:34.812" v="39861" actId="14100"/>
          <ac:spMkLst>
            <pc:docMk/>
            <pc:sldMk cId="665474277" sldId="269"/>
            <ac:spMk id="29" creationId="{376EDD35-0095-DABD-E66A-E37BAFF831BD}"/>
          </ac:spMkLst>
        </pc:spChg>
        <pc:spChg chg="add mod">
          <ac:chgData name="Lee Linda" userId="8ed8ef86829a09c4" providerId="LiveId" clId="{D0B0A380-F56F-44D1-90B4-F0F2A71332E2}" dt="2022-07-10T14:37:34.812" v="39861" actId="14100"/>
          <ac:spMkLst>
            <pc:docMk/>
            <pc:sldMk cId="665474277" sldId="269"/>
            <ac:spMk id="30" creationId="{EF71B7F5-2EC2-DBEE-6662-F526D45DF95C}"/>
          </ac:spMkLst>
        </pc:spChg>
        <pc:spChg chg="add del mod">
          <ac:chgData name="Lee Linda" userId="8ed8ef86829a09c4" providerId="LiveId" clId="{D0B0A380-F56F-44D1-90B4-F0F2A71332E2}" dt="2022-07-10T14:37:17.335" v="39856" actId="478"/>
          <ac:spMkLst>
            <pc:docMk/>
            <pc:sldMk cId="665474277" sldId="269"/>
            <ac:spMk id="31" creationId="{AE6B41F5-66C7-EFBD-3588-87F67120E4AE}"/>
          </ac:spMkLst>
        </pc:spChg>
        <pc:spChg chg="add mod">
          <ac:chgData name="Lee Linda" userId="8ed8ef86829a09c4" providerId="LiveId" clId="{D0B0A380-F56F-44D1-90B4-F0F2A71332E2}" dt="2022-07-09T04:55:47.204" v="22346" actId="571"/>
          <ac:spMkLst>
            <pc:docMk/>
            <pc:sldMk cId="665474277" sldId="269"/>
            <ac:spMk id="31" creationId="{AF262E58-ADCF-7DAE-5312-2FC8E1B7AFCD}"/>
          </ac:spMkLst>
        </pc:spChg>
        <pc:spChg chg="add mod">
          <ac:chgData name="Lee Linda" userId="8ed8ef86829a09c4" providerId="LiveId" clId="{D0B0A380-F56F-44D1-90B4-F0F2A71332E2}" dt="2022-07-10T14:37:34.812" v="39861" actId="14100"/>
          <ac:spMkLst>
            <pc:docMk/>
            <pc:sldMk cId="665474277" sldId="269"/>
            <ac:spMk id="32" creationId="{089D59BF-748E-12D3-D1EF-A302F5DD94A6}"/>
          </ac:spMkLst>
        </pc:spChg>
        <pc:spChg chg="add mod">
          <ac:chgData name="Lee Linda" userId="8ed8ef86829a09c4" providerId="LiveId" clId="{D0B0A380-F56F-44D1-90B4-F0F2A71332E2}" dt="2022-07-09T04:56:30.275" v="22381" actId="571"/>
          <ac:spMkLst>
            <pc:docMk/>
            <pc:sldMk cId="665474277" sldId="269"/>
            <ac:spMk id="33" creationId="{C9E060E4-F8EF-7D30-8867-0AF31566A4CD}"/>
          </ac:spMkLst>
        </pc:spChg>
        <pc:spChg chg="add del mod">
          <ac:chgData name="Lee Linda" userId="8ed8ef86829a09c4" providerId="LiveId" clId="{D0B0A380-F56F-44D1-90B4-F0F2A71332E2}" dt="2022-07-09T05:04:22.494" v="22574"/>
          <ac:spMkLst>
            <pc:docMk/>
            <pc:sldMk cId="665474277" sldId="269"/>
            <ac:spMk id="38" creationId="{7D9407D4-A9B0-998F-BCE8-7C7C1978C6A7}"/>
          </ac:spMkLst>
        </pc:spChg>
        <pc:spChg chg="add mod ord">
          <ac:chgData name="Lee Linda" userId="8ed8ef86829a09c4" providerId="LiveId" clId="{D0B0A380-F56F-44D1-90B4-F0F2A71332E2}" dt="2022-07-10T14:37:24.482" v="39859" actId="207"/>
          <ac:spMkLst>
            <pc:docMk/>
            <pc:sldMk cId="665474277" sldId="269"/>
            <ac:spMk id="39" creationId="{AE20A866-63D6-E2C8-D22F-38071582467D}"/>
          </ac:spMkLst>
        </pc:spChg>
        <pc:spChg chg="add del mod">
          <ac:chgData name="Lee Linda" userId="8ed8ef86829a09c4" providerId="LiveId" clId="{D0B0A380-F56F-44D1-90B4-F0F2A71332E2}" dt="2022-07-09T05:39:56.841" v="23709" actId="478"/>
          <ac:spMkLst>
            <pc:docMk/>
            <pc:sldMk cId="665474277" sldId="269"/>
            <ac:spMk id="41" creationId="{4B9F2B14-1117-6FEF-8A26-BEA7DA9FAEC8}"/>
          </ac:spMkLst>
        </pc:spChg>
        <pc:spChg chg="add del mod">
          <ac:chgData name="Lee Linda" userId="8ed8ef86829a09c4" providerId="LiveId" clId="{D0B0A380-F56F-44D1-90B4-F0F2A71332E2}" dt="2022-07-09T05:40:33.960" v="23717" actId="478"/>
          <ac:spMkLst>
            <pc:docMk/>
            <pc:sldMk cId="665474277" sldId="269"/>
            <ac:spMk id="42" creationId="{901DCF38-C230-7502-A921-6AE5BFCA9233}"/>
          </ac:spMkLst>
        </pc:spChg>
        <pc:spChg chg="add mod">
          <ac:chgData name="Lee Linda" userId="8ed8ef86829a09c4" providerId="LiveId" clId="{D0B0A380-F56F-44D1-90B4-F0F2A71332E2}" dt="2022-07-09T05:40:32.496" v="23716" actId="571"/>
          <ac:spMkLst>
            <pc:docMk/>
            <pc:sldMk cId="665474277" sldId="269"/>
            <ac:spMk id="43" creationId="{1BA97DAD-F585-C82E-00A4-BAFC8E0BDC3A}"/>
          </ac:spMkLst>
        </pc:spChg>
        <pc:spChg chg="add del mod">
          <ac:chgData name="Lee Linda" userId="8ed8ef86829a09c4" providerId="LiveId" clId="{D0B0A380-F56F-44D1-90B4-F0F2A71332E2}" dt="2022-07-09T05:51:20.001" v="24038"/>
          <ac:spMkLst>
            <pc:docMk/>
            <pc:sldMk cId="665474277" sldId="269"/>
            <ac:spMk id="46" creationId="{72F807E9-46F7-87CF-F68E-4C95BD88224A}"/>
          </ac:spMkLst>
        </pc:spChg>
        <pc:grpChg chg="add mod">
          <ac:chgData name="Lee Linda" userId="8ed8ef86829a09c4" providerId="LiveId" clId="{D0B0A380-F56F-44D1-90B4-F0F2A71332E2}" dt="2022-07-10T14:37:34.812" v="39861" actId="14100"/>
          <ac:grpSpMkLst>
            <pc:docMk/>
            <pc:sldMk cId="665474277" sldId="269"/>
            <ac:grpSpMk id="11" creationId="{7620117F-8018-2B33-2609-7734FEADE5AF}"/>
          </ac:grpSpMkLst>
        </pc:grpChg>
        <pc:grpChg chg="add mod">
          <ac:chgData name="Lee Linda" userId="8ed8ef86829a09c4" providerId="LiveId" clId="{D0B0A380-F56F-44D1-90B4-F0F2A71332E2}" dt="2022-07-10T14:37:34.812" v="39861" actId="14100"/>
          <ac:grpSpMkLst>
            <pc:docMk/>
            <pc:sldMk cId="665474277" sldId="269"/>
            <ac:grpSpMk id="15" creationId="{41610A7A-1546-D002-6619-F0E7C463AC00}"/>
          </ac:grpSpMkLst>
        </pc:grpChg>
        <pc:grpChg chg="add mod">
          <ac:chgData name="Lee Linda" userId="8ed8ef86829a09c4" providerId="LiveId" clId="{D0B0A380-F56F-44D1-90B4-F0F2A71332E2}" dt="2022-07-09T05:41:25.351" v="23740" actId="1076"/>
          <ac:grpSpMkLst>
            <pc:docMk/>
            <pc:sldMk cId="665474277" sldId="269"/>
            <ac:grpSpMk id="35" creationId="{417CEC44-8DB3-D2F6-C2E0-DE317AA3E08E}"/>
          </ac:grpSpMkLst>
        </pc:grpChg>
        <pc:grpChg chg="add mod">
          <ac:chgData name="Lee Linda" userId="8ed8ef86829a09c4" providerId="LiveId" clId="{D0B0A380-F56F-44D1-90B4-F0F2A71332E2}" dt="2022-07-10T14:37:34.812" v="39861" actId="14100"/>
          <ac:grpSpMkLst>
            <pc:docMk/>
            <pc:sldMk cId="665474277" sldId="269"/>
            <ac:grpSpMk id="44" creationId="{FF9EFE16-6605-07EB-3235-33987A440A08}"/>
          </ac:grpSpMkLst>
        </pc:grpChg>
        <pc:picChg chg="add del mod">
          <ac:chgData name="Lee Linda" userId="8ed8ef86829a09c4" providerId="LiveId" clId="{D0B0A380-F56F-44D1-90B4-F0F2A71332E2}" dt="2022-07-09T04:46:16.140" v="21918" actId="478"/>
          <ac:picMkLst>
            <pc:docMk/>
            <pc:sldMk cId="665474277" sldId="269"/>
            <ac:picMk id="3" creationId="{5B651882-280A-5778-FBD0-15902726DC79}"/>
          </ac:picMkLst>
        </pc:picChg>
        <pc:picChg chg="add mod">
          <ac:chgData name="Lee Linda" userId="8ed8ef86829a09c4" providerId="LiveId" clId="{D0B0A380-F56F-44D1-90B4-F0F2A71332E2}" dt="2022-07-10T14:37:34.812" v="39861" actId="14100"/>
          <ac:picMkLst>
            <pc:docMk/>
            <pc:sldMk cId="665474277" sldId="269"/>
            <ac:picMk id="1026" creationId="{971FEEF1-CD58-8A37-0CE9-D38313709FFE}"/>
          </ac:picMkLst>
        </pc:picChg>
        <pc:cxnChg chg="add mod">
          <ac:chgData name="Lee Linda" userId="8ed8ef86829a09c4" providerId="LiveId" clId="{D0B0A380-F56F-44D1-90B4-F0F2A71332E2}" dt="2022-07-09T05:05:49.943" v="22647" actId="207"/>
          <ac:cxnSpMkLst>
            <pc:docMk/>
            <pc:sldMk cId="665474277" sldId="269"/>
            <ac:cxnSpMk id="5" creationId="{A1ED477F-0F3A-E517-39AB-62FA9614FEEC}"/>
          </ac:cxnSpMkLst>
        </pc:cxnChg>
        <pc:cxnChg chg="add del mod">
          <ac:chgData name="Lee Linda" userId="8ed8ef86829a09c4" providerId="LiveId" clId="{D0B0A380-F56F-44D1-90B4-F0F2A71332E2}" dt="2022-07-07T07:30:20.969" v="1965"/>
          <ac:cxnSpMkLst>
            <pc:docMk/>
            <pc:sldMk cId="665474277" sldId="269"/>
            <ac:cxnSpMk id="8" creationId="{4BD394D1-E738-83FC-76D9-6B3F79F8B2D4}"/>
          </ac:cxnSpMkLst>
        </pc:cxnChg>
        <pc:cxnChg chg="add mod ord">
          <ac:chgData name="Lee Linda" userId="8ed8ef86829a09c4" providerId="LiveId" clId="{D0B0A380-F56F-44D1-90B4-F0F2A71332E2}" dt="2022-07-09T05:50:46.884" v="24031" actId="1036"/>
          <ac:cxnSpMkLst>
            <pc:docMk/>
            <pc:sldMk cId="665474277" sldId="269"/>
            <ac:cxnSpMk id="34" creationId="{23FC7F2E-1246-A6D9-403B-9CB49C02BE82}"/>
          </ac:cxnSpMkLst>
        </pc:cxnChg>
        <pc:cxnChg chg="add mod ord">
          <ac:chgData name="Lee Linda" userId="8ed8ef86829a09c4" providerId="LiveId" clId="{D0B0A380-F56F-44D1-90B4-F0F2A71332E2}" dt="2022-07-09T05:50:46.884" v="24031" actId="1036"/>
          <ac:cxnSpMkLst>
            <pc:docMk/>
            <pc:sldMk cId="665474277" sldId="269"/>
            <ac:cxnSpMk id="36" creationId="{7CE03F6A-74FD-D932-6D89-BE2A1A201C0F}"/>
          </ac:cxnSpMkLst>
        </pc:cxnChg>
        <pc:cxnChg chg="add mod ord">
          <ac:chgData name="Lee Linda" userId="8ed8ef86829a09c4" providerId="LiveId" clId="{D0B0A380-F56F-44D1-90B4-F0F2A71332E2}" dt="2022-07-09T05:50:46.884" v="24031" actId="1036"/>
          <ac:cxnSpMkLst>
            <pc:docMk/>
            <pc:sldMk cId="665474277" sldId="269"/>
            <ac:cxnSpMk id="37" creationId="{FBF3EAB3-7E81-503B-8CD1-6065A8F76382}"/>
          </ac:cxnSpMkLst>
        </pc:cxnChg>
        <pc:cxnChg chg="add mod">
          <ac:chgData name="Lee Linda" userId="8ed8ef86829a09c4" providerId="LiveId" clId="{D0B0A380-F56F-44D1-90B4-F0F2A71332E2}" dt="2022-07-10T14:37:34.812" v="39861" actId="14100"/>
          <ac:cxnSpMkLst>
            <pc:docMk/>
            <pc:sldMk cId="665474277" sldId="269"/>
            <ac:cxnSpMk id="40" creationId="{D0EF9F9F-639E-4CD8-DC5D-7411DB9AFF7B}"/>
          </ac:cxnSpMkLst>
        </pc:cxnChg>
      </pc:sldChg>
      <pc:sldChg chg="addSp delSp modSp new mod">
        <pc:chgData name="Lee Linda" userId="8ed8ef86829a09c4" providerId="LiveId" clId="{D0B0A380-F56F-44D1-90B4-F0F2A71332E2}" dt="2022-07-10T18:28:24.459" v="45260" actId="255"/>
        <pc:sldMkLst>
          <pc:docMk/>
          <pc:sldMk cId="1994423677" sldId="270"/>
        </pc:sldMkLst>
        <pc:spChg chg="add del">
          <ac:chgData name="Lee Linda" userId="8ed8ef86829a09c4" providerId="LiveId" clId="{D0B0A380-F56F-44D1-90B4-F0F2A71332E2}" dt="2022-07-08T04:24:13.846" v="15982"/>
          <ac:spMkLst>
            <pc:docMk/>
            <pc:sldMk cId="1994423677" sldId="270"/>
            <ac:spMk id="2" creationId="{3B8D3F75-024A-CD9D-F882-B3185D8A84AE}"/>
          </ac:spMkLst>
        </pc:spChg>
        <pc:spChg chg="del">
          <ac:chgData name="Lee Linda" userId="8ed8ef86829a09c4" providerId="LiveId" clId="{D0B0A380-F56F-44D1-90B4-F0F2A71332E2}" dt="2022-07-07T07:32:05.831" v="2097" actId="478"/>
          <ac:spMkLst>
            <pc:docMk/>
            <pc:sldMk cId="1994423677" sldId="270"/>
            <ac:spMk id="2" creationId="{5A85ED94-6CEE-0535-603D-282376223145}"/>
          </ac:spMkLst>
        </pc:spChg>
        <pc:spChg chg="add mod">
          <ac:chgData name="Lee Linda" userId="8ed8ef86829a09c4" providerId="LiveId" clId="{D0B0A380-F56F-44D1-90B4-F0F2A71332E2}" dt="2022-07-09T03:39:06.239" v="20288" actId="1035"/>
          <ac:spMkLst>
            <pc:docMk/>
            <pc:sldMk cId="1994423677" sldId="270"/>
            <ac:spMk id="2" creationId="{5B908F0B-468B-8587-5E32-8A84E143F8ED}"/>
          </ac:spMkLst>
        </pc:spChg>
        <pc:spChg chg="add del">
          <ac:chgData name="Lee Linda" userId="8ed8ef86829a09c4" providerId="LiveId" clId="{D0B0A380-F56F-44D1-90B4-F0F2A71332E2}" dt="2022-07-08T04:24:13.846" v="15982"/>
          <ac:spMkLst>
            <pc:docMk/>
            <pc:sldMk cId="1994423677" sldId="270"/>
            <ac:spMk id="3" creationId="{26708A3D-F99B-9F13-F006-CFB453D2488C}"/>
          </ac:spMkLst>
        </pc:spChg>
        <pc:spChg chg="del">
          <ac:chgData name="Lee Linda" userId="8ed8ef86829a09c4" providerId="LiveId" clId="{D0B0A380-F56F-44D1-90B4-F0F2A71332E2}" dt="2022-07-07T07:32:05.831" v="2097" actId="478"/>
          <ac:spMkLst>
            <pc:docMk/>
            <pc:sldMk cId="1994423677" sldId="270"/>
            <ac:spMk id="3" creationId="{7786ABFE-4749-AC37-49D9-F09DF8DB04B1}"/>
          </ac:spMkLst>
        </pc:spChg>
        <pc:spChg chg="add del mod">
          <ac:chgData name="Lee Linda" userId="8ed8ef86829a09c4" providerId="LiveId" clId="{D0B0A380-F56F-44D1-90B4-F0F2A71332E2}" dt="2022-07-10T16:44:10.837" v="43741" actId="478"/>
          <ac:spMkLst>
            <pc:docMk/>
            <pc:sldMk cId="1994423677" sldId="270"/>
            <ac:spMk id="4" creationId="{8293C0BC-C1D2-2FF5-21E8-2AAC8C468250}"/>
          </ac:spMkLst>
        </pc:spChg>
        <pc:spChg chg="add mod">
          <ac:chgData name="Lee Linda" userId="8ed8ef86829a09c4" providerId="LiveId" clId="{D0B0A380-F56F-44D1-90B4-F0F2A71332E2}" dt="2022-07-10T16:44:09.750" v="43740"/>
          <ac:spMkLst>
            <pc:docMk/>
            <pc:sldMk cId="1994423677" sldId="270"/>
            <ac:spMk id="6" creationId="{B2E8719C-65FD-5FBF-A8AB-B4809F52A269}"/>
          </ac:spMkLst>
        </pc:spChg>
        <pc:spChg chg="add del mod">
          <ac:chgData name="Lee Linda" userId="8ed8ef86829a09c4" providerId="LiveId" clId="{D0B0A380-F56F-44D1-90B4-F0F2A71332E2}" dt="2022-07-07T07:33:38.184" v="2202" actId="21"/>
          <ac:spMkLst>
            <pc:docMk/>
            <pc:sldMk cId="1994423677" sldId="270"/>
            <ac:spMk id="7" creationId="{9559609F-DBA4-4C4E-85C6-C2D8B1E85F8D}"/>
          </ac:spMkLst>
        </pc:spChg>
        <pc:spChg chg="add del">
          <ac:chgData name="Lee Linda" userId="8ed8ef86829a09c4" providerId="LiveId" clId="{D0B0A380-F56F-44D1-90B4-F0F2A71332E2}" dt="2022-07-08T04:24:13.846" v="15982"/>
          <ac:spMkLst>
            <pc:docMk/>
            <pc:sldMk cId="1994423677" sldId="270"/>
            <ac:spMk id="7" creationId="{F13A4154-327D-491D-E988-536C03DA6B7F}"/>
          </ac:spMkLst>
        </pc:spChg>
        <pc:spChg chg="add del mod">
          <ac:chgData name="Lee Linda" userId="8ed8ef86829a09c4" providerId="LiveId" clId="{D0B0A380-F56F-44D1-90B4-F0F2A71332E2}" dt="2022-07-08T05:49:48.360" v="17582" actId="478"/>
          <ac:spMkLst>
            <pc:docMk/>
            <pc:sldMk cId="1994423677" sldId="270"/>
            <ac:spMk id="8" creationId="{B15A6D9D-E7D3-866A-2B55-FE48C7A44116}"/>
          </ac:spMkLst>
        </pc:spChg>
        <pc:spChg chg="add del">
          <ac:chgData name="Lee Linda" userId="8ed8ef86829a09c4" providerId="LiveId" clId="{D0B0A380-F56F-44D1-90B4-F0F2A71332E2}" dt="2022-07-08T04:24:13.846" v="15982"/>
          <ac:spMkLst>
            <pc:docMk/>
            <pc:sldMk cId="1994423677" sldId="270"/>
            <ac:spMk id="9" creationId="{4631CBF7-AF18-41A3-7E8A-BA06DC4265CC}"/>
          </ac:spMkLst>
        </pc:spChg>
        <pc:spChg chg="add del">
          <ac:chgData name="Lee Linda" userId="8ed8ef86829a09c4" providerId="LiveId" clId="{D0B0A380-F56F-44D1-90B4-F0F2A71332E2}" dt="2022-07-08T04:24:13.846" v="15982"/>
          <ac:spMkLst>
            <pc:docMk/>
            <pc:sldMk cId="1994423677" sldId="270"/>
            <ac:spMk id="10" creationId="{3A5CD111-FF0F-8868-9F4E-186AE54D57D4}"/>
          </ac:spMkLst>
        </pc:spChg>
        <pc:spChg chg="add del">
          <ac:chgData name="Lee Linda" userId="8ed8ef86829a09c4" providerId="LiveId" clId="{D0B0A380-F56F-44D1-90B4-F0F2A71332E2}" dt="2022-07-08T04:24:13.846" v="15982"/>
          <ac:spMkLst>
            <pc:docMk/>
            <pc:sldMk cId="1994423677" sldId="270"/>
            <ac:spMk id="11" creationId="{598F239E-BEA3-C540-1B8F-93A19EC5B345}"/>
          </ac:spMkLst>
        </pc:spChg>
        <pc:spChg chg="add del">
          <ac:chgData name="Lee Linda" userId="8ed8ef86829a09c4" providerId="LiveId" clId="{D0B0A380-F56F-44D1-90B4-F0F2A71332E2}" dt="2022-07-08T04:24:13.846" v="15982"/>
          <ac:spMkLst>
            <pc:docMk/>
            <pc:sldMk cId="1994423677" sldId="270"/>
            <ac:spMk id="12" creationId="{25408DF7-5F5B-54CF-CFB6-0A7DF13D3C32}"/>
          </ac:spMkLst>
        </pc:spChg>
        <pc:spChg chg="add del">
          <ac:chgData name="Lee Linda" userId="8ed8ef86829a09c4" providerId="LiveId" clId="{D0B0A380-F56F-44D1-90B4-F0F2A71332E2}" dt="2022-07-08T04:24:13.846" v="15982"/>
          <ac:spMkLst>
            <pc:docMk/>
            <pc:sldMk cId="1994423677" sldId="270"/>
            <ac:spMk id="13" creationId="{2B55FE27-E6CF-EFA5-04E2-971C8AA31B04}"/>
          </ac:spMkLst>
        </pc:spChg>
        <pc:spChg chg="add del">
          <ac:chgData name="Lee Linda" userId="8ed8ef86829a09c4" providerId="LiveId" clId="{D0B0A380-F56F-44D1-90B4-F0F2A71332E2}" dt="2022-07-08T04:24:13.846" v="15982"/>
          <ac:spMkLst>
            <pc:docMk/>
            <pc:sldMk cId="1994423677" sldId="270"/>
            <ac:spMk id="14" creationId="{88B0A2C4-A575-E65A-FBA4-2ED6E25F7206}"/>
          </ac:spMkLst>
        </pc:spChg>
        <pc:spChg chg="add mod">
          <ac:chgData name="Lee Linda" userId="8ed8ef86829a09c4" providerId="LiveId" clId="{D0B0A380-F56F-44D1-90B4-F0F2A71332E2}" dt="2022-07-10T18:24:52.972" v="45185" actId="20577"/>
          <ac:spMkLst>
            <pc:docMk/>
            <pc:sldMk cId="1994423677" sldId="270"/>
            <ac:spMk id="15" creationId="{5EBC8F9F-B02F-D845-1936-BEDBC0E1863E}"/>
          </ac:spMkLst>
        </pc:spChg>
        <pc:spChg chg="add del mod">
          <ac:chgData name="Lee Linda" userId="8ed8ef86829a09c4" providerId="LiveId" clId="{D0B0A380-F56F-44D1-90B4-F0F2A71332E2}" dt="2022-07-08T06:11:55.478" v="17897" actId="478"/>
          <ac:spMkLst>
            <pc:docMk/>
            <pc:sldMk cId="1994423677" sldId="270"/>
            <ac:spMk id="16" creationId="{FAC0C09C-64BE-BE3A-D97A-6843B31F897E}"/>
          </ac:spMkLst>
        </pc:spChg>
        <pc:spChg chg="add del mod">
          <ac:chgData name="Lee Linda" userId="8ed8ef86829a09c4" providerId="LiveId" clId="{D0B0A380-F56F-44D1-90B4-F0F2A71332E2}" dt="2022-07-08T06:05:26.955" v="17774" actId="478"/>
          <ac:spMkLst>
            <pc:docMk/>
            <pc:sldMk cId="1994423677" sldId="270"/>
            <ac:spMk id="17" creationId="{A3E15E02-EF32-554C-E29D-F82AF9F85371}"/>
          </ac:spMkLst>
        </pc:spChg>
        <pc:spChg chg="add del">
          <ac:chgData name="Lee Linda" userId="8ed8ef86829a09c4" providerId="LiveId" clId="{D0B0A380-F56F-44D1-90B4-F0F2A71332E2}" dt="2022-07-08T04:24:13.846" v="15982"/>
          <ac:spMkLst>
            <pc:docMk/>
            <pc:sldMk cId="1994423677" sldId="270"/>
            <ac:spMk id="18" creationId="{40B909D1-6582-AEC4-998E-C15FB34C2FEE}"/>
          </ac:spMkLst>
        </pc:spChg>
        <pc:spChg chg="add del mod">
          <ac:chgData name="Lee Linda" userId="8ed8ef86829a09c4" providerId="LiveId" clId="{D0B0A380-F56F-44D1-90B4-F0F2A71332E2}" dt="2022-07-07T10:22:28.803" v="5541" actId="478"/>
          <ac:spMkLst>
            <pc:docMk/>
            <pc:sldMk cId="1994423677" sldId="270"/>
            <ac:spMk id="19" creationId="{56B68A47-261D-5F9F-2742-8BCD2775B1CA}"/>
          </ac:spMkLst>
        </pc:spChg>
        <pc:spChg chg="add del">
          <ac:chgData name="Lee Linda" userId="8ed8ef86829a09c4" providerId="LiveId" clId="{D0B0A380-F56F-44D1-90B4-F0F2A71332E2}" dt="2022-07-08T04:24:13.846" v="15982"/>
          <ac:spMkLst>
            <pc:docMk/>
            <pc:sldMk cId="1994423677" sldId="270"/>
            <ac:spMk id="19" creationId="{B1C370BE-57A4-85B0-1B6B-7E096C4CFB6F}"/>
          </ac:spMkLst>
        </pc:spChg>
        <pc:spChg chg="add del">
          <ac:chgData name="Lee Linda" userId="8ed8ef86829a09c4" providerId="LiveId" clId="{D0B0A380-F56F-44D1-90B4-F0F2A71332E2}" dt="2022-07-08T04:24:13.846" v="15982"/>
          <ac:spMkLst>
            <pc:docMk/>
            <pc:sldMk cId="1994423677" sldId="270"/>
            <ac:spMk id="20" creationId="{09405331-BBD8-DC8D-852C-2AEBB9A4F622}"/>
          </ac:spMkLst>
        </pc:spChg>
        <pc:spChg chg="add del mod">
          <ac:chgData name="Lee Linda" userId="8ed8ef86829a09c4" providerId="LiveId" clId="{D0B0A380-F56F-44D1-90B4-F0F2A71332E2}" dt="2022-07-07T10:22:28.803" v="5541" actId="478"/>
          <ac:spMkLst>
            <pc:docMk/>
            <pc:sldMk cId="1994423677" sldId="270"/>
            <ac:spMk id="20" creationId="{F622FFCE-ECE0-6893-E359-143B6F61A0F7}"/>
          </ac:spMkLst>
        </pc:spChg>
        <pc:spChg chg="add del">
          <ac:chgData name="Lee Linda" userId="8ed8ef86829a09c4" providerId="LiveId" clId="{D0B0A380-F56F-44D1-90B4-F0F2A71332E2}" dt="2022-07-08T04:24:13.846" v="15982"/>
          <ac:spMkLst>
            <pc:docMk/>
            <pc:sldMk cId="1994423677" sldId="270"/>
            <ac:spMk id="21" creationId="{419B7235-7A14-2198-1ECE-FAA627D99F9B}"/>
          </ac:spMkLst>
        </pc:spChg>
        <pc:spChg chg="add del mod">
          <ac:chgData name="Lee Linda" userId="8ed8ef86829a09c4" providerId="LiveId" clId="{D0B0A380-F56F-44D1-90B4-F0F2A71332E2}" dt="2022-07-07T10:22:28.803" v="5541" actId="478"/>
          <ac:spMkLst>
            <pc:docMk/>
            <pc:sldMk cId="1994423677" sldId="270"/>
            <ac:spMk id="21" creationId="{FAB7F4E4-FD85-58D7-4C59-E02A78618791}"/>
          </ac:spMkLst>
        </pc:spChg>
        <pc:spChg chg="add del">
          <ac:chgData name="Lee Linda" userId="8ed8ef86829a09c4" providerId="LiveId" clId="{D0B0A380-F56F-44D1-90B4-F0F2A71332E2}" dt="2022-07-08T04:24:13.846" v="15982"/>
          <ac:spMkLst>
            <pc:docMk/>
            <pc:sldMk cId="1994423677" sldId="270"/>
            <ac:spMk id="22" creationId="{8065E69F-8519-F5B1-18B4-9A8C080527FF}"/>
          </ac:spMkLst>
        </pc:spChg>
        <pc:spChg chg="add del mod">
          <ac:chgData name="Lee Linda" userId="8ed8ef86829a09c4" providerId="LiveId" clId="{D0B0A380-F56F-44D1-90B4-F0F2A71332E2}" dt="2022-07-07T10:22:28.803" v="5541" actId="478"/>
          <ac:spMkLst>
            <pc:docMk/>
            <pc:sldMk cId="1994423677" sldId="270"/>
            <ac:spMk id="22" creationId="{BED10F07-CB77-6D31-D142-B8C2118C1EFF}"/>
          </ac:spMkLst>
        </pc:spChg>
        <pc:spChg chg="add del">
          <ac:chgData name="Lee Linda" userId="8ed8ef86829a09c4" providerId="LiveId" clId="{D0B0A380-F56F-44D1-90B4-F0F2A71332E2}" dt="2022-07-08T04:24:13.846" v="15982"/>
          <ac:spMkLst>
            <pc:docMk/>
            <pc:sldMk cId="1994423677" sldId="270"/>
            <ac:spMk id="23" creationId="{9B7784A1-579C-A0FD-5CC9-F3C26D73FF26}"/>
          </ac:spMkLst>
        </pc:spChg>
        <pc:spChg chg="add del mod">
          <ac:chgData name="Lee Linda" userId="8ed8ef86829a09c4" providerId="LiveId" clId="{D0B0A380-F56F-44D1-90B4-F0F2A71332E2}" dt="2022-07-08T05:00:05.041" v="16630" actId="478"/>
          <ac:spMkLst>
            <pc:docMk/>
            <pc:sldMk cId="1994423677" sldId="270"/>
            <ac:spMk id="24" creationId="{F4A933CB-45A1-CE31-308C-204D85CB3130}"/>
          </ac:spMkLst>
        </pc:spChg>
        <pc:spChg chg="add del mod">
          <ac:chgData name="Lee Linda" userId="8ed8ef86829a09c4" providerId="LiveId" clId="{D0B0A380-F56F-44D1-90B4-F0F2A71332E2}" dt="2022-07-08T05:15:38.764" v="16655" actId="478"/>
          <ac:spMkLst>
            <pc:docMk/>
            <pc:sldMk cId="1994423677" sldId="270"/>
            <ac:spMk id="25" creationId="{C26C5C90-0A71-7D7E-9F2B-1D3DFF7E56C9}"/>
          </ac:spMkLst>
        </pc:spChg>
        <pc:spChg chg="add del mod ord">
          <ac:chgData name="Lee Linda" userId="8ed8ef86829a09c4" providerId="LiveId" clId="{D0B0A380-F56F-44D1-90B4-F0F2A71332E2}" dt="2022-07-08T04:37:44.872" v="16142"/>
          <ac:spMkLst>
            <pc:docMk/>
            <pc:sldMk cId="1994423677" sldId="270"/>
            <ac:spMk id="26" creationId="{B9E7D15C-8E5E-8668-FFBA-DF43D18836B9}"/>
          </ac:spMkLst>
        </pc:spChg>
        <pc:spChg chg="add mod ord">
          <ac:chgData name="Lee Linda" userId="8ed8ef86829a09c4" providerId="LiveId" clId="{D0B0A380-F56F-44D1-90B4-F0F2A71332E2}" dt="2022-07-09T04:22:44.907" v="21614" actId="1076"/>
          <ac:spMkLst>
            <pc:docMk/>
            <pc:sldMk cId="1994423677" sldId="270"/>
            <ac:spMk id="27" creationId="{B4E48FA0-AEEC-F34A-6973-E65210CD0BE4}"/>
          </ac:spMkLst>
        </pc:spChg>
        <pc:spChg chg="add del mod">
          <ac:chgData name="Lee Linda" userId="8ed8ef86829a09c4" providerId="LiveId" clId="{D0B0A380-F56F-44D1-90B4-F0F2A71332E2}" dt="2022-07-08T04:47:11.389" v="16442" actId="478"/>
          <ac:spMkLst>
            <pc:docMk/>
            <pc:sldMk cId="1994423677" sldId="270"/>
            <ac:spMk id="28" creationId="{691C8151-757B-0B7E-AA9D-2D34514FDDA2}"/>
          </ac:spMkLst>
        </pc:spChg>
        <pc:spChg chg="add mod">
          <ac:chgData name="Lee Linda" userId="8ed8ef86829a09c4" providerId="LiveId" clId="{D0B0A380-F56F-44D1-90B4-F0F2A71332E2}" dt="2022-07-08T06:26:34.429" v="18093" actId="1076"/>
          <ac:spMkLst>
            <pc:docMk/>
            <pc:sldMk cId="1994423677" sldId="270"/>
            <ac:spMk id="29" creationId="{E93594A2-04EC-1653-AE30-52178BCF06CF}"/>
          </ac:spMkLst>
        </pc:spChg>
        <pc:spChg chg="add mod">
          <ac:chgData name="Lee Linda" userId="8ed8ef86829a09c4" providerId="LiveId" clId="{D0B0A380-F56F-44D1-90B4-F0F2A71332E2}" dt="2022-07-08T04:47:01.205" v="16439" actId="1035"/>
          <ac:spMkLst>
            <pc:docMk/>
            <pc:sldMk cId="1994423677" sldId="270"/>
            <ac:spMk id="30" creationId="{788D4739-747B-7D59-64AB-34CAD801666F}"/>
          </ac:spMkLst>
        </pc:spChg>
        <pc:spChg chg="add mod">
          <ac:chgData name="Lee Linda" userId="8ed8ef86829a09c4" providerId="LiveId" clId="{D0B0A380-F56F-44D1-90B4-F0F2A71332E2}" dt="2022-07-10T18:28:24.459" v="45260" actId="255"/>
          <ac:spMkLst>
            <pc:docMk/>
            <pc:sldMk cId="1994423677" sldId="270"/>
            <ac:spMk id="35" creationId="{0D8CE687-12A7-CC09-95A5-B823CFFD3189}"/>
          </ac:spMkLst>
        </pc:spChg>
        <pc:spChg chg="add del mod">
          <ac:chgData name="Lee Linda" userId="8ed8ef86829a09c4" providerId="LiveId" clId="{D0B0A380-F56F-44D1-90B4-F0F2A71332E2}" dt="2022-07-09T04:23:11.551" v="21626" actId="21"/>
          <ac:spMkLst>
            <pc:docMk/>
            <pc:sldMk cId="1994423677" sldId="270"/>
            <ac:spMk id="36" creationId="{8585D655-3A89-13CB-7ED4-53EE8EC10D69}"/>
          </ac:spMkLst>
        </pc:spChg>
        <pc:spChg chg="add del mod">
          <ac:chgData name="Lee Linda" userId="8ed8ef86829a09c4" providerId="LiveId" clId="{D0B0A380-F56F-44D1-90B4-F0F2A71332E2}" dt="2022-07-08T05:48:04.516" v="17568" actId="478"/>
          <ac:spMkLst>
            <pc:docMk/>
            <pc:sldMk cId="1994423677" sldId="270"/>
            <ac:spMk id="37" creationId="{099368E0-0C17-C6F6-9EB9-8404666512E3}"/>
          </ac:spMkLst>
        </pc:spChg>
        <pc:spChg chg="add mod">
          <ac:chgData name="Lee Linda" userId="8ed8ef86829a09c4" providerId="LiveId" clId="{D0B0A380-F56F-44D1-90B4-F0F2A71332E2}" dt="2022-07-08T06:14:00.904" v="17914" actId="164"/>
          <ac:spMkLst>
            <pc:docMk/>
            <pc:sldMk cId="1994423677" sldId="270"/>
            <ac:spMk id="38" creationId="{258CF69A-3D18-0FA6-9918-D1F0588AEC6D}"/>
          </ac:spMkLst>
        </pc:spChg>
        <pc:spChg chg="add del mod">
          <ac:chgData name="Lee Linda" userId="8ed8ef86829a09c4" providerId="LiveId" clId="{D0B0A380-F56F-44D1-90B4-F0F2A71332E2}" dt="2022-07-08T05:41:12.470" v="17386" actId="478"/>
          <ac:spMkLst>
            <pc:docMk/>
            <pc:sldMk cId="1994423677" sldId="270"/>
            <ac:spMk id="39" creationId="{AF500617-EC27-2B1A-9D43-1B1F8B57C9D6}"/>
          </ac:spMkLst>
        </pc:spChg>
        <pc:spChg chg="add mod">
          <ac:chgData name="Lee Linda" userId="8ed8ef86829a09c4" providerId="LiveId" clId="{D0B0A380-F56F-44D1-90B4-F0F2A71332E2}" dt="2022-07-08T06:14:00.904" v="17914" actId="164"/>
          <ac:spMkLst>
            <pc:docMk/>
            <pc:sldMk cId="1994423677" sldId="270"/>
            <ac:spMk id="40" creationId="{43AA8FBF-9025-3D04-06C4-5B4A2763EFEB}"/>
          </ac:spMkLst>
        </pc:spChg>
        <pc:spChg chg="add mod">
          <ac:chgData name="Lee Linda" userId="8ed8ef86829a09c4" providerId="LiveId" clId="{D0B0A380-F56F-44D1-90B4-F0F2A71332E2}" dt="2022-07-08T06:14:00.904" v="17914" actId="164"/>
          <ac:spMkLst>
            <pc:docMk/>
            <pc:sldMk cId="1994423677" sldId="270"/>
            <ac:spMk id="41" creationId="{8440BB6C-FB44-D2C0-FA24-E4210F7D2EF2}"/>
          </ac:spMkLst>
        </pc:spChg>
        <pc:spChg chg="add mod">
          <ac:chgData name="Lee Linda" userId="8ed8ef86829a09c4" providerId="LiveId" clId="{D0B0A380-F56F-44D1-90B4-F0F2A71332E2}" dt="2022-07-08T06:14:00.904" v="17914" actId="164"/>
          <ac:spMkLst>
            <pc:docMk/>
            <pc:sldMk cId="1994423677" sldId="270"/>
            <ac:spMk id="42" creationId="{827193F2-E820-9EB6-9D6E-2B64C0300E57}"/>
          </ac:spMkLst>
        </pc:spChg>
        <pc:spChg chg="add mod">
          <ac:chgData name="Lee Linda" userId="8ed8ef86829a09c4" providerId="LiveId" clId="{D0B0A380-F56F-44D1-90B4-F0F2A71332E2}" dt="2022-07-08T06:14:00.904" v="17914" actId="164"/>
          <ac:spMkLst>
            <pc:docMk/>
            <pc:sldMk cId="1994423677" sldId="270"/>
            <ac:spMk id="43" creationId="{1FDDDAB7-0030-970F-B811-088BD3039883}"/>
          </ac:spMkLst>
        </pc:spChg>
        <pc:spChg chg="add mod">
          <ac:chgData name="Lee Linda" userId="8ed8ef86829a09c4" providerId="LiveId" clId="{D0B0A380-F56F-44D1-90B4-F0F2A71332E2}" dt="2022-07-08T06:14:00.904" v="17914" actId="164"/>
          <ac:spMkLst>
            <pc:docMk/>
            <pc:sldMk cId="1994423677" sldId="270"/>
            <ac:spMk id="44" creationId="{313C4DFA-98BA-EEFA-ECA1-AF21DE94A866}"/>
          </ac:spMkLst>
        </pc:spChg>
        <pc:spChg chg="add mod">
          <ac:chgData name="Lee Linda" userId="8ed8ef86829a09c4" providerId="LiveId" clId="{D0B0A380-F56F-44D1-90B4-F0F2A71332E2}" dt="2022-07-08T06:14:00.904" v="17914" actId="164"/>
          <ac:spMkLst>
            <pc:docMk/>
            <pc:sldMk cId="1994423677" sldId="270"/>
            <ac:spMk id="45" creationId="{3CCAA03D-D130-CD06-1F34-EC02729F6E07}"/>
          </ac:spMkLst>
        </pc:spChg>
        <pc:spChg chg="add mod">
          <ac:chgData name="Lee Linda" userId="8ed8ef86829a09c4" providerId="LiveId" clId="{D0B0A380-F56F-44D1-90B4-F0F2A71332E2}" dt="2022-07-08T06:14:00.904" v="17914" actId="164"/>
          <ac:spMkLst>
            <pc:docMk/>
            <pc:sldMk cId="1994423677" sldId="270"/>
            <ac:spMk id="46" creationId="{86A0C330-7C8F-C3FF-879E-B5B60F6DD798}"/>
          </ac:spMkLst>
        </pc:spChg>
        <pc:spChg chg="add mod">
          <ac:chgData name="Lee Linda" userId="8ed8ef86829a09c4" providerId="LiveId" clId="{D0B0A380-F56F-44D1-90B4-F0F2A71332E2}" dt="2022-07-08T06:14:00.904" v="17914" actId="164"/>
          <ac:spMkLst>
            <pc:docMk/>
            <pc:sldMk cId="1994423677" sldId="270"/>
            <ac:spMk id="47" creationId="{8F8959EC-AC92-F29F-1DB5-7CFE7873C752}"/>
          </ac:spMkLst>
        </pc:spChg>
        <pc:spChg chg="add mod">
          <ac:chgData name="Lee Linda" userId="8ed8ef86829a09c4" providerId="LiveId" clId="{D0B0A380-F56F-44D1-90B4-F0F2A71332E2}" dt="2022-07-08T06:14:00.904" v="17914" actId="164"/>
          <ac:spMkLst>
            <pc:docMk/>
            <pc:sldMk cId="1994423677" sldId="270"/>
            <ac:spMk id="48" creationId="{86C38099-F720-0FA1-1FAC-50208A5D2E03}"/>
          </ac:spMkLst>
        </pc:spChg>
        <pc:spChg chg="add mod">
          <ac:chgData name="Lee Linda" userId="8ed8ef86829a09c4" providerId="LiveId" clId="{D0B0A380-F56F-44D1-90B4-F0F2A71332E2}" dt="2022-07-08T06:14:00.904" v="17914" actId="164"/>
          <ac:spMkLst>
            <pc:docMk/>
            <pc:sldMk cId="1994423677" sldId="270"/>
            <ac:spMk id="49" creationId="{144A2B07-79E8-2A51-EA93-0A1C814CD7EC}"/>
          </ac:spMkLst>
        </pc:spChg>
        <pc:spChg chg="add mod">
          <ac:chgData name="Lee Linda" userId="8ed8ef86829a09c4" providerId="LiveId" clId="{D0B0A380-F56F-44D1-90B4-F0F2A71332E2}" dt="2022-07-08T06:14:00.904" v="17914" actId="164"/>
          <ac:spMkLst>
            <pc:docMk/>
            <pc:sldMk cId="1994423677" sldId="270"/>
            <ac:spMk id="50" creationId="{690FDD25-5CA5-E3B7-B9BE-41A08148CBEE}"/>
          </ac:spMkLst>
        </pc:spChg>
        <pc:spChg chg="add mod">
          <ac:chgData name="Lee Linda" userId="8ed8ef86829a09c4" providerId="LiveId" clId="{D0B0A380-F56F-44D1-90B4-F0F2A71332E2}" dt="2022-07-08T06:14:00.904" v="17914" actId="164"/>
          <ac:spMkLst>
            <pc:docMk/>
            <pc:sldMk cId="1994423677" sldId="270"/>
            <ac:spMk id="51" creationId="{2EE3E1CD-20B7-2452-1E08-1354DB563142}"/>
          </ac:spMkLst>
        </pc:spChg>
        <pc:spChg chg="add mod">
          <ac:chgData name="Lee Linda" userId="8ed8ef86829a09c4" providerId="LiveId" clId="{D0B0A380-F56F-44D1-90B4-F0F2A71332E2}" dt="2022-07-08T06:14:00.904" v="17914" actId="164"/>
          <ac:spMkLst>
            <pc:docMk/>
            <pc:sldMk cId="1994423677" sldId="270"/>
            <ac:spMk id="52" creationId="{03064742-0C54-942A-5349-A3F3A85A0EA9}"/>
          </ac:spMkLst>
        </pc:spChg>
        <pc:spChg chg="add mod">
          <ac:chgData name="Lee Linda" userId="8ed8ef86829a09c4" providerId="LiveId" clId="{D0B0A380-F56F-44D1-90B4-F0F2A71332E2}" dt="2022-07-08T06:16:40.682" v="17998" actId="20577"/>
          <ac:spMkLst>
            <pc:docMk/>
            <pc:sldMk cId="1994423677" sldId="270"/>
            <ac:spMk id="53" creationId="{D0460232-6947-AE04-A894-186F33427434}"/>
          </ac:spMkLst>
        </pc:spChg>
        <pc:spChg chg="add mod">
          <ac:chgData name="Lee Linda" userId="8ed8ef86829a09c4" providerId="LiveId" clId="{D0B0A380-F56F-44D1-90B4-F0F2A71332E2}" dt="2022-07-08T06:16:25.005" v="17987" actId="20577"/>
          <ac:spMkLst>
            <pc:docMk/>
            <pc:sldMk cId="1994423677" sldId="270"/>
            <ac:spMk id="54" creationId="{2E112573-55B5-95A2-F263-4EF5FFAD39F6}"/>
          </ac:spMkLst>
        </pc:spChg>
        <pc:spChg chg="add mod">
          <ac:chgData name="Lee Linda" userId="8ed8ef86829a09c4" providerId="LiveId" clId="{D0B0A380-F56F-44D1-90B4-F0F2A71332E2}" dt="2022-07-10T18:24:47.134" v="45182" actId="571"/>
          <ac:spMkLst>
            <pc:docMk/>
            <pc:sldMk cId="1994423677" sldId="270"/>
            <ac:spMk id="55" creationId="{2D4D041B-F896-8B3B-AC16-52780FCB2F62}"/>
          </ac:spMkLst>
        </pc:spChg>
        <pc:spChg chg="add mod">
          <ac:chgData name="Lee Linda" userId="8ed8ef86829a09c4" providerId="LiveId" clId="{D0B0A380-F56F-44D1-90B4-F0F2A71332E2}" dt="2022-07-10T18:24:47.134" v="45182" actId="571"/>
          <ac:spMkLst>
            <pc:docMk/>
            <pc:sldMk cId="1994423677" sldId="270"/>
            <ac:spMk id="58" creationId="{4AE64168-B5FB-32B5-57F6-84A54B4EBBEF}"/>
          </ac:spMkLst>
        </pc:spChg>
        <pc:spChg chg="add mod ord">
          <ac:chgData name="Lee Linda" userId="8ed8ef86829a09c4" providerId="LiveId" clId="{D0B0A380-F56F-44D1-90B4-F0F2A71332E2}" dt="2022-07-10T18:24:47.134" v="45182" actId="571"/>
          <ac:spMkLst>
            <pc:docMk/>
            <pc:sldMk cId="1994423677" sldId="270"/>
            <ac:spMk id="59" creationId="{10CFDECB-46A1-4321-BD17-2524023D13C7}"/>
          </ac:spMkLst>
        </pc:spChg>
        <pc:spChg chg="add mod">
          <ac:chgData name="Lee Linda" userId="8ed8ef86829a09c4" providerId="LiveId" clId="{D0B0A380-F56F-44D1-90B4-F0F2A71332E2}" dt="2022-07-08T07:17:36.039" v="18908" actId="1037"/>
          <ac:spMkLst>
            <pc:docMk/>
            <pc:sldMk cId="1994423677" sldId="270"/>
            <ac:spMk id="64" creationId="{B76538CA-1ADA-3598-F9FE-6EFC3F56467D}"/>
          </ac:spMkLst>
        </pc:spChg>
        <pc:grpChg chg="add mod">
          <ac:chgData name="Lee Linda" userId="8ed8ef86829a09c4" providerId="LiveId" clId="{D0B0A380-F56F-44D1-90B4-F0F2A71332E2}" dt="2022-07-10T18:24:47.134" v="45182" actId="571"/>
          <ac:grpSpMkLst>
            <pc:docMk/>
            <pc:sldMk cId="1994423677" sldId="270"/>
            <ac:grpSpMk id="60" creationId="{00FCC42F-D50F-199D-4586-CEEBCADBF479}"/>
          </ac:grpSpMkLst>
        </pc:grpChg>
        <pc:grpChg chg="add mod">
          <ac:chgData name="Lee Linda" userId="8ed8ef86829a09c4" providerId="LiveId" clId="{D0B0A380-F56F-44D1-90B4-F0F2A71332E2}" dt="2022-07-09T08:36:48.963" v="25342" actId="1076"/>
          <ac:grpSpMkLst>
            <pc:docMk/>
            <pc:sldMk cId="1994423677" sldId="270"/>
            <ac:grpSpMk id="61" creationId="{D263661D-D398-288A-F264-77E148D47AD6}"/>
          </ac:grpSpMkLst>
        </pc:grpChg>
        <pc:grpChg chg="add mod">
          <ac:chgData name="Lee Linda" userId="8ed8ef86829a09c4" providerId="LiveId" clId="{D0B0A380-F56F-44D1-90B4-F0F2A71332E2}" dt="2022-07-10T18:24:47.134" v="45182" actId="571"/>
          <ac:grpSpMkLst>
            <pc:docMk/>
            <pc:sldMk cId="1994423677" sldId="270"/>
            <ac:grpSpMk id="62" creationId="{22172C95-0456-9202-1803-C5C605211B6D}"/>
          </ac:grpSpMkLst>
        </pc:grpChg>
        <pc:graphicFrameChg chg="add mod">
          <ac:chgData name="Lee Linda" userId="8ed8ef86829a09c4" providerId="LiveId" clId="{D0B0A380-F56F-44D1-90B4-F0F2A71332E2}" dt="2022-07-08T07:17:06.829" v="18889"/>
          <ac:graphicFrameMkLst>
            <pc:docMk/>
            <pc:sldMk cId="1994423677" sldId="270"/>
            <ac:graphicFrameMk id="34" creationId="{9F8EC286-252A-2AC9-4391-A7B9BF7DF7B2}"/>
          </ac:graphicFrameMkLst>
        </pc:graphicFrameChg>
        <pc:graphicFrameChg chg="add del mod">
          <ac:chgData name="Lee Linda" userId="8ed8ef86829a09c4" providerId="LiveId" clId="{D0B0A380-F56F-44D1-90B4-F0F2A71332E2}" dt="2022-07-08T05:23:11.336" v="16751"/>
          <ac:graphicFrameMkLst>
            <pc:docMk/>
            <pc:sldMk cId="1994423677" sldId="270"/>
            <ac:graphicFrameMk id="35" creationId="{26DBF915-0022-B016-584C-311F4E1A63E4}"/>
          </ac:graphicFrameMkLst>
        </pc:graphicFrameChg>
        <pc:graphicFrameChg chg="add del mod">
          <ac:chgData name="Lee Linda" userId="8ed8ef86829a09c4" providerId="LiveId" clId="{D0B0A380-F56F-44D1-90B4-F0F2A71332E2}" dt="2022-07-08T05:23:16.681" v="16753"/>
          <ac:graphicFrameMkLst>
            <pc:docMk/>
            <pc:sldMk cId="1994423677" sldId="270"/>
            <ac:graphicFrameMk id="36" creationId="{8C0386AF-9B34-9144-A8F5-DC0E18545F2C}"/>
          </ac:graphicFrameMkLst>
        </pc:graphicFrameChg>
        <pc:picChg chg="add del mod">
          <ac:chgData name="Lee Linda" userId="8ed8ef86829a09c4" providerId="LiveId" clId="{D0B0A380-F56F-44D1-90B4-F0F2A71332E2}" dt="2022-07-07T10:22:28.803" v="5541" actId="478"/>
          <ac:picMkLst>
            <pc:docMk/>
            <pc:sldMk cId="1994423677" sldId="270"/>
            <ac:picMk id="10" creationId="{C8CCA9F9-877A-E728-822F-903BEDDE1104}"/>
          </ac:picMkLst>
        </pc:picChg>
        <pc:picChg chg="add del mod">
          <ac:chgData name="Lee Linda" userId="8ed8ef86829a09c4" providerId="LiveId" clId="{D0B0A380-F56F-44D1-90B4-F0F2A71332E2}" dt="2022-07-07T10:22:28.803" v="5541" actId="478"/>
          <ac:picMkLst>
            <pc:docMk/>
            <pc:sldMk cId="1994423677" sldId="270"/>
            <ac:picMk id="12" creationId="{FB4AB214-E0BA-0F60-57A7-D2FC7926DE18}"/>
          </ac:picMkLst>
        </pc:picChg>
        <pc:picChg chg="add del mod">
          <ac:chgData name="Lee Linda" userId="8ed8ef86829a09c4" providerId="LiveId" clId="{D0B0A380-F56F-44D1-90B4-F0F2A71332E2}" dt="2022-07-07T10:22:28.803" v="5541" actId="478"/>
          <ac:picMkLst>
            <pc:docMk/>
            <pc:sldMk cId="1994423677" sldId="270"/>
            <ac:picMk id="14" creationId="{476F318A-CEF6-022E-F606-9FD3C3F251EF}"/>
          </ac:picMkLst>
        </pc:picChg>
        <pc:picChg chg="add del mod">
          <ac:chgData name="Lee Linda" userId="8ed8ef86829a09c4" providerId="LiveId" clId="{D0B0A380-F56F-44D1-90B4-F0F2A71332E2}" dt="2022-07-07T08:34:23.778" v="3935" actId="478"/>
          <ac:picMkLst>
            <pc:docMk/>
            <pc:sldMk cId="1994423677" sldId="270"/>
            <ac:picMk id="16" creationId="{3BD2EF4B-DF24-5AC1-AFC1-008772D816A0}"/>
          </ac:picMkLst>
        </pc:picChg>
        <pc:picChg chg="add del mod">
          <ac:chgData name="Lee Linda" userId="8ed8ef86829a09c4" providerId="LiveId" clId="{D0B0A380-F56F-44D1-90B4-F0F2A71332E2}" dt="2022-07-07T10:22:28.803" v="5541" actId="478"/>
          <ac:picMkLst>
            <pc:docMk/>
            <pc:sldMk cId="1994423677" sldId="270"/>
            <ac:picMk id="18" creationId="{D7E86CB7-1237-5992-E174-50C4D84234A9}"/>
          </ac:picMkLst>
        </pc:picChg>
        <pc:picChg chg="add mod modCrop">
          <ac:chgData name="Lee Linda" userId="8ed8ef86829a09c4" providerId="LiveId" clId="{D0B0A380-F56F-44D1-90B4-F0F2A71332E2}" dt="2022-07-10T18:24:47.134" v="45182" actId="571"/>
          <ac:picMkLst>
            <pc:docMk/>
            <pc:sldMk cId="1994423677" sldId="270"/>
            <ac:picMk id="57" creationId="{2844DB6D-D9A5-5E81-C9ED-501937A35158}"/>
          </ac:picMkLst>
        </pc:picChg>
        <pc:cxnChg chg="add mod">
          <ac:chgData name="Lee Linda" userId="8ed8ef86829a09c4" providerId="LiveId" clId="{D0B0A380-F56F-44D1-90B4-F0F2A71332E2}" dt="2022-07-07T07:32:06.061" v="2098"/>
          <ac:cxnSpMkLst>
            <pc:docMk/>
            <pc:sldMk cId="1994423677" sldId="270"/>
            <ac:cxnSpMk id="5" creationId="{CD72DBAE-EDA1-1898-738C-9344334FC628}"/>
          </ac:cxnSpMkLst>
        </pc:cxnChg>
        <pc:cxnChg chg="add mod">
          <ac:chgData name="Lee Linda" userId="8ed8ef86829a09c4" providerId="LiveId" clId="{D0B0A380-F56F-44D1-90B4-F0F2A71332E2}" dt="2022-07-08T06:50:28.260" v="18515" actId="14100"/>
          <ac:cxnSpMkLst>
            <pc:docMk/>
            <pc:sldMk cId="1994423677" sldId="270"/>
            <ac:cxnSpMk id="31" creationId="{93D91852-E62C-DA65-3147-1559B0387A30}"/>
          </ac:cxnSpMkLst>
        </pc:cxnChg>
      </pc:sldChg>
      <pc:sldChg chg="addSp delSp modSp new add del mod">
        <pc:chgData name="Lee Linda" userId="8ed8ef86829a09c4" providerId="LiveId" clId="{D0B0A380-F56F-44D1-90B4-F0F2A71332E2}" dt="2022-07-08T02:39:00.788" v="14687" actId="47"/>
        <pc:sldMkLst>
          <pc:docMk/>
          <pc:sldMk cId="3295042321" sldId="271"/>
        </pc:sldMkLst>
        <pc:spChg chg="del">
          <ac:chgData name="Lee Linda" userId="8ed8ef86829a09c4" providerId="LiveId" clId="{D0B0A380-F56F-44D1-90B4-F0F2A71332E2}" dt="2022-07-07T07:34:00.364" v="2237" actId="478"/>
          <ac:spMkLst>
            <pc:docMk/>
            <pc:sldMk cId="3295042321" sldId="271"/>
            <ac:spMk id="2" creationId="{E74BA718-CDCA-6593-7774-297438AEA577}"/>
          </ac:spMkLst>
        </pc:spChg>
        <pc:spChg chg="del">
          <ac:chgData name="Lee Linda" userId="8ed8ef86829a09c4" providerId="LiveId" clId="{D0B0A380-F56F-44D1-90B4-F0F2A71332E2}" dt="2022-07-07T07:34:00.364" v="2237" actId="478"/>
          <ac:spMkLst>
            <pc:docMk/>
            <pc:sldMk cId="3295042321" sldId="271"/>
            <ac:spMk id="3" creationId="{3D519A0D-8860-D1BC-07AB-E38DA578811E}"/>
          </ac:spMkLst>
        </pc:spChg>
        <pc:spChg chg="add mod">
          <ac:chgData name="Lee Linda" userId="8ed8ef86829a09c4" providerId="LiveId" clId="{D0B0A380-F56F-44D1-90B4-F0F2A71332E2}" dt="2022-07-07T07:34:27.839" v="2314" actId="20577"/>
          <ac:spMkLst>
            <pc:docMk/>
            <pc:sldMk cId="3295042321" sldId="271"/>
            <ac:spMk id="4" creationId="{D99C3596-C991-A547-FD23-3497A252AFA5}"/>
          </ac:spMkLst>
        </pc:spChg>
        <pc:spChg chg="add mod">
          <ac:chgData name="Lee Linda" userId="8ed8ef86829a09c4" providerId="LiveId" clId="{D0B0A380-F56F-44D1-90B4-F0F2A71332E2}" dt="2022-07-07T07:34:00.662" v="2238"/>
          <ac:spMkLst>
            <pc:docMk/>
            <pc:sldMk cId="3295042321" sldId="271"/>
            <ac:spMk id="6" creationId="{51AA5754-9DE1-D11B-783C-87ACD3D3EC2E}"/>
          </ac:spMkLst>
        </pc:spChg>
        <pc:spChg chg="add del mod">
          <ac:chgData name="Lee Linda" userId="8ed8ef86829a09c4" providerId="LiveId" clId="{D0B0A380-F56F-44D1-90B4-F0F2A71332E2}" dt="2022-07-07T07:34:32.701" v="2315" actId="478"/>
          <ac:spMkLst>
            <pc:docMk/>
            <pc:sldMk cId="3295042321" sldId="271"/>
            <ac:spMk id="7" creationId="{39B0D42F-A3B4-A532-886A-4A3EF579D291}"/>
          </ac:spMkLst>
        </pc:spChg>
        <pc:spChg chg="add del mod">
          <ac:chgData name="Lee Linda" userId="8ed8ef86829a09c4" providerId="LiveId" clId="{D0B0A380-F56F-44D1-90B4-F0F2A71332E2}" dt="2022-07-07T07:37:50.807" v="2445" actId="21"/>
          <ac:spMkLst>
            <pc:docMk/>
            <pc:sldMk cId="3295042321" sldId="271"/>
            <ac:spMk id="8" creationId="{AADB209D-03DE-AB49-2B9A-E1F02435D2C8}"/>
          </ac:spMkLst>
        </pc:spChg>
        <pc:spChg chg="add del mod">
          <ac:chgData name="Lee Linda" userId="8ed8ef86829a09c4" providerId="LiveId" clId="{D0B0A380-F56F-44D1-90B4-F0F2A71332E2}" dt="2022-07-07T07:39:46.068" v="2523" actId="21"/>
          <ac:spMkLst>
            <pc:docMk/>
            <pc:sldMk cId="3295042321" sldId="271"/>
            <ac:spMk id="9" creationId="{749C633A-C44E-7697-ED4D-A3E0B1D443AE}"/>
          </ac:spMkLst>
        </pc:spChg>
        <pc:spChg chg="add mod">
          <ac:chgData name="Lee Linda" userId="8ed8ef86829a09c4" providerId="LiveId" clId="{D0B0A380-F56F-44D1-90B4-F0F2A71332E2}" dt="2022-07-07T07:43:44.558" v="2758" actId="164"/>
          <ac:spMkLst>
            <pc:docMk/>
            <pc:sldMk cId="3295042321" sldId="271"/>
            <ac:spMk id="10" creationId="{CA67D156-E542-7AD5-7F84-DB26077EAE2E}"/>
          </ac:spMkLst>
        </pc:spChg>
        <pc:spChg chg="add del mod">
          <ac:chgData name="Lee Linda" userId="8ed8ef86829a09c4" providerId="LiveId" clId="{D0B0A380-F56F-44D1-90B4-F0F2A71332E2}" dt="2022-07-07T07:39:46.068" v="2523" actId="21"/>
          <ac:spMkLst>
            <pc:docMk/>
            <pc:sldMk cId="3295042321" sldId="271"/>
            <ac:spMk id="11" creationId="{D1582410-460D-E8F9-3437-5C653E05EAC5}"/>
          </ac:spMkLst>
        </pc:spChg>
        <pc:spChg chg="add mod">
          <ac:chgData name="Lee Linda" userId="8ed8ef86829a09c4" providerId="LiveId" clId="{D0B0A380-F56F-44D1-90B4-F0F2A71332E2}" dt="2022-07-07T07:49:23.512" v="2951" actId="1076"/>
          <ac:spMkLst>
            <pc:docMk/>
            <pc:sldMk cId="3295042321" sldId="271"/>
            <ac:spMk id="12" creationId="{F74C4F53-C719-FC06-F722-B7575A270C10}"/>
          </ac:spMkLst>
        </pc:spChg>
        <pc:spChg chg="add mod">
          <ac:chgData name="Lee Linda" userId="8ed8ef86829a09c4" providerId="LiveId" clId="{D0B0A380-F56F-44D1-90B4-F0F2A71332E2}" dt="2022-07-07T07:46:05.156" v="2845" actId="1035"/>
          <ac:spMkLst>
            <pc:docMk/>
            <pc:sldMk cId="3295042321" sldId="271"/>
            <ac:spMk id="13" creationId="{4036AB83-5110-ED7D-85A3-FA7DC46F70E2}"/>
          </ac:spMkLst>
        </pc:spChg>
        <pc:spChg chg="add mod">
          <ac:chgData name="Lee Linda" userId="8ed8ef86829a09c4" providerId="LiveId" clId="{D0B0A380-F56F-44D1-90B4-F0F2A71332E2}" dt="2022-07-07T07:46:05.156" v="2845" actId="1035"/>
          <ac:spMkLst>
            <pc:docMk/>
            <pc:sldMk cId="3295042321" sldId="271"/>
            <ac:spMk id="14" creationId="{6FFD6685-E89A-CCF8-E540-3693B0FD5ED4}"/>
          </ac:spMkLst>
        </pc:spChg>
        <pc:spChg chg="add mod">
          <ac:chgData name="Lee Linda" userId="8ed8ef86829a09c4" providerId="LiveId" clId="{D0B0A380-F56F-44D1-90B4-F0F2A71332E2}" dt="2022-07-07T08:13:49.302" v="3566" actId="20577"/>
          <ac:spMkLst>
            <pc:docMk/>
            <pc:sldMk cId="3295042321" sldId="271"/>
            <ac:spMk id="15" creationId="{849A000D-B10B-3576-6774-2F717AD519DC}"/>
          </ac:spMkLst>
        </pc:spChg>
        <pc:spChg chg="add mod">
          <ac:chgData name="Lee Linda" userId="8ed8ef86829a09c4" providerId="LiveId" clId="{D0B0A380-F56F-44D1-90B4-F0F2A71332E2}" dt="2022-07-07T08:13:21.236" v="3515"/>
          <ac:spMkLst>
            <pc:docMk/>
            <pc:sldMk cId="3295042321" sldId="271"/>
            <ac:spMk id="22" creationId="{3D912738-B1D0-C48E-AC41-79A41EBD470E}"/>
          </ac:spMkLst>
        </pc:spChg>
        <pc:grpChg chg="add mod">
          <ac:chgData name="Lee Linda" userId="8ed8ef86829a09c4" providerId="LiveId" clId="{D0B0A380-F56F-44D1-90B4-F0F2A71332E2}" dt="2022-07-07T07:43:44.558" v="2758" actId="164"/>
          <ac:grpSpMkLst>
            <pc:docMk/>
            <pc:sldMk cId="3295042321" sldId="271"/>
            <ac:grpSpMk id="16" creationId="{BEC19553-DF25-3377-48B3-0A462F48AAFD}"/>
          </ac:grpSpMkLst>
        </pc:grpChg>
        <pc:cxnChg chg="add mod">
          <ac:chgData name="Lee Linda" userId="8ed8ef86829a09c4" providerId="LiveId" clId="{D0B0A380-F56F-44D1-90B4-F0F2A71332E2}" dt="2022-07-07T07:34:00.662" v="2238"/>
          <ac:cxnSpMkLst>
            <pc:docMk/>
            <pc:sldMk cId="3295042321" sldId="271"/>
            <ac:cxnSpMk id="5" creationId="{F7B63F68-3E5A-7FD6-0E05-1A66A341D13E}"/>
          </ac:cxnSpMkLst>
        </pc:cxnChg>
        <pc:cxnChg chg="add del mod">
          <ac:chgData name="Lee Linda" userId="8ed8ef86829a09c4" providerId="LiveId" clId="{D0B0A380-F56F-44D1-90B4-F0F2A71332E2}" dt="2022-07-07T07:44:16.798" v="2762" actId="11529"/>
          <ac:cxnSpMkLst>
            <pc:docMk/>
            <pc:sldMk cId="3295042321" sldId="271"/>
            <ac:cxnSpMk id="18" creationId="{F5D25026-F637-20E9-3A09-0C3C782A3641}"/>
          </ac:cxnSpMkLst>
        </pc:cxnChg>
        <pc:cxnChg chg="add del mod">
          <ac:chgData name="Lee Linda" userId="8ed8ef86829a09c4" providerId="LiveId" clId="{D0B0A380-F56F-44D1-90B4-F0F2A71332E2}" dt="2022-07-07T08:13:15.763" v="3507" actId="478"/>
          <ac:cxnSpMkLst>
            <pc:docMk/>
            <pc:sldMk cId="3295042321" sldId="271"/>
            <ac:cxnSpMk id="20" creationId="{4BA1CBF4-2245-6398-92B0-E02B61F92413}"/>
          </ac:cxnSpMkLst>
        </pc:cxnChg>
        <pc:cxnChg chg="add del mod">
          <ac:chgData name="Lee Linda" userId="8ed8ef86829a09c4" providerId="LiveId" clId="{D0B0A380-F56F-44D1-90B4-F0F2A71332E2}" dt="2022-07-07T08:13:16.390" v="3508" actId="478"/>
          <ac:cxnSpMkLst>
            <pc:docMk/>
            <pc:sldMk cId="3295042321" sldId="271"/>
            <ac:cxnSpMk id="21" creationId="{88120F54-8657-C0E8-0CCD-88DFABDF67E8}"/>
          </ac:cxnSpMkLst>
        </pc:cxnChg>
      </pc:sldChg>
      <pc:sldChg chg="addSp delSp modSp new del mod">
        <pc:chgData name="Lee Linda" userId="8ed8ef86829a09c4" providerId="LiveId" clId="{D0B0A380-F56F-44D1-90B4-F0F2A71332E2}" dt="2022-07-07T15:24:47.922" v="10359" actId="47"/>
        <pc:sldMkLst>
          <pc:docMk/>
          <pc:sldMk cId="2123017581" sldId="272"/>
        </pc:sldMkLst>
        <pc:spChg chg="del">
          <ac:chgData name="Lee Linda" userId="8ed8ef86829a09c4" providerId="LiveId" clId="{D0B0A380-F56F-44D1-90B4-F0F2A71332E2}" dt="2022-07-07T07:32:37.742" v="2099" actId="478"/>
          <ac:spMkLst>
            <pc:docMk/>
            <pc:sldMk cId="2123017581" sldId="272"/>
            <ac:spMk id="2" creationId="{3FE8F0A9-8817-22E3-3263-276A3823D979}"/>
          </ac:spMkLst>
        </pc:spChg>
        <pc:spChg chg="del">
          <ac:chgData name="Lee Linda" userId="8ed8ef86829a09c4" providerId="LiveId" clId="{D0B0A380-F56F-44D1-90B4-F0F2A71332E2}" dt="2022-07-07T07:32:37.742" v="2099" actId="478"/>
          <ac:spMkLst>
            <pc:docMk/>
            <pc:sldMk cId="2123017581" sldId="272"/>
            <ac:spMk id="3" creationId="{343E81EE-FC63-5560-17FC-0F11EF3617FC}"/>
          </ac:spMkLst>
        </pc:spChg>
        <pc:spChg chg="add mod">
          <ac:chgData name="Lee Linda" userId="8ed8ef86829a09c4" providerId="LiveId" clId="{D0B0A380-F56F-44D1-90B4-F0F2A71332E2}" dt="2022-07-07T07:33:50.344" v="2236" actId="20577"/>
          <ac:spMkLst>
            <pc:docMk/>
            <pc:sldMk cId="2123017581" sldId="272"/>
            <ac:spMk id="4" creationId="{25B325CC-60F0-E900-6B6C-C41B87C78C05}"/>
          </ac:spMkLst>
        </pc:spChg>
        <pc:spChg chg="add mod">
          <ac:chgData name="Lee Linda" userId="8ed8ef86829a09c4" providerId="LiveId" clId="{D0B0A380-F56F-44D1-90B4-F0F2A71332E2}" dt="2022-07-07T07:33:25.579" v="2200"/>
          <ac:spMkLst>
            <pc:docMk/>
            <pc:sldMk cId="2123017581" sldId="272"/>
            <ac:spMk id="6" creationId="{F9F87C9A-7ACA-716E-3E61-E6AE678729C8}"/>
          </ac:spMkLst>
        </pc:spChg>
        <pc:spChg chg="add del mod">
          <ac:chgData name="Lee Linda" userId="8ed8ef86829a09c4" providerId="LiveId" clId="{D0B0A380-F56F-44D1-90B4-F0F2A71332E2}" dt="2022-07-07T07:34:03.305" v="2239" actId="478"/>
          <ac:spMkLst>
            <pc:docMk/>
            <pc:sldMk cId="2123017581" sldId="272"/>
            <ac:spMk id="7" creationId="{49448602-2C13-5FA9-91DE-FBAAF77273AB}"/>
          </ac:spMkLst>
        </pc:spChg>
        <pc:spChg chg="add del mod">
          <ac:chgData name="Lee Linda" userId="8ed8ef86829a09c4" providerId="LiveId" clId="{D0B0A380-F56F-44D1-90B4-F0F2A71332E2}" dt="2022-07-07T08:38:11.380" v="4017" actId="478"/>
          <ac:spMkLst>
            <pc:docMk/>
            <pc:sldMk cId="2123017581" sldId="272"/>
            <ac:spMk id="8" creationId="{EA041AF5-B2B2-7651-F504-FD13900FF6CD}"/>
          </ac:spMkLst>
        </pc:spChg>
        <pc:spChg chg="add del mod">
          <ac:chgData name="Lee Linda" userId="8ed8ef86829a09c4" providerId="LiveId" clId="{D0B0A380-F56F-44D1-90B4-F0F2A71332E2}" dt="2022-07-07T08:37:54.414" v="4008"/>
          <ac:spMkLst>
            <pc:docMk/>
            <pc:sldMk cId="2123017581" sldId="272"/>
            <ac:spMk id="9" creationId="{93BDB378-D9DB-499A-C507-F1552DDE74AD}"/>
          </ac:spMkLst>
        </pc:spChg>
        <pc:spChg chg="add del mod">
          <ac:chgData name="Lee Linda" userId="8ed8ef86829a09c4" providerId="LiveId" clId="{D0B0A380-F56F-44D1-90B4-F0F2A71332E2}" dt="2022-07-07T08:37:54.414" v="4008"/>
          <ac:spMkLst>
            <pc:docMk/>
            <pc:sldMk cId="2123017581" sldId="272"/>
            <ac:spMk id="11" creationId="{5617069A-F650-87D0-5F1B-B945563CD9AF}"/>
          </ac:spMkLst>
        </pc:spChg>
        <pc:spChg chg="add del mod">
          <ac:chgData name="Lee Linda" userId="8ed8ef86829a09c4" providerId="LiveId" clId="{D0B0A380-F56F-44D1-90B4-F0F2A71332E2}" dt="2022-07-07T08:37:54.414" v="4008"/>
          <ac:spMkLst>
            <pc:docMk/>
            <pc:sldMk cId="2123017581" sldId="272"/>
            <ac:spMk id="12" creationId="{F5F43D6A-1D04-0E69-CB7D-04CAA5DA7DD3}"/>
          </ac:spMkLst>
        </pc:spChg>
        <pc:spChg chg="add del mod">
          <ac:chgData name="Lee Linda" userId="8ed8ef86829a09c4" providerId="LiveId" clId="{D0B0A380-F56F-44D1-90B4-F0F2A71332E2}" dt="2022-07-07T08:37:54.414" v="4008"/>
          <ac:spMkLst>
            <pc:docMk/>
            <pc:sldMk cId="2123017581" sldId="272"/>
            <ac:spMk id="17" creationId="{371DACB9-BABB-D75A-346B-3E99FC45A752}"/>
          </ac:spMkLst>
        </pc:spChg>
        <pc:spChg chg="add del mod">
          <ac:chgData name="Lee Linda" userId="8ed8ef86829a09c4" providerId="LiveId" clId="{D0B0A380-F56F-44D1-90B4-F0F2A71332E2}" dt="2022-07-07T08:37:54.414" v="4008"/>
          <ac:spMkLst>
            <pc:docMk/>
            <pc:sldMk cId="2123017581" sldId="272"/>
            <ac:spMk id="18" creationId="{E98246B6-16CD-82CE-2278-1074498FB0F0}"/>
          </ac:spMkLst>
        </pc:spChg>
        <pc:spChg chg="add del mod">
          <ac:chgData name="Lee Linda" userId="8ed8ef86829a09c4" providerId="LiveId" clId="{D0B0A380-F56F-44D1-90B4-F0F2A71332E2}" dt="2022-07-07T08:37:54.414" v="4008"/>
          <ac:spMkLst>
            <pc:docMk/>
            <pc:sldMk cId="2123017581" sldId="272"/>
            <ac:spMk id="19" creationId="{4A803181-E5F6-30FF-9303-A348E55613B0}"/>
          </ac:spMkLst>
        </pc:spChg>
        <pc:spChg chg="add del mod">
          <ac:chgData name="Lee Linda" userId="8ed8ef86829a09c4" providerId="LiveId" clId="{D0B0A380-F56F-44D1-90B4-F0F2A71332E2}" dt="2022-07-07T08:37:54.414" v="4008"/>
          <ac:spMkLst>
            <pc:docMk/>
            <pc:sldMk cId="2123017581" sldId="272"/>
            <ac:spMk id="20" creationId="{57F94F38-EF2B-D232-3CC7-09F4B5008F2F}"/>
          </ac:spMkLst>
        </pc:spChg>
        <pc:spChg chg="add del mod">
          <ac:chgData name="Lee Linda" userId="8ed8ef86829a09c4" providerId="LiveId" clId="{D0B0A380-F56F-44D1-90B4-F0F2A71332E2}" dt="2022-07-07T08:38:03.156" v="4013" actId="478"/>
          <ac:spMkLst>
            <pc:docMk/>
            <pc:sldMk cId="2123017581" sldId="272"/>
            <ac:spMk id="21" creationId="{F9ABEC10-5C39-6AA8-ABFB-0FD6364E7ECF}"/>
          </ac:spMkLst>
        </pc:spChg>
        <pc:spChg chg="add del mod">
          <ac:chgData name="Lee Linda" userId="8ed8ef86829a09c4" providerId="LiveId" clId="{D0B0A380-F56F-44D1-90B4-F0F2A71332E2}" dt="2022-07-07T08:38:01.300" v="4011" actId="478"/>
          <ac:spMkLst>
            <pc:docMk/>
            <pc:sldMk cId="2123017581" sldId="272"/>
            <ac:spMk id="23" creationId="{C2B44D08-25C7-DB0B-8FC2-7B58129E58BF}"/>
          </ac:spMkLst>
        </pc:spChg>
        <pc:spChg chg="add del mod">
          <ac:chgData name="Lee Linda" userId="8ed8ef86829a09c4" providerId="LiveId" clId="{D0B0A380-F56F-44D1-90B4-F0F2A71332E2}" dt="2022-07-07T08:38:04.658" v="4014" actId="478"/>
          <ac:spMkLst>
            <pc:docMk/>
            <pc:sldMk cId="2123017581" sldId="272"/>
            <ac:spMk id="24" creationId="{81258AD0-06F9-FBE6-AC66-C35BAE9EFB98}"/>
          </ac:spMkLst>
        </pc:spChg>
        <pc:spChg chg="add mod">
          <ac:chgData name="Lee Linda" userId="8ed8ef86829a09c4" providerId="LiveId" clId="{D0B0A380-F56F-44D1-90B4-F0F2A71332E2}" dt="2022-07-07T08:37:58.865" v="4010" actId="1076"/>
          <ac:spMkLst>
            <pc:docMk/>
            <pc:sldMk cId="2123017581" sldId="272"/>
            <ac:spMk id="29" creationId="{4D744893-0171-F28A-4EAB-3110ED03C924}"/>
          </ac:spMkLst>
        </pc:spChg>
        <pc:spChg chg="add mod">
          <ac:chgData name="Lee Linda" userId="8ed8ef86829a09c4" providerId="LiveId" clId="{D0B0A380-F56F-44D1-90B4-F0F2A71332E2}" dt="2022-07-07T08:38:53.571" v="4044" actId="1076"/>
          <ac:spMkLst>
            <pc:docMk/>
            <pc:sldMk cId="2123017581" sldId="272"/>
            <ac:spMk id="30" creationId="{EA2A68EA-59A3-4DD9-E164-E4E90F5659C3}"/>
          </ac:spMkLst>
        </pc:spChg>
        <pc:spChg chg="add mod">
          <ac:chgData name="Lee Linda" userId="8ed8ef86829a09c4" providerId="LiveId" clId="{D0B0A380-F56F-44D1-90B4-F0F2A71332E2}" dt="2022-07-07T08:38:20.907" v="4020" actId="1076"/>
          <ac:spMkLst>
            <pc:docMk/>
            <pc:sldMk cId="2123017581" sldId="272"/>
            <ac:spMk id="31" creationId="{30EF50EB-DF3F-F8F7-0668-972C3B3D2EE4}"/>
          </ac:spMkLst>
        </pc:spChg>
        <pc:spChg chg="add mod">
          <ac:chgData name="Lee Linda" userId="8ed8ef86829a09c4" providerId="LiveId" clId="{D0B0A380-F56F-44D1-90B4-F0F2A71332E2}" dt="2022-07-07T08:38:19.444" v="4019" actId="1076"/>
          <ac:spMkLst>
            <pc:docMk/>
            <pc:sldMk cId="2123017581" sldId="272"/>
            <ac:spMk id="32" creationId="{2C616433-A4C4-4C76-A8C2-298A6C88DE7E}"/>
          </ac:spMkLst>
        </pc:spChg>
        <pc:spChg chg="add mod">
          <ac:chgData name="Lee Linda" userId="8ed8ef86829a09c4" providerId="LiveId" clId="{D0B0A380-F56F-44D1-90B4-F0F2A71332E2}" dt="2022-07-07T08:38:46.663" v="4042" actId="20577"/>
          <ac:spMkLst>
            <pc:docMk/>
            <pc:sldMk cId="2123017581" sldId="272"/>
            <ac:spMk id="35" creationId="{0D54A146-FB84-EFC2-B06F-E7972BC413D0}"/>
          </ac:spMkLst>
        </pc:spChg>
        <pc:spChg chg="add mod">
          <ac:chgData name="Lee Linda" userId="8ed8ef86829a09c4" providerId="LiveId" clId="{D0B0A380-F56F-44D1-90B4-F0F2A71332E2}" dt="2022-07-07T08:39:39.133" v="4078" actId="20577"/>
          <ac:spMkLst>
            <pc:docMk/>
            <pc:sldMk cId="2123017581" sldId="272"/>
            <ac:spMk id="38" creationId="{FD16C7F8-E2A0-71AA-4F52-4D64186AF90A}"/>
          </ac:spMkLst>
        </pc:spChg>
        <pc:spChg chg="add mod">
          <ac:chgData name="Lee Linda" userId="8ed8ef86829a09c4" providerId="LiveId" clId="{D0B0A380-F56F-44D1-90B4-F0F2A71332E2}" dt="2022-07-07T08:40:38.124" v="4105" actId="1076"/>
          <ac:spMkLst>
            <pc:docMk/>
            <pc:sldMk cId="2123017581" sldId="272"/>
            <ac:spMk id="41" creationId="{5E8A1D3E-3FC4-1B5F-77FD-395183EC0A63}"/>
          </ac:spMkLst>
        </pc:spChg>
        <pc:spChg chg="add mod">
          <ac:chgData name="Lee Linda" userId="8ed8ef86829a09c4" providerId="LiveId" clId="{D0B0A380-F56F-44D1-90B4-F0F2A71332E2}" dt="2022-07-07T14:55:58.174" v="9704" actId="1076"/>
          <ac:spMkLst>
            <pc:docMk/>
            <pc:sldMk cId="2123017581" sldId="272"/>
            <ac:spMk id="44" creationId="{FCB74F2F-1225-E2A8-AE7E-87528401F918}"/>
          </ac:spMkLst>
        </pc:spChg>
        <pc:spChg chg="add mod">
          <ac:chgData name="Lee Linda" userId="8ed8ef86829a09c4" providerId="LiveId" clId="{D0B0A380-F56F-44D1-90B4-F0F2A71332E2}" dt="2022-07-07T09:20:17.902" v="4162" actId="1076"/>
          <ac:spMkLst>
            <pc:docMk/>
            <pc:sldMk cId="2123017581" sldId="272"/>
            <ac:spMk id="47" creationId="{54D38927-D02E-D69E-ABCC-0B456F79AE6F}"/>
          </ac:spMkLst>
        </pc:spChg>
        <pc:picChg chg="add del mod">
          <ac:chgData name="Lee Linda" userId="8ed8ef86829a09c4" providerId="LiveId" clId="{D0B0A380-F56F-44D1-90B4-F0F2A71332E2}" dt="2022-07-07T08:37:54.414" v="4008"/>
          <ac:picMkLst>
            <pc:docMk/>
            <pc:sldMk cId="2123017581" sldId="272"/>
            <ac:picMk id="13" creationId="{D2C14E8B-C691-B1E8-2920-8D89B28BED72}"/>
          </ac:picMkLst>
        </pc:picChg>
        <pc:picChg chg="add del mod">
          <ac:chgData name="Lee Linda" userId="8ed8ef86829a09c4" providerId="LiveId" clId="{D0B0A380-F56F-44D1-90B4-F0F2A71332E2}" dt="2022-07-07T08:37:54.414" v="4008"/>
          <ac:picMkLst>
            <pc:docMk/>
            <pc:sldMk cId="2123017581" sldId="272"/>
            <ac:picMk id="14" creationId="{C125A9E5-7C34-B451-5FAB-A731AE24C2D8}"/>
          </ac:picMkLst>
        </pc:picChg>
        <pc:picChg chg="add del mod">
          <ac:chgData name="Lee Linda" userId="8ed8ef86829a09c4" providerId="LiveId" clId="{D0B0A380-F56F-44D1-90B4-F0F2A71332E2}" dt="2022-07-07T08:37:54.414" v="4008"/>
          <ac:picMkLst>
            <pc:docMk/>
            <pc:sldMk cId="2123017581" sldId="272"/>
            <ac:picMk id="15" creationId="{5AC63AEF-91BE-35AE-D961-BFD0B62E996C}"/>
          </ac:picMkLst>
        </pc:picChg>
        <pc:picChg chg="add del mod">
          <ac:chgData name="Lee Linda" userId="8ed8ef86829a09c4" providerId="LiveId" clId="{D0B0A380-F56F-44D1-90B4-F0F2A71332E2}" dt="2022-07-07T08:37:54.414" v="4008"/>
          <ac:picMkLst>
            <pc:docMk/>
            <pc:sldMk cId="2123017581" sldId="272"/>
            <ac:picMk id="16" creationId="{B4866D2D-1626-B424-FDD9-00987EBD0893}"/>
          </ac:picMkLst>
        </pc:picChg>
        <pc:picChg chg="add mod">
          <ac:chgData name="Lee Linda" userId="8ed8ef86829a09c4" providerId="LiveId" clId="{D0B0A380-F56F-44D1-90B4-F0F2A71332E2}" dt="2022-07-07T08:37:58.865" v="4010" actId="1076"/>
          <ac:picMkLst>
            <pc:docMk/>
            <pc:sldMk cId="2123017581" sldId="272"/>
            <ac:picMk id="25" creationId="{44D9A377-2A50-77D6-3936-8EC3D76F00FD}"/>
          </ac:picMkLst>
        </pc:picChg>
        <pc:picChg chg="add mod">
          <ac:chgData name="Lee Linda" userId="8ed8ef86829a09c4" providerId="LiveId" clId="{D0B0A380-F56F-44D1-90B4-F0F2A71332E2}" dt="2022-07-07T08:38:51.633" v="4043" actId="1076"/>
          <ac:picMkLst>
            <pc:docMk/>
            <pc:sldMk cId="2123017581" sldId="272"/>
            <ac:picMk id="26" creationId="{40A753DD-8925-1677-37A8-9BA67A265C6B}"/>
          </ac:picMkLst>
        </pc:picChg>
        <pc:picChg chg="add mod">
          <ac:chgData name="Lee Linda" userId="8ed8ef86829a09c4" providerId="LiveId" clId="{D0B0A380-F56F-44D1-90B4-F0F2A71332E2}" dt="2022-07-07T08:38:19.444" v="4019" actId="1076"/>
          <ac:picMkLst>
            <pc:docMk/>
            <pc:sldMk cId="2123017581" sldId="272"/>
            <ac:picMk id="27" creationId="{326D439B-63B1-F0F2-FDFA-1DB819A59902}"/>
          </ac:picMkLst>
        </pc:picChg>
        <pc:picChg chg="add mod">
          <ac:chgData name="Lee Linda" userId="8ed8ef86829a09c4" providerId="LiveId" clId="{D0B0A380-F56F-44D1-90B4-F0F2A71332E2}" dt="2022-07-07T08:37:58.865" v="4010" actId="1076"/>
          <ac:picMkLst>
            <pc:docMk/>
            <pc:sldMk cId="2123017581" sldId="272"/>
            <ac:picMk id="28" creationId="{FB3479D2-2AF0-6B08-2F79-E8986F7A4DD2}"/>
          </ac:picMkLst>
        </pc:picChg>
        <pc:picChg chg="add mod">
          <ac:chgData name="Lee Linda" userId="8ed8ef86829a09c4" providerId="LiveId" clId="{D0B0A380-F56F-44D1-90B4-F0F2A71332E2}" dt="2022-07-07T08:38:34.179" v="4023" actId="1076"/>
          <ac:picMkLst>
            <pc:docMk/>
            <pc:sldMk cId="2123017581" sldId="272"/>
            <ac:picMk id="34" creationId="{0792C605-9F2A-2C89-5C0E-C4CFA7A710D5}"/>
          </ac:picMkLst>
        </pc:picChg>
        <pc:picChg chg="add mod">
          <ac:chgData name="Lee Linda" userId="8ed8ef86829a09c4" providerId="LiveId" clId="{D0B0A380-F56F-44D1-90B4-F0F2A71332E2}" dt="2022-07-07T08:39:27.792" v="4051" actId="1076"/>
          <ac:picMkLst>
            <pc:docMk/>
            <pc:sldMk cId="2123017581" sldId="272"/>
            <ac:picMk id="37" creationId="{835E9DFB-22B4-8269-8461-755023BCF97C}"/>
          </ac:picMkLst>
        </pc:picChg>
        <pc:picChg chg="add mod">
          <ac:chgData name="Lee Linda" userId="8ed8ef86829a09c4" providerId="LiveId" clId="{D0B0A380-F56F-44D1-90B4-F0F2A71332E2}" dt="2022-07-07T08:40:36.041" v="4104" actId="1076"/>
          <ac:picMkLst>
            <pc:docMk/>
            <pc:sldMk cId="2123017581" sldId="272"/>
            <ac:picMk id="40" creationId="{8AF924D4-FB6C-38AF-EB3E-0AA2025B32E5}"/>
          </ac:picMkLst>
        </pc:picChg>
        <pc:picChg chg="add mod">
          <ac:chgData name="Lee Linda" userId="8ed8ef86829a09c4" providerId="LiveId" clId="{D0B0A380-F56F-44D1-90B4-F0F2A71332E2}" dt="2022-07-07T14:55:58.174" v="9704" actId="1076"/>
          <ac:picMkLst>
            <pc:docMk/>
            <pc:sldMk cId="2123017581" sldId="272"/>
            <ac:picMk id="43" creationId="{6856E7D8-0B31-3AA5-CA88-CCB88C63E112}"/>
          </ac:picMkLst>
        </pc:picChg>
        <pc:picChg chg="add mod">
          <ac:chgData name="Lee Linda" userId="8ed8ef86829a09c4" providerId="LiveId" clId="{D0B0A380-F56F-44D1-90B4-F0F2A71332E2}" dt="2022-07-07T09:20:17.902" v="4162" actId="1076"/>
          <ac:picMkLst>
            <pc:docMk/>
            <pc:sldMk cId="2123017581" sldId="272"/>
            <ac:picMk id="46" creationId="{A8A54E9B-7592-678E-5909-B11C61FE1229}"/>
          </ac:picMkLst>
        </pc:picChg>
        <pc:cxnChg chg="add mod">
          <ac:chgData name="Lee Linda" userId="8ed8ef86829a09c4" providerId="LiveId" clId="{D0B0A380-F56F-44D1-90B4-F0F2A71332E2}" dt="2022-07-07T07:32:38.383" v="2100"/>
          <ac:cxnSpMkLst>
            <pc:docMk/>
            <pc:sldMk cId="2123017581" sldId="272"/>
            <ac:cxnSpMk id="5" creationId="{A24AD0ED-ABCC-24A4-F395-1BA4A3D8CB3A}"/>
          </ac:cxnSpMkLst>
        </pc:cxnChg>
        <pc:cxnChg chg="add del mod">
          <ac:chgData name="Lee Linda" userId="8ed8ef86829a09c4" providerId="LiveId" clId="{D0B0A380-F56F-44D1-90B4-F0F2A71332E2}" dt="2022-07-07T08:37:54.414" v="4008"/>
          <ac:cxnSpMkLst>
            <pc:docMk/>
            <pc:sldMk cId="2123017581" sldId="272"/>
            <ac:cxnSpMk id="10" creationId="{D0E10CBC-EBD6-664A-9634-380B4C4DA595}"/>
          </ac:cxnSpMkLst>
        </pc:cxnChg>
        <pc:cxnChg chg="add del mod">
          <ac:chgData name="Lee Linda" userId="8ed8ef86829a09c4" providerId="LiveId" clId="{D0B0A380-F56F-44D1-90B4-F0F2A71332E2}" dt="2022-07-07T08:38:02.247" v="4012" actId="478"/>
          <ac:cxnSpMkLst>
            <pc:docMk/>
            <pc:sldMk cId="2123017581" sldId="272"/>
            <ac:cxnSpMk id="22" creationId="{76F4C747-65CC-FDA2-58DF-FA34805E08A3}"/>
          </ac:cxnSpMkLst>
        </pc:cxnChg>
      </pc:sldChg>
      <pc:sldChg chg="addSp delSp modSp new mod">
        <pc:chgData name="Lee Linda" userId="8ed8ef86829a09c4" providerId="LiveId" clId="{D0B0A380-F56F-44D1-90B4-F0F2A71332E2}" dt="2022-07-10T17:19:07.504" v="44725" actId="255"/>
        <pc:sldMkLst>
          <pc:docMk/>
          <pc:sldMk cId="3554627325" sldId="273"/>
        </pc:sldMkLst>
        <pc:spChg chg="del">
          <ac:chgData name="Lee Linda" userId="8ed8ef86829a09c4" providerId="LiveId" clId="{D0B0A380-F56F-44D1-90B4-F0F2A71332E2}" dt="2022-07-07T07:50:02.836" v="2968" actId="478"/>
          <ac:spMkLst>
            <pc:docMk/>
            <pc:sldMk cId="3554627325" sldId="273"/>
            <ac:spMk id="2" creationId="{AFFC32A3-9927-278F-AF7A-4886E2E84035}"/>
          </ac:spMkLst>
        </pc:spChg>
        <pc:spChg chg="del">
          <ac:chgData name="Lee Linda" userId="8ed8ef86829a09c4" providerId="LiveId" clId="{D0B0A380-F56F-44D1-90B4-F0F2A71332E2}" dt="2022-07-07T07:50:02.836" v="2968" actId="478"/>
          <ac:spMkLst>
            <pc:docMk/>
            <pc:sldMk cId="3554627325" sldId="273"/>
            <ac:spMk id="3" creationId="{2CF5CC48-EE82-4992-07F3-F95CA62CBB17}"/>
          </ac:spMkLst>
        </pc:spChg>
        <pc:spChg chg="add del mod">
          <ac:chgData name="Lee Linda" userId="8ed8ef86829a09c4" providerId="LiveId" clId="{D0B0A380-F56F-44D1-90B4-F0F2A71332E2}" dt="2022-07-10T16:35:52.847" v="43409" actId="478"/>
          <ac:spMkLst>
            <pc:docMk/>
            <pc:sldMk cId="3554627325" sldId="273"/>
            <ac:spMk id="4" creationId="{EC41CC9A-0078-45F9-FF8D-46BD6A32C14D}"/>
          </ac:spMkLst>
        </pc:spChg>
        <pc:spChg chg="add del mod">
          <ac:chgData name="Lee Linda" userId="8ed8ef86829a09c4" providerId="LiveId" clId="{D0B0A380-F56F-44D1-90B4-F0F2A71332E2}" dt="2022-07-10T16:35:30.436" v="43404" actId="20577"/>
          <ac:spMkLst>
            <pc:docMk/>
            <pc:sldMk cId="3554627325" sldId="273"/>
            <ac:spMk id="6" creationId="{6B7FACAB-BB85-C7D1-85A1-4C317BD11B22}"/>
          </ac:spMkLst>
        </pc:spChg>
        <pc:spChg chg="del mod topLvl">
          <ac:chgData name="Lee Linda" userId="8ed8ef86829a09c4" providerId="LiveId" clId="{D0B0A380-F56F-44D1-90B4-F0F2A71332E2}" dt="2022-07-10T16:33:43.232" v="43362" actId="478"/>
          <ac:spMkLst>
            <pc:docMk/>
            <pc:sldMk cId="3554627325" sldId="273"/>
            <ac:spMk id="8" creationId="{62DD2895-499F-B3ED-9F49-F0D9C3DFFB2D}"/>
          </ac:spMkLst>
        </pc:spChg>
        <pc:spChg chg="mod topLvl">
          <ac:chgData name="Lee Linda" userId="8ed8ef86829a09c4" providerId="LiveId" clId="{D0B0A380-F56F-44D1-90B4-F0F2A71332E2}" dt="2022-07-10T17:18:23.221" v="44712" actId="571"/>
          <ac:spMkLst>
            <pc:docMk/>
            <pc:sldMk cId="3554627325" sldId="273"/>
            <ac:spMk id="9" creationId="{49045566-594B-E50C-CFF5-9BF2349202A0}"/>
          </ac:spMkLst>
        </pc:spChg>
        <pc:spChg chg="mod ord topLvl">
          <ac:chgData name="Lee Linda" userId="8ed8ef86829a09c4" providerId="LiveId" clId="{D0B0A380-F56F-44D1-90B4-F0F2A71332E2}" dt="2022-07-10T17:18:23.221" v="44712" actId="571"/>
          <ac:spMkLst>
            <pc:docMk/>
            <pc:sldMk cId="3554627325" sldId="273"/>
            <ac:spMk id="10" creationId="{8F1D890C-70C1-2D2C-2223-5CAEE0F28C18}"/>
          </ac:spMkLst>
        </pc:spChg>
        <pc:spChg chg="del mod topLvl">
          <ac:chgData name="Lee Linda" userId="8ed8ef86829a09c4" providerId="LiveId" clId="{D0B0A380-F56F-44D1-90B4-F0F2A71332E2}" dt="2022-07-07T08:04:42.271" v="3087" actId="478"/>
          <ac:spMkLst>
            <pc:docMk/>
            <pc:sldMk cId="3554627325" sldId="273"/>
            <ac:spMk id="11" creationId="{6AB28658-6E3C-CBCF-D987-DE98C5FB2683}"/>
          </ac:spMkLst>
        </pc:spChg>
        <pc:spChg chg="del mod topLvl">
          <ac:chgData name="Lee Linda" userId="8ed8ef86829a09c4" providerId="LiveId" clId="{D0B0A380-F56F-44D1-90B4-F0F2A71332E2}" dt="2022-07-07T08:10:53.766" v="3394" actId="478"/>
          <ac:spMkLst>
            <pc:docMk/>
            <pc:sldMk cId="3554627325" sldId="273"/>
            <ac:spMk id="12" creationId="{643D24A4-F7AC-75D6-34E7-77E0E832CDD7}"/>
          </ac:spMkLst>
        </pc:spChg>
        <pc:spChg chg="add del mod">
          <ac:chgData name="Lee Linda" userId="8ed8ef86829a09c4" providerId="LiveId" clId="{D0B0A380-F56F-44D1-90B4-F0F2A71332E2}" dt="2022-07-07T08:12:03.077" v="3429" actId="478"/>
          <ac:spMkLst>
            <pc:docMk/>
            <pc:sldMk cId="3554627325" sldId="273"/>
            <ac:spMk id="15" creationId="{7A57348B-F81E-C5E4-5EB6-2ECD413E6CE6}"/>
          </ac:spMkLst>
        </pc:spChg>
        <pc:spChg chg="add del mod">
          <ac:chgData name="Lee Linda" userId="8ed8ef86829a09c4" providerId="LiveId" clId="{D0B0A380-F56F-44D1-90B4-F0F2A71332E2}" dt="2022-07-07T08:06:56.750" v="3233" actId="478"/>
          <ac:spMkLst>
            <pc:docMk/>
            <pc:sldMk cId="3554627325" sldId="273"/>
            <ac:spMk id="16" creationId="{10446BD2-B728-CB82-D808-998D5E19C87B}"/>
          </ac:spMkLst>
        </pc:spChg>
        <pc:spChg chg="add del mod">
          <ac:chgData name="Lee Linda" userId="8ed8ef86829a09c4" providerId="LiveId" clId="{D0B0A380-F56F-44D1-90B4-F0F2A71332E2}" dt="2022-07-07T08:07:45.830" v="3236" actId="478"/>
          <ac:spMkLst>
            <pc:docMk/>
            <pc:sldMk cId="3554627325" sldId="273"/>
            <ac:spMk id="17" creationId="{5BA0BBC2-B916-1A52-9C64-67D495FC22A3}"/>
          </ac:spMkLst>
        </pc:spChg>
        <pc:spChg chg="add del mod ord">
          <ac:chgData name="Lee Linda" userId="8ed8ef86829a09c4" providerId="LiveId" clId="{D0B0A380-F56F-44D1-90B4-F0F2A71332E2}" dt="2022-07-10T16:41:44.707" v="43581" actId="478"/>
          <ac:spMkLst>
            <pc:docMk/>
            <pc:sldMk cId="3554627325" sldId="273"/>
            <ac:spMk id="18" creationId="{26600B79-FA9F-5B86-81F9-4410E78F9AB8}"/>
          </ac:spMkLst>
        </pc:spChg>
        <pc:spChg chg="add mod ord">
          <ac:chgData name="Lee Linda" userId="8ed8ef86829a09c4" providerId="LiveId" clId="{D0B0A380-F56F-44D1-90B4-F0F2A71332E2}" dt="2022-07-10T17:18:23.221" v="44712" actId="571"/>
          <ac:spMkLst>
            <pc:docMk/>
            <pc:sldMk cId="3554627325" sldId="273"/>
            <ac:spMk id="19" creationId="{6065FAAB-7C9B-D002-262A-5538E5530854}"/>
          </ac:spMkLst>
        </pc:spChg>
        <pc:spChg chg="add del mod">
          <ac:chgData name="Lee Linda" userId="8ed8ef86829a09c4" providerId="LiveId" clId="{D0B0A380-F56F-44D1-90B4-F0F2A71332E2}" dt="2022-07-10T16:43:05.795" v="43685" actId="1076"/>
          <ac:spMkLst>
            <pc:docMk/>
            <pc:sldMk cId="3554627325" sldId="273"/>
            <ac:spMk id="20" creationId="{10987DE9-0A6E-5233-3E09-51602BE075AA}"/>
          </ac:spMkLst>
        </pc:spChg>
        <pc:spChg chg="add mod ord">
          <ac:chgData name="Lee Linda" userId="8ed8ef86829a09c4" providerId="LiveId" clId="{D0B0A380-F56F-44D1-90B4-F0F2A71332E2}" dt="2022-07-10T17:18:23.221" v="44712" actId="571"/>
          <ac:spMkLst>
            <pc:docMk/>
            <pc:sldMk cId="3554627325" sldId="273"/>
            <ac:spMk id="22" creationId="{F6C3904F-1F01-B884-6D00-9388B69F525F}"/>
          </ac:spMkLst>
        </pc:spChg>
        <pc:spChg chg="add del mod ord topLvl">
          <ac:chgData name="Lee Linda" userId="8ed8ef86829a09c4" providerId="LiveId" clId="{D0B0A380-F56F-44D1-90B4-F0F2A71332E2}" dt="2022-07-09T03:40:22.601" v="20301" actId="478"/>
          <ac:spMkLst>
            <pc:docMk/>
            <pc:sldMk cId="3554627325" sldId="273"/>
            <ac:spMk id="23" creationId="{45C07815-AFD2-B48C-80F3-0CF6013949B6}"/>
          </ac:spMkLst>
        </pc:spChg>
        <pc:spChg chg="add del mod ord">
          <ac:chgData name="Lee Linda" userId="8ed8ef86829a09c4" providerId="LiveId" clId="{D0B0A380-F56F-44D1-90B4-F0F2A71332E2}" dt="2022-07-09T03:40:19.139" v="20300" actId="478"/>
          <ac:spMkLst>
            <pc:docMk/>
            <pc:sldMk cId="3554627325" sldId="273"/>
            <ac:spMk id="24" creationId="{FE8D7689-48EE-7874-3CF1-B5A9D124FD3A}"/>
          </ac:spMkLst>
        </pc:spChg>
        <pc:spChg chg="add mod">
          <ac:chgData name="Lee Linda" userId="8ed8ef86829a09c4" providerId="LiveId" clId="{D0B0A380-F56F-44D1-90B4-F0F2A71332E2}" dt="2022-07-10T17:18:23.221" v="44712" actId="571"/>
          <ac:spMkLst>
            <pc:docMk/>
            <pc:sldMk cId="3554627325" sldId="273"/>
            <ac:spMk id="27" creationId="{EABB9BF3-4085-3E6D-399B-2EB5521F6391}"/>
          </ac:spMkLst>
        </pc:spChg>
        <pc:spChg chg="add del mod">
          <ac:chgData name="Lee Linda" userId="8ed8ef86829a09c4" providerId="LiveId" clId="{D0B0A380-F56F-44D1-90B4-F0F2A71332E2}" dt="2022-07-10T17:18:23.221" v="44712" actId="571"/>
          <ac:spMkLst>
            <pc:docMk/>
            <pc:sldMk cId="3554627325" sldId="273"/>
            <ac:spMk id="28" creationId="{54997D70-8FA0-CD45-5208-5F181687F672}"/>
          </ac:spMkLst>
        </pc:spChg>
        <pc:spChg chg="add mod">
          <ac:chgData name="Lee Linda" userId="8ed8ef86829a09c4" providerId="LiveId" clId="{D0B0A380-F56F-44D1-90B4-F0F2A71332E2}" dt="2022-07-10T16:35:51.326" v="43407" actId="571"/>
          <ac:spMkLst>
            <pc:docMk/>
            <pc:sldMk cId="3554627325" sldId="273"/>
            <ac:spMk id="29" creationId="{A976D257-8FEC-6AF2-E3C5-3561D5A3BD79}"/>
          </ac:spMkLst>
        </pc:spChg>
        <pc:spChg chg="add mod">
          <ac:chgData name="Lee Linda" userId="8ed8ef86829a09c4" providerId="LiveId" clId="{D0B0A380-F56F-44D1-90B4-F0F2A71332E2}" dt="2022-07-10T16:35:51.326" v="43407" actId="571"/>
          <ac:spMkLst>
            <pc:docMk/>
            <pc:sldMk cId="3554627325" sldId="273"/>
            <ac:spMk id="30" creationId="{E5631999-96AC-EA68-129A-31C82557A496}"/>
          </ac:spMkLst>
        </pc:spChg>
        <pc:spChg chg="add del mod">
          <ac:chgData name="Lee Linda" userId="8ed8ef86829a09c4" providerId="LiveId" clId="{D0B0A380-F56F-44D1-90B4-F0F2A71332E2}" dt="2022-07-08T04:05:31.428" v="15506" actId="478"/>
          <ac:spMkLst>
            <pc:docMk/>
            <pc:sldMk cId="3554627325" sldId="273"/>
            <ac:spMk id="36" creationId="{2695FE9C-1E90-E911-DCDF-314A2F8C452A}"/>
          </ac:spMkLst>
        </pc:spChg>
        <pc:spChg chg="add mod">
          <ac:chgData name="Lee Linda" userId="8ed8ef86829a09c4" providerId="LiveId" clId="{D0B0A380-F56F-44D1-90B4-F0F2A71332E2}" dt="2022-07-10T16:35:51.326" v="43407" actId="571"/>
          <ac:spMkLst>
            <pc:docMk/>
            <pc:sldMk cId="3554627325" sldId="273"/>
            <ac:spMk id="36" creationId="{5A3F211C-E0F4-F5DB-AA33-96E889B34D7E}"/>
          </ac:spMkLst>
        </pc:spChg>
        <pc:spChg chg="add mod">
          <ac:chgData name="Lee Linda" userId="8ed8ef86829a09c4" providerId="LiveId" clId="{D0B0A380-F56F-44D1-90B4-F0F2A71332E2}" dt="2022-07-10T17:18:48.521" v="44721" actId="403"/>
          <ac:spMkLst>
            <pc:docMk/>
            <pc:sldMk cId="3554627325" sldId="273"/>
            <ac:spMk id="37" creationId="{3E2CB7F5-3214-27E7-3FBB-5D768DED768E}"/>
          </ac:spMkLst>
        </pc:spChg>
        <pc:spChg chg="add mod">
          <ac:chgData name="Lee Linda" userId="8ed8ef86829a09c4" providerId="LiveId" clId="{D0B0A380-F56F-44D1-90B4-F0F2A71332E2}" dt="2022-07-10T17:18:44.080" v="44718" actId="403"/>
          <ac:spMkLst>
            <pc:docMk/>
            <pc:sldMk cId="3554627325" sldId="273"/>
            <ac:spMk id="38" creationId="{80A6F4EE-532A-0C8A-2DAB-17C93695EB52}"/>
          </ac:spMkLst>
        </pc:spChg>
        <pc:spChg chg="add mod">
          <ac:chgData name="Lee Linda" userId="8ed8ef86829a09c4" providerId="LiveId" clId="{D0B0A380-F56F-44D1-90B4-F0F2A71332E2}" dt="2022-07-10T17:18:44.080" v="44718" actId="403"/>
          <ac:spMkLst>
            <pc:docMk/>
            <pc:sldMk cId="3554627325" sldId="273"/>
            <ac:spMk id="39" creationId="{AC53805F-D1B5-6999-4A85-6D5F68F4D930}"/>
          </ac:spMkLst>
        </pc:spChg>
        <pc:spChg chg="add del mod">
          <ac:chgData name="Lee Linda" userId="8ed8ef86829a09c4" providerId="LiveId" clId="{D0B0A380-F56F-44D1-90B4-F0F2A71332E2}" dt="2022-07-08T04:13:13.937" v="15740"/>
          <ac:spMkLst>
            <pc:docMk/>
            <pc:sldMk cId="3554627325" sldId="273"/>
            <ac:spMk id="43" creationId="{473078FF-1B7B-164D-6FDC-1D6FD269EAB7}"/>
          </ac:spMkLst>
        </pc:spChg>
        <pc:spChg chg="add del mod ord">
          <ac:chgData name="Lee Linda" userId="8ed8ef86829a09c4" providerId="LiveId" clId="{D0B0A380-F56F-44D1-90B4-F0F2A71332E2}" dt="2022-07-10T17:17:35.885" v="44704" actId="478"/>
          <ac:spMkLst>
            <pc:docMk/>
            <pc:sldMk cId="3554627325" sldId="273"/>
            <ac:spMk id="44" creationId="{CA39D60A-3367-E3AC-792D-72EDED39E6D9}"/>
          </ac:spMkLst>
        </pc:spChg>
        <pc:spChg chg="add del mod ord">
          <ac:chgData name="Lee Linda" userId="8ed8ef86829a09c4" providerId="LiveId" clId="{D0B0A380-F56F-44D1-90B4-F0F2A71332E2}" dt="2022-07-09T03:40:28.052" v="20302" actId="478"/>
          <ac:spMkLst>
            <pc:docMk/>
            <pc:sldMk cId="3554627325" sldId="273"/>
            <ac:spMk id="45" creationId="{459D077B-D8E4-3329-0E76-9C0BC54E5C75}"/>
          </ac:spMkLst>
        </pc:spChg>
        <pc:spChg chg="add del mod ord">
          <ac:chgData name="Lee Linda" userId="8ed8ef86829a09c4" providerId="LiveId" clId="{D0B0A380-F56F-44D1-90B4-F0F2A71332E2}" dt="2022-07-10T17:18:01.289" v="44709" actId="478"/>
          <ac:spMkLst>
            <pc:docMk/>
            <pc:sldMk cId="3554627325" sldId="273"/>
            <ac:spMk id="46" creationId="{72D0C069-C3DB-99A8-FD58-751FCC51F635}"/>
          </ac:spMkLst>
        </pc:spChg>
        <pc:spChg chg="mod">
          <ac:chgData name="Lee Linda" userId="8ed8ef86829a09c4" providerId="LiveId" clId="{D0B0A380-F56F-44D1-90B4-F0F2A71332E2}" dt="2022-07-10T16:35:51.326" v="43407" actId="571"/>
          <ac:spMkLst>
            <pc:docMk/>
            <pc:sldMk cId="3554627325" sldId="273"/>
            <ac:spMk id="51" creationId="{5134E312-7F06-A87B-9959-B9E7EEB72BD4}"/>
          </ac:spMkLst>
        </pc:spChg>
        <pc:spChg chg="mod">
          <ac:chgData name="Lee Linda" userId="8ed8ef86829a09c4" providerId="LiveId" clId="{D0B0A380-F56F-44D1-90B4-F0F2A71332E2}" dt="2022-07-10T16:35:51.326" v="43407" actId="571"/>
          <ac:spMkLst>
            <pc:docMk/>
            <pc:sldMk cId="3554627325" sldId="273"/>
            <ac:spMk id="54" creationId="{699D583E-6B7D-4D35-6286-F891F3154E80}"/>
          </ac:spMkLst>
        </pc:spChg>
        <pc:spChg chg="mod">
          <ac:chgData name="Lee Linda" userId="8ed8ef86829a09c4" providerId="LiveId" clId="{D0B0A380-F56F-44D1-90B4-F0F2A71332E2}" dt="2022-07-10T16:35:51.326" v="43407" actId="571"/>
          <ac:spMkLst>
            <pc:docMk/>
            <pc:sldMk cId="3554627325" sldId="273"/>
            <ac:spMk id="55" creationId="{E5B43C5F-FECB-D3C7-2D1C-E187421C8595}"/>
          </ac:spMkLst>
        </pc:spChg>
        <pc:spChg chg="mod">
          <ac:chgData name="Lee Linda" userId="8ed8ef86829a09c4" providerId="LiveId" clId="{D0B0A380-F56F-44D1-90B4-F0F2A71332E2}" dt="2022-07-10T16:35:51.326" v="43407" actId="571"/>
          <ac:spMkLst>
            <pc:docMk/>
            <pc:sldMk cId="3554627325" sldId="273"/>
            <ac:spMk id="56" creationId="{EB6B122C-3746-0793-C7C3-183F71765E24}"/>
          </ac:spMkLst>
        </pc:spChg>
        <pc:spChg chg="mod">
          <ac:chgData name="Lee Linda" userId="8ed8ef86829a09c4" providerId="LiveId" clId="{D0B0A380-F56F-44D1-90B4-F0F2A71332E2}" dt="2022-07-10T16:35:51.326" v="43407" actId="571"/>
          <ac:spMkLst>
            <pc:docMk/>
            <pc:sldMk cId="3554627325" sldId="273"/>
            <ac:spMk id="57" creationId="{580CF9FD-86F1-0710-EB70-576CF315821F}"/>
          </ac:spMkLst>
        </pc:spChg>
        <pc:spChg chg="mod">
          <ac:chgData name="Lee Linda" userId="8ed8ef86829a09c4" providerId="LiveId" clId="{D0B0A380-F56F-44D1-90B4-F0F2A71332E2}" dt="2022-07-10T16:35:51.326" v="43407" actId="571"/>
          <ac:spMkLst>
            <pc:docMk/>
            <pc:sldMk cId="3554627325" sldId="273"/>
            <ac:spMk id="58" creationId="{396E5EAC-486C-AB6C-C3F2-FEAB6A41A3B4}"/>
          </ac:spMkLst>
        </pc:spChg>
        <pc:spChg chg="mod">
          <ac:chgData name="Lee Linda" userId="8ed8ef86829a09c4" providerId="LiveId" clId="{D0B0A380-F56F-44D1-90B4-F0F2A71332E2}" dt="2022-07-10T16:35:51.326" v="43407" actId="571"/>
          <ac:spMkLst>
            <pc:docMk/>
            <pc:sldMk cId="3554627325" sldId="273"/>
            <ac:spMk id="59" creationId="{AB61EE3B-FA8E-F677-2E1C-38A573656F5A}"/>
          </ac:spMkLst>
        </pc:spChg>
        <pc:spChg chg="mod">
          <ac:chgData name="Lee Linda" userId="8ed8ef86829a09c4" providerId="LiveId" clId="{D0B0A380-F56F-44D1-90B4-F0F2A71332E2}" dt="2022-07-10T16:35:51.326" v="43407" actId="571"/>
          <ac:spMkLst>
            <pc:docMk/>
            <pc:sldMk cId="3554627325" sldId="273"/>
            <ac:spMk id="60" creationId="{6464C862-B1C3-B11F-4971-6B17E6025785}"/>
          </ac:spMkLst>
        </pc:spChg>
        <pc:spChg chg="mod">
          <ac:chgData name="Lee Linda" userId="8ed8ef86829a09c4" providerId="LiveId" clId="{D0B0A380-F56F-44D1-90B4-F0F2A71332E2}" dt="2022-07-10T16:35:51.326" v="43407" actId="571"/>
          <ac:spMkLst>
            <pc:docMk/>
            <pc:sldMk cId="3554627325" sldId="273"/>
            <ac:spMk id="61" creationId="{C51C2D4B-7046-4BB7-4805-67A99DEF76A6}"/>
          </ac:spMkLst>
        </pc:spChg>
        <pc:spChg chg="mod">
          <ac:chgData name="Lee Linda" userId="8ed8ef86829a09c4" providerId="LiveId" clId="{D0B0A380-F56F-44D1-90B4-F0F2A71332E2}" dt="2022-07-10T16:35:51.326" v="43407" actId="571"/>
          <ac:spMkLst>
            <pc:docMk/>
            <pc:sldMk cId="3554627325" sldId="273"/>
            <ac:spMk id="62" creationId="{4565F408-998A-5E50-D557-AFB04718253E}"/>
          </ac:spMkLst>
        </pc:spChg>
        <pc:spChg chg="add mod">
          <ac:chgData name="Lee Linda" userId="8ed8ef86829a09c4" providerId="LiveId" clId="{D0B0A380-F56F-44D1-90B4-F0F2A71332E2}" dt="2022-07-10T17:19:07.504" v="44725" actId="255"/>
          <ac:spMkLst>
            <pc:docMk/>
            <pc:sldMk cId="3554627325" sldId="273"/>
            <ac:spMk id="67" creationId="{823554CD-4FA3-5D8D-3693-37C2F19BB79A}"/>
          </ac:spMkLst>
        </pc:spChg>
        <pc:spChg chg="add mod">
          <ac:chgData name="Lee Linda" userId="8ed8ef86829a09c4" providerId="LiveId" clId="{D0B0A380-F56F-44D1-90B4-F0F2A71332E2}" dt="2022-07-10T17:17:56.674" v="44707" actId="571"/>
          <ac:spMkLst>
            <pc:docMk/>
            <pc:sldMk cId="3554627325" sldId="273"/>
            <ac:spMk id="68" creationId="{4B867363-8690-4B27-56B4-29BC3AA476CA}"/>
          </ac:spMkLst>
        </pc:spChg>
        <pc:spChg chg="add mod">
          <ac:chgData name="Lee Linda" userId="8ed8ef86829a09c4" providerId="LiveId" clId="{D0B0A380-F56F-44D1-90B4-F0F2A71332E2}" dt="2022-07-10T17:17:56.674" v="44707" actId="571"/>
          <ac:spMkLst>
            <pc:docMk/>
            <pc:sldMk cId="3554627325" sldId="273"/>
            <ac:spMk id="69" creationId="{671B5A21-DB59-FBB1-2D72-EC52DDDAB797}"/>
          </ac:spMkLst>
        </pc:spChg>
        <pc:spChg chg="add mod ord">
          <ac:chgData name="Lee Linda" userId="8ed8ef86829a09c4" providerId="LiveId" clId="{D0B0A380-F56F-44D1-90B4-F0F2A71332E2}" dt="2022-07-10T17:18:28.287" v="44715" actId="167"/>
          <ac:spMkLst>
            <pc:docMk/>
            <pc:sldMk cId="3554627325" sldId="273"/>
            <ac:spMk id="70" creationId="{9203DDDB-5AF8-92B7-8980-DDAA468E8AAE}"/>
          </ac:spMkLst>
        </pc:spChg>
        <pc:grpChg chg="add del mod">
          <ac:chgData name="Lee Linda" userId="8ed8ef86829a09c4" providerId="LiveId" clId="{D0B0A380-F56F-44D1-90B4-F0F2A71332E2}" dt="2022-07-07T07:50:15.420" v="2974" actId="165"/>
          <ac:grpSpMkLst>
            <pc:docMk/>
            <pc:sldMk cId="3554627325" sldId="273"/>
            <ac:grpSpMk id="7" creationId="{C5B63EF6-AEDC-F557-734D-21B5CE071B5D}"/>
          </ac:grpSpMkLst>
        </pc:grpChg>
        <pc:grpChg chg="add mod">
          <ac:chgData name="Lee Linda" userId="8ed8ef86829a09c4" providerId="LiveId" clId="{D0B0A380-F56F-44D1-90B4-F0F2A71332E2}" dt="2022-07-10T17:18:23.221" v="44712" actId="571"/>
          <ac:grpSpMkLst>
            <pc:docMk/>
            <pc:sldMk cId="3554627325" sldId="273"/>
            <ac:grpSpMk id="21" creationId="{77A3ABD8-A774-E0A1-C83E-D150228FA402}"/>
          </ac:grpSpMkLst>
        </pc:grpChg>
        <pc:grpChg chg="add mod">
          <ac:chgData name="Lee Linda" userId="8ed8ef86829a09c4" providerId="LiveId" clId="{D0B0A380-F56F-44D1-90B4-F0F2A71332E2}" dt="2022-07-10T17:18:23.221" v="44712" actId="571"/>
          <ac:grpSpMkLst>
            <pc:docMk/>
            <pc:sldMk cId="3554627325" sldId="273"/>
            <ac:grpSpMk id="40" creationId="{E66FE95F-4E89-D6EF-5E34-41447693F467}"/>
          </ac:grpSpMkLst>
        </pc:grpChg>
        <pc:grpChg chg="add mod topLvl">
          <ac:chgData name="Lee Linda" userId="8ed8ef86829a09c4" providerId="LiveId" clId="{D0B0A380-F56F-44D1-90B4-F0F2A71332E2}" dt="2022-07-10T17:18:23.221" v="44712" actId="571"/>
          <ac:grpSpMkLst>
            <pc:docMk/>
            <pc:sldMk cId="3554627325" sldId="273"/>
            <ac:grpSpMk id="41" creationId="{198D3177-7CCC-AFA8-225D-C12CE5F9CDD0}"/>
          </ac:grpSpMkLst>
        </pc:grpChg>
        <pc:grpChg chg="add del mod">
          <ac:chgData name="Lee Linda" userId="8ed8ef86829a09c4" providerId="LiveId" clId="{D0B0A380-F56F-44D1-90B4-F0F2A71332E2}" dt="2022-07-09T03:40:22.601" v="20301" actId="478"/>
          <ac:grpSpMkLst>
            <pc:docMk/>
            <pc:sldMk cId="3554627325" sldId="273"/>
            <ac:grpSpMk id="42" creationId="{7E825E32-E433-1E5A-95D7-9F524413DDE7}"/>
          </ac:grpSpMkLst>
        </pc:grpChg>
        <pc:grpChg chg="add mod">
          <ac:chgData name="Lee Linda" userId="8ed8ef86829a09c4" providerId="LiveId" clId="{D0B0A380-F56F-44D1-90B4-F0F2A71332E2}" dt="2022-07-10T16:35:51.326" v="43407" actId="571"/>
          <ac:grpSpMkLst>
            <pc:docMk/>
            <pc:sldMk cId="3554627325" sldId="273"/>
            <ac:grpSpMk id="50" creationId="{B9FF1773-E000-E84A-6B8F-A5F78795312C}"/>
          </ac:grpSpMkLst>
        </pc:grpChg>
        <pc:grpChg chg="mod">
          <ac:chgData name="Lee Linda" userId="8ed8ef86829a09c4" providerId="LiveId" clId="{D0B0A380-F56F-44D1-90B4-F0F2A71332E2}" dt="2022-07-10T16:35:51.326" v="43407" actId="571"/>
          <ac:grpSpMkLst>
            <pc:docMk/>
            <pc:sldMk cId="3554627325" sldId="273"/>
            <ac:grpSpMk id="52" creationId="{542F7EB2-1E39-BA4A-7C23-C4E7525845BD}"/>
          </ac:grpSpMkLst>
        </pc:grpChg>
        <pc:grpChg chg="mod">
          <ac:chgData name="Lee Linda" userId="8ed8ef86829a09c4" providerId="LiveId" clId="{D0B0A380-F56F-44D1-90B4-F0F2A71332E2}" dt="2022-07-10T16:35:51.326" v="43407" actId="571"/>
          <ac:grpSpMkLst>
            <pc:docMk/>
            <pc:sldMk cId="3554627325" sldId="273"/>
            <ac:grpSpMk id="53" creationId="{98FA5A1C-39FA-5D60-EED2-0CDE3DC7A122}"/>
          </ac:grpSpMkLst>
        </pc:grpChg>
        <pc:picChg chg="add del mod">
          <ac:chgData name="Lee Linda" userId="8ed8ef86829a09c4" providerId="LiveId" clId="{D0B0A380-F56F-44D1-90B4-F0F2A71332E2}" dt="2022-07-08T03:50:40.533" v="14952" actId="478"/>
          <ac:picMkLst>
            <pc:docMk/>
            <pc:sldMk cId="3554627325" sldId="273"/>
            <ac:picMk id="15" creationId="{575B9169-8F64-13DE-0005-A87B208D6F9A}"/>
          </ac:picMkLst>
        </pc:picChg>
        <pc:picChg chg="add del mod modCrop">
          <ac:chgData name="Lee Linda" userId="8ed8ef86829a09c4" providerId="LiveId" clId="{D0B0A380-F56F-44D1-90B4-F0F2A71332E2}" dt="2022-07-08T03:52:21.872" v="14972" actId="478"/>
          <ac:picMkLst>
            <pc:docMk/>
            <pc:sldMk cId="3554627325" sldId="273"/>
            <ac:picMk id="17" creationId="{8E89794E-E58E-E6A9-4AC2-9DDB9EE00436}"/>
          </ac:picMkLst>
        </pc:picChg>
        <pc:picChg chg="add del mod">
          <ac:chgData name="Lee Linda" userId="8ed8ef86829a09c4" providerId="LiveId" clId="{D0B0A380-F56F-44D1-90B4-F0F2A71332E2}" dt="2022-07-08T03:59:01.697" v="15165" actId="478"/>
          <ac:picMkLst>
            <pc:docMk/>
            <pc:sldMk cId="3554627325" sldId="273"/>
            <ac:picMk id="26" creationId="{5DDD7D9C-5FCC-873C-52BF-CB67A4631361}"/>
          </ac:picMkLst>
        </pc:picChg>
        <pc:cxnChg chg="add del mod">
          <ac:chgData name="Lee Linda" userId="8ed8ef86829a09c4" providerId="LiveId" clId="{D0B0A380-F56F-44D1-90B4-F0F2A71332E2}" dt="2022-07-08T03:44:24.163" v="14944" actId="11529"/>
          <ac:cxnSpMkLst>
            <pc:docMk/>
            <pc:sldMk cId="3554627325" sldId="273"/>
            <ac:cxnSpMk id="3" creationId="{B920CFFD-342E-CEE8-C347-D17CA6EE8CA3}"/>
          </ac:cxnSpMkLst>
        </pc:cxnChg>
        <pc:cxnChg chg="add del mod">
          <ac:chgData name="Lee Linda" userId="8ed8ef86829a09c4" providerId="LiveId" clId="{D0B0A380-F56F-44D1-90B4-F0F2A71332E2}" dt="2022-07-07T07:50:07.990" v="2973" actId="478"/>
          <ac:cxnSpMkLst>
            <pc:docMk/>
            <pc:sldMk cId="3554627325" sldId="273"/>
            <ac:cxnSpMk id="5" creationId="{1A5C06F5-AADA-D01A-3C13-31BC60F8782F}"/>
          </ac:cxnSpMkLst>
        </pc:cxnChg>
        <pc:cxnChg chg="add del mod">
          <ac:chgData name="Lee Linda" userId="8ed8ef86829a09c4" providerId="LiveId" clId="{D0B0A380-F56F-44D1-90B4-F0F2A71332E2}" dt="2022-07-08T03:44:35.670" v="14946" actId="11529"/>
          <ac:cxnSpMkLst>
            <pc:docMk/>
            <pc:sldMk cId="3554627325" sldId="273"/>
            <ac:cxnSpMk id="11" creationId="{BEA47D89-A82D-8BF8-0E7E-8D0934D91E7C}"/>
          </ac:cxnSpMkLst>
        </pc:cxnChg>
        <pc:cxnChg chg="add del mod">
          <ac:chgData name="Lee Linda" userId="8ed8ef86829a09c4" providerId="LiveId" clId="{D0B0A380-F56F-44D1-90B4-F0F2A71332E2}" dt="2022-07-08T03:44:48.268" v="14948" actId="11529"/>
          <ac:cxnSpMkLst>
            <pc:docMk/>
            <pc:sldMk cId="3554627325" sldId="273"/>
            <ac:cxnSpMk id="13" creationId="{6C121B88-B772-7842-AD5C-07AF59215B81}"/>
          </ac:cxnSpMkLst>
        </pc:cxnChg>
        <pc:cxnChg chg="add del mod">
          <ac:chgData name="Lee Linda" userId="8ed8ef86829a09c4" providerId="LiveId" clId="{D0B0A380-F56F-44D1-90B4-F0F2A71332E2}" dt="2022-07-07T07:50:36.877" v="2980" actId="478"/>
          <ac:cxnSpMkLst>
            <pc:docMk/>
            <pc:sldMk cId="3554627325" sldId="273"/>
            <ac:cxnSpMk id="13" creationId="{CA17BF00-3A5D-6E3B-0AEA-C18C671B35BF}"/>
          </ac:cxnSpMkLst>
        </pc:cxnChg>
        <pc:cxnChg chg="add del mod">
          <ac:chgData name="Lee Linda" userId="8ed8ef86829a09c4" providerId="LiveId" clId="{D0B0A380-F56F-44D1-90B4-F0F2A71332E2}" dt="2022-07-07T07:50:35.988" v="2979" actId="478"/>
          <ac:cxnSpMkLst>
            <pc:docMk/>
            <pc:sldMk cId="3554627325" sldId="273"/>
            <ac:cxnSpMk id="14" creationId="{8617AA7A-EB0C-8805-EF32-36AF6EF069C3}"/>
          </ac:cxnSpMkLst>
        </pc:cxnChg>
        <pc:cxnChg chg="add del mod">
          <ac:chgData name="Lee Linda" userId="8ed8ef86829a09c4" providerId="LiveId" clId="{D0B0A380-F56F-44D1-90B4-F0F2A71332E2}" dt="2022-07-08T03:55:39.387" v="15120" actId="11529"/>
          <ac:cxnSpMkLst>
            <pc:docMk/>
            <pc:sldMk cId="3554627325" sldId="273"/>
            <ac:cxnSpMk id="29" creationId="{74240A72-D5F5-9EE4-AF4D-B28891C91A86}"/>
          </ac:cxnSpMkLst>
        </pc:cxnChg>
        <pc:cxnChg chg="add del mod">
          <ac:chgData name="Lee Linda" userId="8ed8ef86829a09c4" providerId="LiveId" clId="{D0B0A380-F56F-44D1-90B4-F0F2A71332E2}" dt="2022-07-10T16:38:21.660" v="43497" actId="478"/>
          <ac:cxnSpMkLst>
            <pc:docMk/>
            <pc:sldMk cId="3554627325" sldId="273"/>
            <ac:cxnSpMk id="31" creationId="{86DA66D8-D54E-7896-EF16-D98507CAC5FA}"/>
          </ac:cxnSpMkLst>
        </pc:cxnChg>
        <pc:cxnChg chg="add del mod">
          <ac:chgData name="Lee Linda" userId="8ed8ef86829a09c4" providerId="LiveId" clId="{D0B0A380-F56F-44D1-90B4-F0F2A71332E2}" dt="2022-07-10T16:39:00.657" v="43541" actId="478"/>
          <ac:cxnSpMkLst>
            <pc:docMk/>
            <pc:sldMk cId="3554627325" sldId="273"/>
            <ac:cxnSpMk id="32" creationId="{A9FB8ED2-EC6D-A37D-774B-7E76CD7D7912}"/>
          </ac:cxnSpMkLst>
        </pc:cxnChg>
        <pc:cxnChg chg="add mod">
          <ac:chgData name="Lee Linda" userId="8ed8ef86829a09c4" providerId="LiveId" clId="{D0B0A380-F56F-44D1-90B4-F0F2A71332E2}" dt="2022-07-10T16:38:40.103" v="43530" actId="14100"/>
          <ac:cxnSpMkLst>
            <pc:docMk/>
            <pc:sldMk cId="3554627325" sldId="273"/>
            <ac:cxnSpMk id="33" creationId="{3DE02B2B-5E5C-E0A7-F588-1D0CDA7E8C73}"/>
          </ac:cxnSpMkLst>
        </pc:cxnChg>
        <pc:cxnChg chg="add mod">
          <ac:chgData name="Lee Linda" userId="8ed8ef86829a09c4" providerId="LiveId" clId="{D0B0A380-F56F-44D1-90B4-F0F2A71332E2}" dt="2022-07-10T16:35:58.663" v="43416" actId="1035"/>
          <ac:cxnSpMkLst>
            <pc:docMk/>
            <pc:sldMk cId="3554627325" sldId="273"/>
            <ac:cxnSpMk id="34" creationId="{587A7003-28BE-CE4C-6522-F0DAF324EFA3}"/>
          </ac:cxnSpMkLst>
        </pc:cxnChg>
        <pc:cxnChg chg="add mod">
          <ac:chgData name="Lee Linda" userId="8ed8ef86829a09c4" providerId="LiveId" clId="{D0B0A380-F56F-44D1-90B4-F0F2A71332E2}" dt="2022-07-10T16:35:58.663" v="43416" actId="1035"/>
          <ac:cxnSpMkLst>
            <pc:docMk/>
            <pc:sldMk cId="3554627325" sldId="273"/>
            <ac:cxnSpMk id="35" creationId="{74B8DC7C-FE4B-3BCA-D1EA-96FACE8569A5}"/>
          </ac:cxnSpMkLst>
        </pc:cxnChg>
        <pc:cxnChg chg="add mod">
          <ac:chgData name="Lee Linda" userId="8ed8ef86829a09c4" providerId="LiveId" clId="{D0B0A380-F56F-44D1-90B4-F0F2A71332E2}" dt="2022-07-10T16:35:51.326" v="43407" actId="571"/>
          <ac:cxnSpMkLst>
            <pc:docMk/>
            <pc:sldMk cId="3554627325" sldId="273"/>
            <ac:cxnSpMk id="42" creationId="{C3CDB971-59CC-4EA6-D0DF-1CFD4BDE82B3}"/>
          </ac:cxnSpMkLst>
        </pc:cxnChg>
        <pc:cxnChg chg="add mod">
          <ac:chgData name="Lee Linda" userId="8ed8ef86829a09c4" providerId="LiveId" clId="{D0B0A380-F56F-44D1-90B4-F0F2A71332E2}" dt="2022-07-10T16:35:51.326" v="43407" actId="571"/>
          <ac:cxnSpMkLst>
            <pc:docMk/>
            <pc:sldMk cId="3554627325" sldId="273"/>
            <ac:cxnSpMk id="43" creationId="{FF9022CE-9F08-17B8-338F-A268FFF04573}"/>
          </ac:cxnSpMkLst>
        </pc:cxnChg>
        <pc:cxnChg chg="add mod">
          <ac:chgData name="Lee Linda" userId="8ed8ef86829a09c4" providerId="LiveId" clId="{D0B0A380-F56F-44D1-90B4-F0F2A71332E2}" dt="2022-07-10T16:35:51.326" v="43407" actId="571"/>
          <ac:cxnSpMkLst>
            <pc:docMk/>
            <pc:sldMk cId="3554627325" sldId="273"/>
            <ac:cxnSpMk id="45" creationId="{7F474C01-464F-ADF5-1B82-80FAD69AD7E9}"/>
          </ac:cxnSpMkLst>
        </pc:cxnChg>
        <pc:cxnChg chg="add del mod">
          <ac:chgData name="Lee Linda" userId="8ed8ef86829a09c4" providerId="LiveId" clId="{D0B0A380-F56F-44D1-90B4-F0F2A71332E2}" dt="2022-07-10T16:42:34.033" v="43617" actId="1036"/>
          <ac:cxnSpMkLst>
            <pc:docMk/>
            <pc:sldMk cId="3554627325" sldId="273"/>
            <ac:cxnSpMk id="47" creationId="{AB10E21A-24FF-A4C8-4D3C-F31E4E72BFAD}"/>
          </ac:cxnSpMkLst>
        </pc:cxnChg>
        <pc:cxnChg chg="add mod">
          <ac:chgData name="Lee Linda" userId="8ed8ef86829a09c4" providerId="LiveId" clId="{D0B0A380-F56F-44D1-90B4-F0F2A71332E2}" dt="2022-07-10T16:35:51.326" v="43407" actId="571"/>
          <ac:cxnSpMkLst>
            <pc:docMk/>
            <pc:sldMk cId="3554627325" sldId="273"/>
            <ac:cxnSpMk id="48" creationId="{AD42992E-5936-9476-BCB4-392C192FB416}"/>
          </ac:cxnSpMkLst>
        </pc:cxnChg>
        <pc:cxnChg chg="add mod">
          <ac:chgData name="Lee Linda" userId="8ed8ef86829a09c4" providerId="LiveId" clId="{D0B0A380-F56F-44D1-90B4-F0F2A71332E2}" dt="2022-07-10T16:35:51.326" v="43407" actId="571"/>
          <ac:cxnSpMkLst>
            <pc:docMk/>
            <pc:sldMk cId="3554627325" sldId="273"/>
            <ac:cxnSpMk id="49" creationId="{68E0229E-8FD4-104F-F3CD-71AB2FA88B31}"/>
          </ac:cxnSpMkLst>
        </pc:cxnChg>
        <pc:cxnChg chg="add mod">
          <ac:chgData name="Lee Linda" userId="8ed8ef86829a09c4" providerId="LiveId" clId="{D0B0A380-F56F-44D1-90B4-F0F2A71332E2}" dt="2022-07-10T16:35:51.326" v="43407" actId="571"/>
          <ac:cxnSpMkLst>
            <pc:docMk/>
            <pc:sldMk cId="3554627325" sldId="273"/>
            <ac:cxnSpMk id="63" creationId="{C06E9360-7EF7-C003-17D4-AA0BA4A80504}"/>
          </ac:cxnSpMkLst>
        </pc:cxnChg>
        <pc:cxnChg chg="add del mod">
          <ac:chgData name="Lee Linda" userId="8ed8ef86829a09c4" providerId="LiveId" clId="{D0B0A380-F56F-44D1-90B4-F0F2A71332E2}" dt="2022-07-10T16:40:43.517" v="43570" actId="478"/>
          <ac:cxnSpMkLst>
            <pc:docMk/>
            <pc:sldMk cId="3554627325" sldId="273"/>
            <ac:cxnSpMk id="64" creationId="{82925ACC-601A-A308-A09A-8521F34B8388}"/>
          </ac:cxnSpMkLst>
        </pc:cxnChg>
        <pc:cxnChg chg="add mod">
          <ac:chgData name="Lee Linda" userId="8ed8ef86829a09c4" providerId="LiveId" clId="{D0B0A380-F56F-44D1-90B4-F0F2A71332E2}" dt="2022-07-10T16:40:50.188" v="43571" actId="571"/>
          <ac:cxnSpMkLst>
            <pc:docMk/>
            <pc:sldMk cId="3554627325" sldId="273"/>
            <ac:cxnSpMk id="65" creationId="{4C949EA3-DB29-95CD-8EDE-9C75CDEB702D}"/>
          </ac:cxnSpMkLst>
        </pc:cxnChg>
        <pc:cxnChg chg="add mod">
          <ac:chgData name="Lee Linda" userId="8ed8ef86829a09c4" providerId="LiveId" clId="{D0B0A380-F56F-44D1-90B4-F0F2A71332E2}" dt="2022-07-10T16:41:55.327" v="43593" actId="1035"/>
          <ac:cxnSpMkLst>
            <pc:docMk/>
            <pc:sldMk cId="3554627325" sldId="273"/>
            <ac:cxnSpMk id="66" creationId="{8C603975-899E-F6BB-8CC3-427CE499ADC4}"/>
          </ac:cxnSpMkLst>
        </pc:cxnChg>
      </pc:sldChg>
      <pc:sldChg chg="addSp delSp modSp new del mod ord setBg">
        <pc:chgData name="Lee Linda" userId="8ed8ef86829a09c4" providerId="LiveId" clId="{D0B0A380-F56F-44D1-90B4-F0F2A71332E2}" dt="2022-07-07T15:24:59.592" v="10361" actId="47"/>
        <pc:sldMkLst>
          <pc:docMk/>
          <pc:sldMk cId="1420945055" sldId="274"/>
        </pc:sldMkLst>
        <pc:spChg chg="del">
          <ac:chgData name="Lee Linda" userId="8ed8ef86829a09c4" providerId="LiveId" clId="{D0B0A380-F56F-44D1-90B4-F0F2A71332E2}" dt="2022-07-07T09:18:27.018" v="4127" actId="478"/>
          <ac:spMkLst>
            <pc:docMk/>
            <pc:sldMk cId="1420945055" sldId="274"/>
            <ac:spMk id="2" creationId="{26D64074-F33C-78A9-2F44-95007856C6BD}"/>
          </ac:spMkLst>
        </pc:spChg>
        <pc:spChg chg="add mod">
          <ac:chgData name="Lee Linda" userId="8ed8ef86829a09c4" providerId="LiveId" clId="{D0B0A380-F56F-44D1-90B4-F0F2A71332E2}" dt="2022-07-07T15:00:14.230" v="9813"/>
          <ac:spMkLst>
            <pc:docMk/>
            <pc:sldMk cId="1420945055" sldId="274"/>
            <ac:spMk id="3" creationId="{16FD8D92-C8C1-1792-DF33-B866AA8DBFF9}"/>
          </ac:spMkLst>
        </pc:spChg>
        <pc:spChg chg="del">
          <ac:chgData name="Lee Linda" userId="8ed8ef86829a09c4" providerId="LiveId" clId="{D0B0A380-F56F-44D1-90B4-F0F2A71332E2}" dt="2022-07-07T09:18:27.018" v="4127" actId="478"/>
          <ac:spMkLst>
            <pc:docMk/>
            <pc:sldMk cId="1420945055" sldId="274"/>
            <ac:spMk id="3" creationId="{8B9C8C9A-EEE8-F654-7D68-610CE3687848}"/>
          </ac:spMkLst>
        </pc:spChg>
        <pc:spChg chg="add mod">
          <ac:chgData name="Lee Linda" userId="8ed8ef86829a09c4" providerId="LiveId" clId="{D0B0A380-F56F-44D1-90B4-F0F2A71332E2}" dt="2022-07-07T15:00:14.230" v="9813"/>
          <ac:spMkLst>
            <pc:docMk/>
            <pc:sldMk cId="1420945055" sldId="274"/>
            <ac:spMk id="6" creationId="{FCFB9793-EEC2-08C7-6D30-4DB845335A99}"/>
          </ac:spMkLst>
        </pc:spChg>
        <pc:picChg chg="add del mod">
          <ac:chgData name="Lee Linda" userId="8ed8ef86829a09c4" providerId="LiveId" clId="{D0B0A380-F56F-44D1-90B4-F0F2A71332E2}" dt="2022-07-07T15:00:13.879" v="9812" actId="478"/>
          <ac:picMkLst>
            <pc:docMk/>
            <pc:sldMk cId="1420945055" sldId="274"/>
            <ac:picMk id="4" creationId="{BEE43F19-DA18-ACAE-7BD4-40A9AEB77CF0}"/>
          </ac:picMkLst>
        </pc:picChg>
        <pc:picChg chg="add del mod">
          <ac:chgData name="Lee Linda" userId="8ed8ef86829a09c4" providerId="LiveId" clId="{D0B0A380-F56F-44D1-90B4-F0F2A71332E2}" dt="2022-07-07T15:05:57.926" v="9927" actId="478"/>
          <ac:picMkLst>
            <pc:docMk/>
            <pc:sldMk cId="1420945055" sldId="274"/>
            <ac:picMk id="7" creationId="{42B0E527-1D4A-F575-D471-C9CB053CF9A6}"/>
          </ac:picMkLst>
        </pc:picChg>
        <pc:picChg chg="add del mod">
          <ac:chgData name="Lee Linda" userId="8ed8ef86829a09c4" providerId="LiveId" clId="{D0B0A380-F56F-44D1-90B4-F0F2A71332E2}" dt="2022-07-07T15:05:57.926" v="9927" actId="478"/>
          <ac:picMkLst>
            <pc:docMk/>
            <pc:sldMk cId="1420945055" sldId="274"/>
            <ac:picMk id="8" creationId="{AB8606BA-00B4-2EE8-C80F-2DDAB871C0DD}"/>
          </ac:picMkLst>
        </pc:picChg>
        <pc:picChg chg="add del mod">
          <ac:chgData name="Lee Linda" userId="8ed8ef86829a09c4" providerId="LiveId" clId="{D0B0A380-F56F-44D1-90B4-F0F2A71332E2}" dt="2022-07-07T15:05:57.926" v="9927" actId="478"/>
          <ac:picMkLst>
            <pc:docMk/>
            <pc:sldMk cId="1420945055" sldId="274"/>
            <ac:picMk id="9" creationId="{49480699-0641-81BF-C6BD-3E07D32F20B8}"/>
          </ac:picMkLst>
        </pc:picChg>
        <pc:picChg chg="add del mod">
          <ac:chgData name="Lee Linda" userId="8ed8ef86829a09c4" providerId="LiveId" clId="{D0B0A380-F56F-44D1-90B4-F0F2A71332E2}" dt="2022-07-07T15:05:57.926" v="9927" actId="478"/>
          <ac:picMkLst>
            <pc:docMk/>
            <pc:sldMk cId="1420945055" sldId="274"/>
            <ac:picMk id="10" creationId="{CA868F9C-FB05-B5AD-FE3D-11CC91DE5732}"/>
          </ac:picMkLst>
        </pc:picChg>
        <pc:picChg chg="add del mod">
          <ac:chgData name="Lee Linda" userId="8ed8ef86829a09c4" providerId="LiveId" clId="{D0B0A380-F56F-44D1-90B4-F0F2A71332E2}" dt="2022-07-07T15:05:57.926" v="9927" actId="478"/>
          <ac:picMkLst>
            <pc:docMk/>
            <pc:sldMk cId="1420945055" sldId="274"/>
            <ac:picMk id="11" creationId="{6A540455-C8C6-388D-7433-516E2E9E4F5B}"/>
          </ac:picMkLst>
        </pc:picChg>
        <pc:picChg chg="add del mod">
          <ac:chgData name="Lee Linda" userId="8ed8ef86829a09c4" providerId="LiveId" clId="{D0B0A380-F56F-44D1-90B4-F0F2A71332E2}" dt="2022-07-07T15:05:57.926" v="9927" actId="478"/>
          <ac:picMkLst>
            <pc:docMk/>
            <pc:sldMk cId="1420945055" sldId="274"/>
            <ac:picMk id="12" creationId="{00B38A48-DE4F-6EDE-0621-3C15E7C7AC87}"/>
          </ac:picMkLst>
        </pc:picChg>
        <pc:picChg chg="add del mod">
          <ac:chgData name="Lee Linda" userId="8ed8ef86829a09c4" providerId="LiveId" clId="{D0B0A380-F56F-44D1-90B4-F0F2A71332E2}" dt="2022-07-07T15:05:57.926" v="9927" actId="478"/>
          <ac:picMkLst>
            <pc:docMk/>
            <pc:sldMk cId="1420945055" sldId="274"/>
            <ac:picMk id="13" creationId="{22BA1846-E515-BEE4-63B0-FC2C4CDAAA0A}"/>
          </ac:picMkLst>
        </pc:picChg>
        <pc:picChg chg="add del mod">
          <ac:chgData name="Lee Linda" userId="8ed8ef86829a09c4" providerId="LiveId" clId="{D0B0A380-F56F-44D1-90B4-F0F2A71332E2}" dt="2022-07-07T15:05:57.926" v="9927" actId="478"/>
          <ac:picMkLst>
            <pc:docMk/>
            <pc:sldMk cId="1420945055" sldId="274"/>
            <ac:picMk id="14" creationId="{8DC9736D-FFA4-F860-305F-735D03425CB8}"/>
          </ac:picMkLst>
        </pc:picChg>
        <pc:picChg chg="add del mod">
          <ac:chgData name="Lee Linda" userId="8ed8ef86829a09c4" providerId="LiveId" clId="{D0B0A380-F56F-44D1-90B4-F0F2A71332E2}" dt="2022-07-07T15:11:03.275" v="9986" actId="478"/>
          <ac:picMkLst>
            <pc:docMk/>
            <pc:sldMk cId="1420945055" sldId="274"/>
            <ac:picMk id="15" creationId="{643925D4-E6DC-4CDD-6A44-AB0467E17F94}"/>
          </ac:picMkLst>
        </pc:picChg>
        <pc:picChg chg="add del mod">
          <ac:chgData name="Lee Linda" userId="8ed8ef86829a09c4" providerId="LiveId" clId="{D0B0A380-F56F-44D1-90B4-F0F2A71332E2}" dt="2022-07-07T15:10:58.958" v="9981" actId="478"/>
          <ac:picMkLst>
            <pc:docMk/>
            <pc:sldMk cId="1420945055" sldId="274"/>
            <ac:picMk id="16" creationId="{D193D65F-0455-7EEB-D8BB-B174117292B7}"/>
          </ac:picMkLst>
        </pc:picChg>
        <pc:picChg chg="add del mod">
          <ac:chgData name="Lee Linda" userId="8ed8ef86829a09c4" providerId="LiveId" clId="{D0B0A380-F56F-44D1-90B4-F0F2A71332E2}" dt="2022-07-07T15:11:01.877" v="9983" actId="478"/>
          <ac:picMkLst>
            <pc:docMk/>
            <pc:sldMk cId="1420945055" sldId="274"/>
            <ac:picMk id="17" creationId="{D3097C39-3D3A-645D-CB6B-218E713522B6}"/>
          </ac:picMkLst>
        </pc:picChg>
        <pc:picChg chg="add del mod">
          <ac:chgData name="Lee Linda" userId="8ed8ef86829a09c4" providerId="LiveId" clId="{D0B0A380-F56F-44D1-90B4-F0F2A71332E2}" dt="2022-07-07T15:10:58.958" v="9981" actId="478"/>
          <ac:picMkLst>
            <pc:docMk/>
            <pc:sldMk cId="1420945055" sldId="274"/>
            <ac:picMk id="18" creationId="{0098257C-B235-EA63-F447-337E650BD19C}"/>
          </ac:picMkLst>
        </pc:picChg>
        <pc:picChg chg="add del mod">
          <ac:chgData name="Lee Linda" userId="8ed8ef86829a09c4" providerId="LiveId" clId="{D0B0A380-F56F-44D1-90B4-F0F2A71332E2}" dt="2022-07-07T15:10:58.958" v="9981" actId="478"/>
          <ac:picMkLst>
            <pc:docMk/>
            <pc:sldMk cId="1420945055" sldId="274"/>
            <ac:picMk id="19" creationId="{DD25A485-AB71-2BC7-FEB8-CF0AE1F51AC8}"/>
          </ac:picMkLst>
        </pc:picChg>
        <pc:picChg chg="add del mod">
          <ac:chgData name="Lee Linda" userId="8ed8ef86829a09c4" providerId="LiveId" clId="{D0B0A380-F56F-44D1-90B4-F0F2A71332E2}" dt="2022-07-07T15:11:01.877" v="9983" actId="478"/>
          <ac:picMkLst>
            <pc:docMk/>
            <pc:sldMk cId="1420945055" sldId="274"/>
            <ac:picMk id="20" creationId="{A5AD9C87-D84A-8837-A2C2-D5AAAD4F6D6F}"/>
          </ac:picMkLst>
        </pc:picChg>
        <pc:picChg chg="add del mod">
          <ac:chgData name="Lee Linda" userId="8ed8ef86829a09c4" providerId="LiveId" clId="{D0B0A380-F56F-44D1-90B4-F0F2A71332E2}" dt="2022-07-07T15:11:02.715" v="9984" actId="478"/>
          <ac:picMkLst>
            <pc:docMk/>
            <pc:sldMk cId="1420945055" sldId="274"/>
            <ac:picMk id="21" creationId="{20BF901E-F925-EFC2-64E7-9E7D03760E7A}"/>
          </ac:picMkLst>
        </pc:picChg>
        <pc:picChg chg="add del mod">
          <ac:chgData name="Lee Linda" userId="8ed8ef86829a09c4" providerId="LiveId" clId="{D0B0A380-F56F-44D1-90B4-F0F2A71332E2}" dt="2022-07-07T15:11:03.035" v="9985" actId="478"/>
          <ac:picMkLst>
            <pc:docMk/>
            <pc:sldMk cId="1420945055" sldId="274"/>
            <ac:picMk id="22" creationId="{C3F3B42E-F76A-5A15-693F-D63563ECE3EC}"/>
          </ac:picMkLst>
        </pc:picChg>
        <pc:picChg chg="add del mod">
          <ac:chgData name="Lee Linda" userId="8ed8ef86829a09c4" providerId="LiveId" clId="{D0B0A380-F56F-44D1-90B4-F0F2A71332E2}" dt="2022-07-07T15:10:58.958" v="9981" actId="478"/>
          <ac:picMkLst>
            <pc:docMk/>
            <pc:sldMk cId="1420945055" sldId="274"/>
            <ac:picMk id="23" creationId="{AD771ECC-92D9-8FF1-5795-B86DD567EFF2}"/>
          </ac:picMkLst>
        </pc:picChg>
        <pc:picChg chg="add del mod">
          <ac:chgData name="Lee Linda" userId="8ed8ef86829a09c4" providerId="LiveId" clId="{D0B0A380-F56F-44D1-90B4-F0F2A71332E2}" dt="2022-07-07T15:10:58.958" v="9981" actId="478"/>
          <ac:picMkLst>
            <pc:docMk/>
            <pc:sldMk cId="1420945055" sldId="274"/>
            <ac:picMk id="24" creationId="{C0090D67-ECA4-7EB8-40DA-BC89CFE3BFB6}"/>
          </ac:picMkLst>
        </pc:picChg>
        <pc:picChg chg="add del mod">
          <ac:chgData name="Lee Linda" userId="8ed8ef86829a09c4" providerId="LiveId" clId="{D0B0A380-F56F-44D1-90B4-F0F2A71332E2}" dt="2022-07-07T15:10:58.958" v="9981" actId="478"/>
          <ac:picMkLst>
            <pc:docMk/>
            <pc:sldMk cId="1420945055" sldId="274"/>
            <ac:picMk id="25" creationId="{A15AB700-BE59-5246-7A01-3FBCF156D1F8}"/>
          </ac:picMkLst>
        </pc:picChg>
        <pc:picChg chg="add del mod">
          <ac:chgData name="Lee Linda" userId="8ed8ef86829a09c4" providerId="LiveId" clId="{D0B0A380-F56F-44D1-90B4-F0F2A71332E2}" dt="2022-07-07T15:10:58.958" v="9981" actId="478"/>
          <ac:picMkLst>
            <pc:docMk/>
            <pc:sldMk cId="1420945055" sldId="274"/>
            <ac:picMk id="26" creationId="{B4A48902-1AE3-8A11-6BF8-50899EA3C8E7}"/>
          </ac:picMkLst>
        </pc:picChg>
        <pc:picChg chg="add del mod">
          <ac:chgData name="Lee Linda" userId="8ed8ef86829a09c4" providerId="LiveId" clId="{D0B0A380-F56F-44D1-90B4-F0F2A71332E2}" dt="2022-07-07T15:10:58.958" v="9981" actId="478"/>
          <ac:picMkLst>
            <pc:docMk/>
            <pc:sldMk cId="1420945055" sldId="274"/>
            <ac:picMk id="27" creationId="{87383BE7-AA3C-1DD1-F3B4-77B331A69606}"/>
          </ac:picMkLst>
        </pc:picChg>
        <pc:picChg chg="add del mod">
          <ac:chgData name="Lee Linda" userId="8ed8ef86829a09c4" providerId="LiveId" clId="{D0B0A380-F56F-44D1-90B4-F0F2A71332E2}" dt="2022-07-07T15:11:01.877" v="9983" actId="478"/>
          <ac:picMkLst>
            <pc:docMk/>
            <pc:sldMk cId="1420945055" sldId="274"/>
            <ac:picMk id="28" creationId="{396DD635-C796-57F4-4B3B-8DA127AD147C}"/>
          </ac:picMkLst>
        </pc:picChg>
        <pc:picChg chg="add del mod">
          <ac:chgData name="Lee Linda" userId="8ed8ef86829a09c4" providerId="LiveId" clId="{D0B0A380-F56F-44D1-90B4-F0F2A71332E2}" dt="2022-07-07T15:11:01.877" v="9983" actId="478"/>
          <ac:picMkLst>
            <pc:docMk/>
            <pc:sldMk cId="1420945055" sldId="274"/>
            <ac:picMk id="29" creationId="{E96532DC-6F69-D2FA-A44F-12DD5CB0EF46}"/>
          </ac:picMkLst>
        </pc:picChg>
        <pc:picChg chg="add del mod">
          <ac:chgData name="Lee Linda" userId="8ed8ef86829a09c4" providerId="LiveId" clId="{D0B0A380-F56F-44D1-90B4-F0F2A71332E2}" dt="2022-07-07T15:11:01.877" v="9983" actId="478"/>
          <ac:picMkLst>
            <pc:docMk/>
            <pc:sldMk cId="1420945055" sldId="274"/>
            <ac:picMk id="30" creationId="{6E40AEDD-D8E4-B3CD-8848-4DC88DE6B6EA}"/>
          </ac:picMkLst>
        </pc:picChg>
        <pc:picChg chg="add mod">
          <ac:chgData name="Lee Linda" userId="8ed8ef86829a09c4" providerId="LiveId" clId="{D0B0A380-F56F-44D1-90B4-F0F2A71332E2}" dt="2022-07-07T15:12:01.713" v="9999" actId="1076"/>
          <ac:picMkLst>
            <pc:docMk/>
            <pc:sldMk cId="1420945055" sldId="274"/>
            <ac:picMk id="31" creationId="{120586C6-EACD-4B85-9E0F-41DAC364E22A}"/>
          </ac:picMkLst>
        </pc:picChg>
        <pc:cxnChg chg="add mod">
          <ac:chgData name="Lee Linda" userId="8ed8ef86829a09c4" providerId="LiveId" clId="{D0B0A380-F56F-44D1-90B4-F0F2A71332E2}" dt="2022-07-07T15:00:14.230" v="9813"/>
          <ac:cxnSpMkLst>
            <pc:docMk/>
            <pc:sldMk cId="1420945055" sldId="274"/>
            <ac:cxnSpMk id="5" creationId="{AA16ECCD-DD3B-C321-6FC2-7AB2FCB7EC8E}"/>
          </ac:cxnSpMkLst>
        </pc:cxnChg>
      </pc:sldChg>
      <pc:sldChg chg="addSp delSp modSp new del mod setBg">
        <pc:chgData name="Lee Linda" userId="8ed8ef86829a09c4" providerId="LiveId" clId="{D0B0A380-F56F-44D1-90B4-F0F2A71332E2}" dt="2022-07-07T15:24:55.108" v="10360" actId="47"/>
        <pc:sldMkLst>
          <pc:docMk/>
          <pc:sldMk cId="133574540" sldId="275"/>
        </pc:sldMkLst>
        <pc:spChg chg="del">
          <ac:chgData name="Lee Linda" userId="8ed8ef86829a09c4" providerId="LiveId" clId="{D0B0A380-F56F-44D1-90B4-F0F2A71332E2}" dt="2022-07-07T09:18:57.597" v="4136" actId="478"/>
          <ac:spMkLst>
            <pc:docMk/>
            <pc:sldMk cId="133574540" sldId="275"/>
            <ac:spMk id="2" creationId="{AA686731-5DA6-B06F-BBCD-2868430B902B}"/>
          </ac:spMkLst>
        </pc:spChg>
        <pc:spChg chg="del">
          <ac:chgData name="Lee Linda" userId="8ed8ef86829a09c4" providerId="LiveId" clId="{D0B0A380-F56F-44D1-90B4-F0F2A71332E2}" dt="2022-07-07T09:18:57.597" v="4136" actId="478"/>
          <ac:spMkLst>
            <pc:docMk/>
            <pc:sldMk cId="133574540" sldId="275"/>
            <ac:spMk id="3" creationId="{D25774BA-2A15-9956-7135-DE8BD24401E1}"/>
          </ac:spMkLst>
        </pc:spChg>
        <pc:picChg chg="add mod">
          <ac:chgData name="Lee Linda" userId="8ed8ef86829a09c4" providerId="LiveId" clId="{D0B0A380-F56F-44D1-90B4-F0F2A71332E2}" dt="2022-07-07T10:22:40.520" v="5555" actId="1076"/>
          <ac:picMkLst>
            <pc:docMk/>
            <pc:sldMk cId="133574540" sldId="275"/>
            <ac:picMk id="4" creationId="{A080467C-7073-C13D-F76C-75D72C94CF16}"/>
          </ac:picMkLst>
        </pc:picChg>
      </pc:sldChg>
      <pc:sldChg chg="addSp delSp modSp new del mod setBg">
        <pc:chgData name="Lee Linda" userId="8ed8ef86829a09c4" providerId="LiveId" clId="{D0B0A380-F56F-44D1-90B4-F0F2A71332E2}" dt="2022-07-07T12:50:13.535" v="5879" actId="47"/>
        <pc:sldMkLst>
          <pc:docMk/>
          <pc:sldMk cId="1605039633" sldId="276"/>
        </pc:sldMkLst>
        <pc:spChg chg="del">
          <ac:chgData name="Lee Linda" userId="8ed8ef86829a09c4" providerId="LiveId" clId="{D0B0A380-F56F-44D1-90B4-F0F2A71332E2}" dt="2022-07-07T09:45:01.741" v="4612" actId="478"/>
          <ac:spMkLst>
            <pc:docMk/>
            <pc:sldMk cId="1605039633" sldId="276"/>
            <ac:spMk id="2" creationId="{9DB5436F-24B9-4595-949B-E416A06A4D02}"/>
          </ac:spMkLst>
        </pc:spChg>
        <pc:spChg chg="del">
          <ac:chgData name="Lee Linda" userId="8ed8ef86829a09c4" providerId="LiveId" clId="{D0B0A380-F56F-44D1-90B4-F0F2A71332E2}" dt="2022-07-07T09:45:01.741" v="4612" actId="478"/>
          <ac:spMkLst>
            <pc:docMk/>
            <pc:sldMk cId="1605039633" sldId="276"/>
            <ac:spMk id="3" creationId="{9EE11C92-4348-CC22-A5AC-57F3BAD8DB85}"/>
          </ac:spMkLst>
        </pc:spChg>
        <pc:spChg chg="add del mod">
          <ac:chgData name="Lee Linda" userId="8ed8ef86829a09c4" providerId="LiveId" clId="{D0B0A380-F56F-44D1-90B4-F0F2A71332E2}" dt="2022-07-07T09:48:34.247" v="4757" actId="478"/>
          <ac:spMkLst>
            <pc:docMk/>
            <pc:sldMk cId="1605039633" sldId="276"/>
            <ac:spMk id="8" creationId="{A164C170-E014-D214-9830-409CA66A5416}"/>
          </ac:spMkLst>
        </pc:spChg>
        <pc:spChg chg="add del mod">
          <ac:chgData name="Lee Linda" userId="8ed8ef86829a09c4" providerId="LiveId" clId="{D0B0A380-F56F-44D1-90B4-F0F2A71332E2}" dt="2022-07-07T09:48:34.247" v="4757" actId="478"/>
          <ac:spMkLst>
            <pc:docMk/>
            <pc:sldMk cId="1605039633" sldId="276"/>
            <ac:spMk id="9" creationId="{436F7DE5-5847-99D9-8D39-04D7B392D262}"/>
          </ac:spMkLst>
        </pc:spChg>
        <pc:spChg chg="add del mod">
          <ac:chgData name="Lee Linda" userId="8ed8ef86829a09c4" providerId="LiveId" clId="{D0B0A380-F56F-44D1-90B4-F0F2A71332E2}" dt="2022-07-07T09:48:34.247" v="4757" actId="478"/>
          <ac:spMkLst>
            <pc:docMk/>
            <pc:sldMk cId="1605039633" sldId="276"/>
            <ac:spMk id="10" creationId="{A60DCDC9-82FC-187D-9987-66F34477E7BF}"/>
          </ac:spMkLst>
        </pc:spChg>
        <pc:spChg chg="add del mod">
          <ac:chgData name="Lee Linda" userId="8ed8ef86829a09c4" providerId="LiveId" clId="{D0B0A380-F56F-44D1-90B4-F0F2A71332E2}" dt="2022-07-07T09:48:34.247" v="4757" actId="478"/>
          <ac:spMkLst>
            <pc:docMk/>
            <pc:sldMk cId="1605039633" sldId="276"/>
            <ac:spMk id="11" creationId="{BBC3F684-FBCB-CF8B-3FB3-EF07780DADA8}"/>
          </ac:spMkLst>
        </pc:spChg>
        <pc:spChg chg="add del mod">
          <ac:chgData name="Lee Linda" userId="8ed8ef86829a09c4" providerId="LiveId" clId="{D0B0A380-F56F-44D1-90B4-F0F2A71332E2}" dt="2022-07-07T09:48:34.247" v="4757" actId="478"/>
          <ac:spMkLst>
            <pc:docMk/>
            <pc:sldMk cId="1605039633" sldId="276"/>
            <ac:spMk id="12" creationId="{A7480696-576A-2873-6916-E9180171A810}"/>
          </ac:spMkLst>
        </pc:spChg>
        <pc:spChg chg="add del mod">
          <ac:chgData name="Lee Linda" userId="8ed8ef86829a09c4" providerId="LiveId" clId="{D0B0A380-F56F-44D1-90B4-F0F2A71332E2}" dt="2022-07-07T09:48:34.247" v="4757" actId="478"/>
          <ac:spMkLst>
            <pc:docMk/>
            <pc:sldMk cId="1605039633" sldId="276"/>
            <ac:spMk id="13" creationId="{8440D0DA-5183-8AA0-4C5B-CA67CE710CB6}"/>
          </ac:spMkLst>
        </pc:spChg>
        <pc:spChg chg="add del mod">
          <ac:chgData name="Lee Linda" userId="8ed8ef86829a09c4" providerId="LiveId" clId="{D0B0A380-F56F-44D1-90B4-F0F2A71332E2}" dt="2022-07-07T09:48:34.247" v="4757" actId="478"/>
          <ac:spMkLst>
            <pc:docMk/>
            <pc:sldMk cId="1605039633" sldId="276"/>
            <ac:spMk id="14" creationId="{B89DC277-47FB-A22D-F410-62CFF603F8B1}"/>
          </ac:spMkLst>
        </pc:spChg>
        <pc:spChg chg="add del mod">
          <ac:chgData name="Lee Linda" userId="8ed8ef86829a09c4" providerId="LiveId" clId="{D0B0A380-F56F-44D1-90B4-F0F2A71332E2}" dt="2022-07-07T09:48:34.247" v="4757" actId="478"/>
          <ac:spMkLst>
            <pc:docMk/>
            <pc:sldMk cId="1605039633" sldId="276"/>
            <ac:spMk id="15" creationId="{B29BD931-2778-A7C4-A8D4-DD1B7D7ECA0D}"/>
          </ac:spMkLst>
        </pc:spChg>
        <pc:spChg chg="add del mod">
          <ac:chgData name="Lee Linda" userId="8ed8ef86829a09c4" providerId="LiveId" clId="{D0B0A380-F56F-44D1-90B4-F0F2A71332E2}" dt="2022-07-07T09:48:34.247" v="4757" actId="478"/>
          <ac:spMkLst>
            <pc:docMk/>
            <pc:sldMk cId="1605039633" sldId="276"/>
            <ac:spMk id="16" creationId="{50065CCB-0F7F-6DC6-F509-8CEEF35DB6CB}"/>
          </ac:spMkLst>
        </pc:spChg>
        <pc:spChg chg="add del mod">
          <ac:chgData name="Lee Linda" userId="8ed8ef86829a09c4" providerId="LiveId" clId="{D0B0A380-F56F-44D1-90B4-F0F2A71332E2}" dt="2022-07-07T09:48:34.247" v="4757" actId="478"/>
          <ac:spMkLst>
            <pc:docMk/>
            <pc:sldMk cId="1605039633" sldId="276"/>
            <ac:spMk id="17" creationId="{25625714-189D-39C8-91FA-9362C0D6A156}"/>
          </ac:spMkLst>
        </pc:spChg>
        <pc:spChg chg="add del mod">
          <ac:chgData name="Lee Linda" userId="8ed8ef86829a09c4" providerId="LiveId" clId="{D0B0A380-F56F-44D1-90B4-F0F2A71332E2}" dt="2022-07-07T09:48:34.247" v="4757" actId="478"/>
          <ac:spMkLst>
            <pc:docMk/>
            <pc:sldMk cId="1605039633" sldId="276"/>
            <ac:spMk id="18" creationId="{2FF64994-F3F9-35A7-F66B-B3E6A8C25D1E}"/>
          </ac:spMkLst>
        </pc:spChg>
        <pc:spChg chg="add del mod">
          <ac:chgData name="Lee Linda" userId="8ed8ef86829a09c4" providerId="LiveId" clId="{D0B0A380-F56F-44D1-90B4-F0F2A71332E2}" dt="2022-07-07T09:48:34.247" v="4757" actId="478"/>
          <ac:spMkLst>
            <pc:docMk/>
            <pc:sldMk cId="1605039633" sldId="276"/>
            <ac:spMk id="19" creationId="{22F0742D-537E-4F22-16F0-CD3ECE4810AD}"/>
          </ac:spMkLst>
        </pc:spChg>
        <pc:spChg chg="add del mod">
          <ac:chgData name="Lee Linda" userId="8ed8ef86829a09c4" providerId="LiveId" clId="{D0B0A380-F56F-44D1-90B4-F0F2A71332E2}" dt="2022-07-07T09:48:34.247" v="4757" actId="478"/>
          <ac:spMkLst>
            <pc:docMk/>
            <pc:sldMk cId="1605039633" sldId="276"/>
            <ac:spMk id="20" creationId="{3DE70245-401F-BF9B-A13E-AC4D41A077EA}"/>
          </ac:spMkLst>
        </pc:spChg>
        <pc:spChg chg="add del mod">
          <ac:chgData name="Lee Linda" userId="8ed8ef86829a09c4" providerId="LiveId" clId="{D0B0A380-F56F-44D1-90B4-F0F2A71332E2}" dt="2022-07-07T09:48:34.247" v="4757" actId="478"/>
          <ac:spMkLst>
            <pc:docMk/>
            <pc:sldMk cId="1605039633" sldId="276"/>
            <ac:spMk id="21" creationId="{1AD696E1-5F82-8D01-A981-E4D8604BAC53}"/>
          </ac:spMkLst>
        </pc:spChg>
        <pc:spChg chg="add del mod">
          <ac:chgData name="Lee Linda" userId="8ed8ef86829a09c4" providerId="LiveId" clId="{D0B0A380-F56F-44D1-90B4-F0F2A71332E2}" dt="2022-07-07T09:48:34.247" v="4757" actId="478"/>
          <ac:spMkLst>
            <pc:docMk/>
            <pc:sldMk cId="1605039633" sldId="276"/>
            <ac:spMk id="22" creationId="{AE6E48B5-6ED6-D63E-AAA6-A25E59A8A904}"/>
          </ac:spMkLst>
        </pc:spChg>
        <pc:spChg chg="add del mod">
          <ac:chgData name="Lee Linda" userId="8ed8ef86829a09c4" providerId="LiveId" clId="{D0B0A380-F56F-44D1-90B4-F0F2A71332E2}" dt="2022-07-07T09:48:34.247" v="4757" actId="478"/>
          <ac:spMkLst>
            <pc:docMk/>
            <pc:sldMk cId="1605039633" sldId="276"/>
            <ac:spMk id="23" creationId="{A822DAB4-9B03-9B87-E178-70EFE17E211E}"/>
          </ac:spMkLst>
        </pc:spChg>
        <pc:spChg chg="add del mod">
          <ac:chgData name="Lee Linda" userId="8ed8ef86829a09c4" providerId="LiveId" clId="{D0B0A380-F56F-44D1-90B4-F0F2A71332E2}" dt="2022-07-07T09:48:34.247" v="4757" actId="478"/>
          <ac:spMkLst>
            <pc:docMk/>
            <pc:sldMk cId="1605039633" sldId="276"/>
            <ac:spMk id="24" creationId="{1D1A9312-D8A4-B2A1-3A5B-1AC889C4698D}"/>
          </ac:spMkLst>
        </pc:spChg>
        <pc:spChg chg="add del mod">
          <ac:chgData name="Lee Linda" userId="8ed8ef86829a09c4" providerId="LiveId" clId="{D0B0A380-F56F-44D1-90B4-F0F2A71332E2}" dt="2022-07-07T12:41:42.691" v="5792" actId="478"/>
          <ac:spMkLst>
            <pc:docMk/>
            <pc:sldMk cId="1605039633" sldId="276"/>
            <ac:spMk id="29" creationId="{1DF6650F-D823-8087-0406-0411D925CFC9}"/>
          </ac:spMkLst>
        </pc:spChg>
        <pc:spChg chg="add del mod">
          <ac:chgData name="Lee Linda" userId="8ed8ef86829a09c4" providerId="LiveId" clId="{D0B0A380-F56F-44D1-90B4-F0F2A71332E2}" dt="2022-07-07T12:41:42.691" v="5792" actId="478"/>
          <ac:spMkLst>
            <pc:docMk/>
            <pc:sldMk cId="1605039633" sldId="276"/>
            <ac:spMk id="30" creationId="{A2DC483E-EA83-AA5B-2294-9768183337BF}"/>
          </ac:spMkLst>
        </pc:spChg>
        <pc:spChg chg="add del mod">
          <ac:chgData name="Lee Linda" userId="8ed8ef86829a09c4" providerId="LiveId" clId="{D0B0A380-F56F-44D1-90B4-F0F2A71332E2}" dt="2022-07-07T12:41:42.691" v="5792" actId="478"/>
          <ac:spMkLst>
            <pc:docMk/>
            <pc:sldMk cId="1605039633" sldId="276"/>
            <ac:spMk id="31" creationId="{1D728CB9-BECF-801D-6B17-5594345EF1B0}"/>
          </ac:spMkLst>
        </pc:spChg>
        <pc:spChg chg="add del mod">
          <ac:chgData name="Lee Linda" userId="8ed8ef86829a09c4" providerId="LiveId" clId="{D0B0A380-F56F-44D1-90B4-F0F2A71332E2}" dt="2022-07-07T12:41:42.691" v="5792" actId="478"/>
          <ac:spMkLst>
            <pc:docMk/>
            <pc:sldMk cId="1605039633" sldId="276"/>
            <ac:spMk id="32" creationId="{C8E03D57-D9F9-4393-B8A2-854A0F9C42DF}"/>
          </ac:spMkLst>
        </pc:spChg>
        <pc:spChg chg="add del mod">
          <ac:chgData name="Lee Linda" userId="8ed8ef86829a09c4" providerId="LiveId" clId="{D0B0A380-F56F-44D1-90B4-F0F2A71332E2}" dt="2022-07-07T12:41:42.691" v="5792" actId="478"/>
          <ac:spMkLst>
            <pc:docMk/>
            <pc:sldMk cId="1605039633" sldId="276"/>
            <ac:spMk id="33" creationId="{FBEC1772-1FBA-A851-4774-F83D7DA77EF7}"/>
          </ac:spMkLst>
        </pc:spChg>
        <pc:spChg chg="add del mod">
          <ac:chgData name="Lee Linda" userId="8ed8ef86829a09c4" providerId="LiveId" clId="{D0B0A380-F56F-44D1-90B4-F0F2A71332E2}" dt="2022-07-07T09:49:50.141" v="4801" actId="478"/>
          <ac:spMkLst>
            <pc:docMk/>
            <pc:sldMk cId="1605039633" sldId="276"/>
            <ac:spMk id="34" creationId="{F917751C-A7B9-10BC-9ED0-5CB69BA319DC}"/>
          </ac:spMkLst>
        </pc:spChg>
        <pc:spChg chg="add del mod">
          <ac:chgData name="Lee Linda" userId="8ed8ef86829a09c4" providerId="LiveId" clId="{D0B0A380-F56F-44D1-90B4-F0F2A71332E2}" dt="2022-07-07T10:05:26.687" v="5277" actId="478"/>
          <ac:spMkLst>
            <pc:docMk/>
            <pc:sldMk cId="1605039633" sldId="276"/>
            <ac:spMk id="35" creationId="{D23DD65E-87C0-FB6E-6B2E-2E83EA25A600}"/>
          </ac:spMkLst>
        </pc:spChg>
        <pc:spChg chg="add del mod">
          <ac:chgData name="Lee Linda" userId="8ed8ef86829a09c4" providerId="LiveId" clId="{D0B0A380-F56F-44D1-90B4-F0F2A71332E2}" dt="2022-07-07T10:04:39.440" v="5230" actId="478"/>
          <ac:spMkLst>
            <pc:docMk/>
            <pc:sldMk cId="1605039633" sldId="276"/>
            <ac:spMk id="36" creationId="{53A0E992-B5BA-8A85-EA18-0AF7AE7D49FC}"/>
          </ac:spMkLst>
        </pc:spChg>
        <pc:spChg chg="add del mod">
          <ac:chgData name="Lee Linda" userId="8ed8ef86829a09c4" providerId="LiveId" clId="{D0B0A380-F56F-44D1-90B4-F0F2A71332E2}" dt="2022-07-07T12:41:42.691" v="5792" actId="478"/>
          <ac:spMkLst>
            <pc:docMk/>
            <pc:sldMk cId="1605039633" sldId="276"/>
            <ac:spMk id="37" creationId="{B243EB1F-4F0E-5844-A11F-8A05AB13829D}"/>
          </ac:spMkLst>
        </pc:spChg>
        <pc:spChg chg="add del mod">
          <ac:chgData name="Lee Linda" userId="8ed8ef86829a09c4" providerId="LiveId" clId="{D0B0A380-F56F-44D1-90B4-F0F2A71332E2}" dt="2022-07-07T12:41:42.691" v="5792" actId="478"/>
          <ac:spMkLst>
            <pc:docMk/>
            <pc:sldMk cId="1605039633" sldId="276"/>
            <ac:spMk id="38" creationId="{18145E2B-19FE-6A66-8A26-DC5FDD86603A}"/>
          </ac:spMkLst>
        </pc:spChg>
        <pc:spChg chg="add del mod">
          <ac:chgData name="Lee Linda" userId="8ed8ef86829a09c4" providerId="LiveId" clId="{D0B0A380-F56F-44D1-90B4-F0F2A71332E2}" dt="2022-07-07T12:41:42.691" v="5792" actId="478"/>
          <ac:spMkLst>
            <pc:docMk/>
            <pc:sldMk cId="1605039633" sldId="276"/>
            <ac:spMk id="39" creationId="{BA0F4368-775D-7FF1-3F6F-ABF0279DC451}"/>
          </ac:spMkLst>
        </pc:spChg>
        <pc:spChg chg="add del mod">
          <ac:chgData name="Lee Linda" userId="8ed8ef86829a09c4" providerId="LiveId" clId="{D0B0A380-F56F-44D1-90B4-F0F2A71332E2}" dt="2022-07-07T12:41:42.691" v="5792" actId="478"/>
          <ac:spMkLst>
            <pc:docMk/>
            <pc:sldMk cId="1605039633" sldId="276"/>
            <ac:spMk id="40" creationId="{E55BFA4C-AC67-AEC3-9FDB-65FC6DB85BB7}"/>
          </ac:spMkLst>
        </pc:spChg>
        <pc:spChg chg="add del mod">
          <ac:chgData name="Lee Linda" userId="8ed8ef86829a09c4" providerId="LiveId" clId="{D0B0A380-F56F-44D1-90B4-F0F2A71332E2}" dt="2022-07-07T09:58:59.237" v="5023" actId="478"/>
          <ac:spMkLst>
            <pc:docMk/>
            <pc:sldMk cId="1605039633" sldId="276"/>
            <ac:spMk id="41" creationId="{2D9C8ABF-2E95-D6C9-3E7A-BBA74D646265}"/>
          </ac:spMkLst>
        </pc:spChg>
        <pc:spChg chg="add del mod">
          <ac:chgData name="Lee Linda" userId="8ed8ef86829a09c4" providerId="LiveId" clId="{D0B0A380-F56F-44D1-90B4-F0F2A71332E2}" dt="2022-07-07T09:59:01.575" v="5024" actId="478"/>
          <ac:spMkLst>
            <pc:docMk/>
            <pc:sldMk cId="1605039633" sldId="276"/>
            <ac:spMk id="42" creationId="{DABDEDC0-056B-9F8E-62A0-AB689F8753C2}"/>
          </ac:spMkLst>
        </pc:spChg>
        <pc:spChg chg="add del mod">
          <ac:chgData name="Lee Linda" userId="8ed8ef86829a09c4" providerId="LiveId" clId="{D0B0A380-F56F-44D1-90B4-F0F2A71332E2}" dt="2022-07-07T09:59:02.994" v="5025" actId="478"/>
          <ac:spMkLst>
            <pc:docMk/>
            <pc:sldMk cId="1605039633" sldId="276"/>
            <ac:spMk id="43" creationId="{DD3CFFBD-78DD-BED4-5FD3-A8E77615A775}"/>
          </ac:spMkLst>
        </pc:spChg>
        <pc:spChg chg="add del mod">
          <ac:chgData name="Lee Linda" userId="8ed8ef86829a09c4" providerId="LiveId" clId="{D0B0A380-F56F-44D1-90B4-F0F2A71332E2}" dt="2022-07-07T09:59:04.150" v="5026" actId="478"/>
          <ac:spMkLst>
            <pc:docMk/>
            <pc:sldMk cId="1605039633" sldId="276"/>
            <ac:spMk id="44" creationId="{780184AD-426F-B2B4-44AB-6DBC8945098F}"/>
          </ac:spMkLst>
        </pc:spChg>
        <pc:spChg chg="add del mod">
          <ac:chgData name="Lee Linda" userId="8ed8ef86829a09c4" providerId="LiveId" clId="{D0B0A380-F56F-44D1-90B4-F0F2A71332E2}" dt="2022-07-07T12:41:42.691" v="5792" actId="478"/>
          <ac:spMkLst>
            <pc:docMk/>
            <pc:sldMk cId="1605039633" sldId="276"/>
            <ac:spMk id="45" creationId="{91F3CE7B-3A82-F219-FC45-206404ABFDF8}"/>
          </ac:spMkLst>
        </pc:spChg>
        <pc:spChg chg="add del mod">
          <ac:chgData name="Lee Linda" userId="8ed8ef86829a09c4" providerId="LiveId" clId="{D0B0A380-F56F-44D1-90B4-F0F2A71332E2}" dt="2022-07-07T12:41:42.691" v="5792" actId="478"/>
          <ac:spMkLst>
            <pc:docMk/>
            <pc:sldMk cId="1605039633" sldId="276"/>
            <ac:spMk id="46" creationId="{B9208832-1EE4-9420-5A47-836DC958BF22}"/>
          </ac:spMkLst>
        </pc:spChg>
        <pc:spChg chg="add del mod">
          <ac:chgData name="Lee Linda" userId="8ed8ef86829a09c4" providerId="LiveId" clId="{D0B0A380-F56F-44D1-90B4-F0F2A71332E2}" dt="2022-07-07T12:41:42.691" v="5792" actId="478"/>
          <ac:spMkLst>
            <pc:docMk/>
            <pc:sldMk cId="1605039633" sldId="276"/>
            <ac:spMk id="48" creationId="{B8CF3D0D-D389-ECEF-A592-02EDBC31D8EA}"/>
          </ac:spMkLst>
        </pc:spChg>
        <pc:spChg chg="add del mod">
          <ac:chgData name="Lee Linda" userId="8ed8ef86829a09c4" providerId="LiveId" clId="{D0B0A380-F56F-44D1-90B4-F0F2A71332E2}" dt="2022-07-07T12:41:42.691" v="5792" actId="478"/>
          <ac:spMkLst>
            <pc:docMk/>
            <pc:sldMk cId="1605039633" sldId="276"/>
            <ac:spMk id="50" creationId="{E49FBC82-F4CC-0808-23BB-9CFA08B2BE6F}"/>
          </ac:spMkLst>
        </pc:spChg>
        <pc:spChg chg="add mod">
          <ac:chgData name="Lee Linda" userId="8ed8ef86829a09c4" providerId="LiveId" clId="{D0B0A380-F56F-44D1-90B4-F0F2A71332E2}" dt="2022-07-07T12:42:07.561" v="5798" actId="207"/>
          <ac:spMkLst>
            <pc:docMk/>
            <pc:sldMk cId="1605039633" sldId="276"/>
            <ac:spMk id="55" creationId="{7186285C-F1FC-F723-2C85-1D9EDA160522}"/>
          </ac:spMkLst>
        </pc:spChg>
        <pc:spChg chg="add mod">
          <ac:chgData name="Lee Linda" userId="8ed8ef86829a09c4" providerId="LiveId" clId="{D0B0A380-F56F-44D1-90B4-F0F2A71332E2}" dt="2022-07-07T12:42:07.561" v="5798" actId="207"/>
          <ac:spMkLst>
            <pc:docMk/>
            <pc:sldMk cId="1605039633" sldId="276"/>
            <ac:spMk id="56" creationId="{C7267125-EFC8-BC7F-95ED-4DFC4E6D94F0}"/>
          </ac:spMkLst>
        </pc:spChg>
        <pc:spChg chg="add mod">
          <ac:chgData name="Lee Linda" userId="8ed8ef86829a09c4" providerId="LiveId" clId="{D0B0A380-F56F-44D1-90B4-F0F2A71332E2}" dt="2022-07-07T12:46:22.753" v="5841" actId="113"/>
          <ac:spMkLst>
            <pc:docMk/>
            <pc:sldMk cId="1605039633" sldId="276"/>
            <ac:spMk id="57" creationId="{83AA7CA7-E76A-334A-4165-EB169074DC80}"/>
          </ac:spMkLst>
        </pc:spChg>
        <pc:spChg chg="add mod">
          <ac:chgData name="Lee Linda" userId="8ed8ef86829a09c4" providerId="LiveId" clId="{D0B0A380-F56F-44D1-90B4-F0F2A71332E2}" dt="2022-07-07T12:42:07.561" v="5798" actId="207"/>
          <ac:spMkLst>
            <pc:docMk/>
            <pc:sldMk cId="1605039633" sldId="276"/>
            <ac:spMk id="58" creationId="{098ECFFC-0C63-72B8-13FA-080F78C3C580}"/>
          </ac:spMkLst>
        </pc:spChg>
        <pc:spChg chg="add mod">
          <ac:chgData name="Lee Linda" userId="8ed8ef86829a09c4" providerId="LiveId" clId="{D0B0A380-F56F-44D1-90B4-F0F2A71332E2}" dt="2022-07-07T12:42:07.561" v="5798" actId="207"/>
          <ac:spMkLst>
            <pc:docMk/>
            <pc:sldMk cId="1605039633" sldId="276"/>
            <ac:spMk id="59" creationId="{9876EE42-4A63-4997-CD4B-68B9B2704E51}"/>
          </ac:spMkLst>
        </pc:spChg>
        <pc:spChg chg="add mod">
          <ac:chgData name="Lee Linda" userId="8ed8ef86829a09c4" providerId="LiveId" clId="{D0B0A380-F56F-44D1-90B4-F0F2A71332E2}" dt="2022-07-07T12:42:07.561" v="5798" actId="207"/>
          <ac:spMkLst>
            <pc:docMk/>
            <pc:sldMk cId="1605039633" sldId="276"/>
            <ac:spMk id="60" creationId="{D4BA0F11-FE93-79BD-D453-B09D9D7990FD}"/>
          </ac:spMkLst>
        </pc:spChg>
        <pc:spChg chg="add mod">
          <ac:chgData name="Lee Linda" userId="8ed8ef86829a09c4" providerId="LiveId" clId="{D0B0A380-F56F-44D1-90B4-F0F2A71332E2}" dt="2022-07-07T12:42:07.561" v="5798" actId="207"/>
          <ac:spMkLst>
            <pc:docMk/>
            <pc:sldMk cId="1605039633" sldId="276"/>
            <ac:spMk id="61" creationId="{08B69C37-99BD-596B-4CEF-28C2E79150A2}"/>
          </ac:spMkLst>
        </pc:spChg>
        <pc:spChg chg="add mod">
          <ac:chgData name="Lee Linda" userId="8ed8ef86829a09c4" providerId="LiveId" clId="{D0B0A380-F56F-44D1-90B4-F0F2A71332E2}" dt="2022-07-07T12:42:07.561" v="5798" actId="207"/>
          <ac:spMkLst>
            <pc:docMk/>
            <pc:sldMk cId="1605039633" sldId="276"/>
            <ac:spMk id="62" creationId="{CE2FCC97-A5A7-4147-3920-050CB44B772A}"/>
          </ac:spMkLst>
        </pc:spChg>
        <pc:spChg chg="add mod">
          <ac:chgData name="Lee Linda" userId="8ed8ef86829a09c4" providerId="LiveId" clId="{D0B0A380-F56F-44D1-90B4-F0F2A71332E2}" dt="2022-07-07T12:42:07.561" v="5798" actId="207"/>
          <ac:spMkLst>
            <pc:docMk/>
            <pc:sldMk cId="1605039633" sldId="276"/>
            <ac:spMk id="63" creationId="{177D5B13-75EB-E1B9-2498-4E9DC3F611FC}"/>
          </ac:spMkLst>
        </pc:spChg>
        <pc:spChg chg="add mod">
          <ac:chgData name="Lee Linda" userId="8ed8ef86829a09c4" providerId="LiveId" clId="{D0B0A380-F56F-44D1-90B4-F0F2A71332E2}" dt="2022-07-07T12:42:07.561" v="5798" actId="207"/>
          <ac:spMkLst>
            <pc:docMk/>
            <pc:sldMk cId="1605039633" sldId="276"/>
            <ac:spMk id="64" creationId="{6D1306CC-DFEC-257D-B3BB-F33DB9AED216}"/>
          </ac:spMkLst>
        </pc:spChg>
        <pc:spChg chg="add mod">
          <ac:chgData name="Lee Linda" userId="8ed8ef86829a09c4" providerId="LiveId" clId="{D0B0A380-F56F-44D1-90B4-F0F2A71332E2}" dt="2022-07-07T12:42:07.561" v="5798" actId="207"/>
          <ac:spMkLst>
            <pc:docMk/>
            <pc:sldMk cId="1605039633" sldId="276"/>
            <ac:spMk id="65" creationId="{4D04E84E-946B-8930-698E-3C1A17C48474}"/>
          </ac:spMkLst>
        </pc:spChg>
        <pc:spChg chg="add mod">
          <ac:chgData name="Lee Linda" userId="8ed8ef86829a09c4" providerId="LiveId" clId="{D0B0A380-F56F-44D1-90B4-F0F2A71332E2}" dt="2022-07-07T12:42:07.561" v="5798" actId="207"/>
          <ac:spMkLst>
            <pc:docMk/>
            <pc:sldMk cId="1605039633" sldId="276"/>
            <ac:spMk id="66" creationId="{EB88EC4E-180A-9F61-6E06-106158D32D64}"/>
          </ac:spMkLst>
        </pc:spChg>
        <pc:spChg chg="add mod">
          <ac:chgData name="Lee Linda" userId="8ed8ef86829a09c4" providerId="LiveId" clId="{D0B0A380-F56F-44D1-90B4-F0F2A71332E2}" dt="2022-07-07T12:42:07.561" v="5798" actId="207"/>
          <ac:spMkLst>
            <pc:docMk/>
            <pc:sldMk cId="1605039633" sldId="276"/>
            <ac:spMk id="67" creationId="{1D4879B0-D248-0189-E910-415DC563D239}"/>
          </ac:spMkLst>
        </pc:spChg>
        <pc:cxnChg chg="add del mod">
          <ac:chgData name="Lee Linda" userId="8ed8ef86829a09c4" providerId="LiveId" clId="{D0B0A380-F56F-44D1-90B4-F0F2A71332E2}" dt="2022-07-07T09:48:34.247" v="4757" actId="478"/>
          <ac:cxnSpMkLst>
            <pc:docMk/>
            <pc:sldMk cId="1605039633" sldId="276"/>
            <ac:cxnSpMk id="4" creationId="{26862F86-E35B-FA0C-E083-772E63B7659A}"/>
          </ac:cxnSpMkLst>
        </pc:cxnChg>
        <pc:cxnChg chg="add del mod">
          <ac:chgData name="Lee Linda" userId="8ed8ef86829a09c4" providerId="LiveId" clId="{D0B0A380-F56F-44D1-90B4-F0F2A71332E2}" dt="2022-07-07T09:48:34.247" v="4757" actId="478"/>
          <ac:cxnSpMkLst>
            <pc:docMk/>
            <pc:sldMk cId="1605039633" sldId="276"/>
            <ac:cxnSpMk id="5" creationId="{34971F0E-AA28-5CFD-7176-554A61266DED}"/>
          </ac:cxnSpMkLst>
        </pc:cxnChg>
        <pc:cxnChg chg="add del mod">
          <ac:chgData name="Lee Linda" userId="8ed8ef86829a09c4" providerId="LiveId" clId="{D0B0A380-F56F-44D1-90B4-F0F2A71332E2}" dt="2022-07-07T09:48:34.247" v="4757" actId="478"/>
          <ac:cxnSpMkLst>
            <pc:docMk/>
            <pc:sldMk cId="1605039633" sldId="276"/>
            <ac:cxnSpMk id="6" creationId="{E3C8C734-71AD-5287-0AC3-F3253FF6E8AB}"/>
          </ac:cxnSpMkLst>
        </pc:cxnChg>
        <pc:cxnChg chg="add del mod">
          <ac:chgData name="Lee Linda" userId="8ed8ef86829a09c4" providerId="LiveId" clId="{D0B0A380-F56F-44D1-90B4-F0F2A71332E2}" dt="2022-07-07T09:48:34.247" v="4757" actId="478"/>
          <ac:cxnSpMkLst>
            <pc:docMk/>
            <pc:sldMk cId="1605039633" sldId="276"/>
            <ac:cxnSpMk id="7" creationId="{3C80F88E-6DC8-F4BA-0E10-8C8A581D9544}"/>
          </ac:cxnSpMkLst>
        </pc:cxnChg>
        <pc:cxnChg chg="add del mod">
          <ac:chgData name="Lee Linda" userId="8ed8ef86829a09c4" providerId="LiveId" clId="{D0B0A380-F56F-44D1-90B4-F0F2A71332E2}" dt="2022-07-07T12:41:42.691" v="5792" actId="478"/>
          <ac:cxnSpMkLst>
            <pc:docMk/>
            <pc:sldMk cId="1605039633" sldId="276"/>
            <ac:cxnSpMk id="25" creationId="{8F7814B9-5D85-2CCE-BFA4-F771AE31BF30}"/>
          </ac:cxnSpMkLst>
        </pc:cxnChg>
        <pc:cxnChg chg="add del mod">
          <ac:chgData name="Lee Linda" userId="8ed8ef86829a09c4" providerId="LiveId" clId="{D0B0A380-F56F-44D1-90B4-F0F2A71332E2}" dt="2022-07-07T12:41:42.691" v="5792" actId="478"/>
          <ac:cxnSpMkLst>
            <pc:docMk/>
            <pc:sldMk cId="1605039633" sldId="276"/>
            <ac:cxnSpMk id="26" creationId="{CC16E9CB-CE71-29A1-86DF-471B8A627E9A}"/>
          </ac:cxnSpMkLst>
        </pc:cxnChg>
        <pc:cxnChg chg="add del mod">
          <ac:chgData name="Lee Linda" userId="8ed8ef86829a09c4" providerId="LiveId" clId="{D0B0A380-F56F-44D1-90B4-F0F2A71332E2}" dt="2022-07-07T12:41:42.691" v="5792" actId="478"/>
          <ac:cxnSpMkLst>
            <pc:docMk/>
            <pc:sldMk cId="1605039633" sldId="276"/>
            <ac:cxnSpMk id="27" creationId="{8E399D94-211E-B685-0CFB-6AC0472C9C3C}"/>
          </ac:cxnSpMkLst>
        </pc:cxnChg>
        <pc:cxnChg chg="add del mod">
          <ac:chgData name="Lee Linda" userId="8ed8ef86829a09c4" providerId="LiveId" clId="{D0B0A380-F56F-44D1-90B4-F0F2A71332E2}" dt="2022-07-07T12:41:42.691" v="5792" actId="478"/>
          <ac:cxnSpMkLst>
            <pc:docMk/>
            <pc:sldMk cId="1605039633" sldId="276"/>
            <ac:cxnSpMk id="28" creationId="{EEBFBC11-6B39-DC1E-222D-41AC1A2BDA0B}"/>
          </ac:cxnSpMkLst>
        </pc:cxnChg>
        <pc:cxnChg chg="add del mod">
          <ac:chgData name="Lee Linda" userId="8ed8ef86829a09c4" providerId="LiveId" clId="{D0B0A380-F56F-44D1-90B4-F0F2A71332E2}" dt="2022-07-07T10:01:41.319" v="5073" actId="478"/>
          <ac:cxnSpMkLst>
            <pc:docMk/>
            <pc:sldMk cId="1605039633" sldId="276"/>
            <ac:cxnSpMk id="47" creationId="{5674ED02-C5CC-2860-22C9-DF94B59DF933}"/>
          </ac:cxnSpMkLst>
        </pc:cxnChg>
        <pc:cxnChg chg="add del mod">
          <ac:chgData name="Lee Linda" userId="8ed8ef86829a09c4" providerId="LiveId" clId="{D0B0A380-F56F-44D1-90B4-F0F2A71332E2}" dt="2022-07-07T10:03:01.328" v="5130" actId="478"/>
          <ac:cxnSpMkLst>
            <pc:docMk/>
            <pc:sldMk cId="1605039633" sldId="276"/>
            <ac:cxnSpMk id="49" creationId="{134CEAFD-0228-E7B8-18ED-58ADD23817DB}"/>
          </ac:cxnSpMkLst>
        </pc:cxnChg>
        <pc:cxnChg chg="add mod">
          <ac:chgData name="Lee Linda" userId="8ed8ef86829a09c4" providerId="LiveId" clId="{D0B0A380-F56F-44D1-90B4-F0F2A71332E2}" dt="2022-07-07T12:41:42.973" v="5793"/>
          <ac:cxnSpMkLst>
            <pc:docMk/>
            <pc:sldMk cId="1605039633" sldId="276"/>
            <ac:cxnSpMk id="51" creationId="{B800910F-C366-A5E1-4E8C-27FFBB0C4CC9}"/>
          </ac:cxnSpMkLst>
        </pc:cxnChg>
        <pc:cxnChg chg="add mod">
          <ac:chgData name="Lee Linda" userId="8ed8ef86829a09c4" providerId="LiveId" clId="{D0B0A380-F56F-44D1-90B4-F0F2A71332E2}" dt="2022-07-07T12:41:42.973" v="5793"/>
          <ac:cxnSpMkLst>
            <pc:docMk/>
            <pc:sldMk cId="1605039633" sldId="276"/>
            <ac:cxnSpMk id="52" creationId="{7BA8FE45-729E-BB9E-1C8A-CEE166826F2A}"/>
          </ac:cxnSpMkLst>
        </pc:cxnChg>
        <pc:cxnChg chg="add mod">
          <ac:chgData name="Lee Linda" userId="8ed8ef86829a09c4" providerId="LiveId" clId="{D0B0A380-F56F-44D1-90B4-F0F2A71332E2}" dt="2022-07-07T12:41:42.973" v="5793"/>
          <ac:cxnSpMkLst>
            <pc:docMk/>
            <pc:sldMk cId="1605039633" sldId="276"/>
            <ac:cxnSpMk id="53" creationId="{E26964F7-E59F-9822-9A8A-4D322DD72764}"/>
          </ac:cxnSpMkLst>
        </pc:cxnChg>
        <pc:cxnChg chg="add mod">
          <ac:chgData name="Lee Linda" userId="8ed8ef86829a09c4" providerId="LiveId" clId="{D0B0A380-F56F-44D1-90B4-F0F2A71332E2}" dt="2022-07-07T12:41:42.973" v="5793"/>
          <ac:cxnSpMkLst>
            <pc:docMk/>
            <pc:sldMk cId="1605039633" sldId="276"/>
            <ac:cxnSpMk id="54" creationId="{A8E09C79-68C2-55BF-801F-DA2CECA4455F}"/>
          </ac:cxnSpMkLst>
        </pc:cxnChg>
      </pc:sldChg>
      <pc:sldChg chg="addSp delSp modSp new mod">
        <pc:chgData name="Lee Linda" userId="8ed8ef86829a09c4" providerId="LiveId" clId="{D0B0A380-F56F-44D1-90B4-F0F2A71332E2}" dt="2022-07-10T18:20:46.065" v="45103" actId="14100"/>
        <pc:sldMkLst>
          <pc:docMk/>
          <pc:sldMk cId="3459135993" sldId="277"/>
        </pc:sldMkLst>
        <pc:spChg chg="del">
          <ac:chgData name="Lee Linda" userId="8ed8ef86829a09c4" providerId="LiveId" clId="{D0B0A380-F56F-44D1-90B4-F0F2A71332E2}" dt="2022-07-07T12:33:29.274" v="5572" actId="478"/>
          <ac:spMkLst>
            <pc:docMk/>
            <pc:sldMk cId="3459135993" sldId="277"/>
            <ac:spMk id="2" creationId="{EAC41B34-15F2-58E0-6ADC-F8D6D7000369}"/>
          </ac:spMkLst>
        </pc:spChg>
        <pc:spChg chg="del">
          <ac:chgData name="Lee Linda" userId="8ed8ef86829a09c4" providerId="LiveId" clId="{D0B0A380-F56F-44D1-90B4-F0F2A71332E2}" dt="2022-07-07T12:33:29.274" v="5572" actId="478"/>
          <ac:spMkLst>
            <pc:docMk/>
            <pc:sldMk cId="3459135993" sldId="277"/>
            <ac:spMk id="3" creationId="{D6A26106-5D79-2C20-4710-1E06342C8FD3}"/>
          </ac:spMkLst>
        </pc:spChg>
        <pc:spChg chg="add del mod">
          <ac:chgData name="Lee Linda" userId="8ed8ef86829a09c4" providerId="LiveId" clId="{D0B0A380-F56F-44D1-90B4-F0F2A71332E2}" dt="2022-07-07T12:41:34.568" v="5791" actId="478"/>
          <ac:spMkLst>
            <pc:docMk/>
            <pc:sldMk cId="3459135993" sldId="277"/>
            <ac:spMk id="8" creationId="{97F69E79-026F-06A9-B308-DE2F3F4B7534}"/>
          </ac:spMkLst>
        </pc:spChg>
        <pc:spChg chg="add del mod">
          <ac:chgData name="Lee Linda" userId="8ed8ef86829a09c4" providerId="LiveId" clId="{D0B0A380-F56F-44D1-90B4-F0F2A71332E2}" dt="2022-07-07T12:45:18.513" v="5833" actId="207"/>
          <ac:spMkLst>
            <pc:docMk/>
            <pc:sldMk cId="3459135993" sldId="277"/>
            <ac:spMk id="9" creationId="{E5C63719-B1DE-BC68-7B4E-8EDF5B50612D}"/>
          </ac:spMkLst>
        </pc:spChg>
        <pc:spChg chg="add del mod">
          <ac:chgData name="Lee Linda" userId="8ed8ef86829a09c4" providerId="LiveId" clId="{D0B0A380-F56F-44D1-90B4-F0F2A71332E2}" dt="2022-07-07T12:45:35.553" v="5835" actId="113"/>
          <ac:spMkLst>
            <pc:docMk/>
            <pc:sldMk cId="3459135993" sldId="277"/>
            <ac:spMk id="10" creationId="{F70F5739-21AB-33FB-7B4D-8139D7358E7E}"/>
          </ac:spMkLst>
        </pc:spChg>
        <pc:spChg chg="add del mod">
          <ac:chgData name="Lee Linda" userId="8ed8ef86829a09c4" providerId="LiveId" clId="{D0B0A380-F56F-44D1-90B4-F0F2A71332E2}" dt="2022-07-07T12:46:11.327" v="5840" actId="207"/>
          <ac:spMkLst>
            <pc:docMk/>
            <pc:sldMk cId="3459135993" sldId="277"/>
            <ac:spMk id="11" creationId="{D294F6E2-71F8-9F86-CB66-CC3A15EF9AEE}"/>
          </ac:spMkLst>
        </pc:spChg>
        <pc:spChg chg="add del mod">
          <ac:chgData name="Lee Linda" userId="8ed8ef86829a09c4" providerId="LiveId" clId="{D0B0A380-F56F-44D1-90B4-F0F2A71332E2}" dt="2022-07-07T12:45:55.303" v="5838" actId="207"/>
          <ac:spMkLst>
            <pc:docMk/>
            <pc:sldMk cId="3459135993" sldId="277"/>
            <ac:spMk id="12" creationId="{D7917055-B877-71E6-D2DC-031270C4D6F8}"/>
          </ac:spMkLst>
        </pc:spChg>
        <pc:spChg chg="add del mod">
          <ac:chgData name="Lee Linda" userId="8ed8ef86829a09c4" providerId="LiveId" clId="{D0B0A380-F56F-44D1-90B4-F0F2A71332E2}" dt="2022-07-07T12:35:59.821" v="5588" actId="478"/>
          <ac:spMkLst>
            <pc:docMk/>
            <pc:sldMk cId="3459135993" sldId="277"/>
            <ac:spMk id="13" creationId="{69E9C2E5-826A-160F-04B3-84195557B375}"/>
          </ac:spMkLst>
        </pc:spChg>
        <pc:spChg chg="add del mod">
          <ac:chgData name="Lee Linda" userId="8ed8ef86829a09c4" providerId="LiveId" clId="{D0B0A380-F56F-44D1-90B4-F0F2A71332E2}" dt="2022-07-10T18:20:37.775" v="45101" actId="14100"/>
          <ac:spMkLst>
            <pc:docMk/>
            <pc:sldMk cId="3459135993" sldId="277"/>
            <ac:spMk id="14" creationId="{6C3859AA-90B0-8864-099B-30694CBB43C1}"/>
          </ac:spMkLst>
        </pc:spChg>
        <pc:spChg chg="add del mod">
          <ac:chgData name="Lee Linda" userId="8ed8ef86829a09c4" providerId="LiveId" clId="{D0B0A380-F56F-44D1-90B4-F0F2A71332E2}" dt="2022-07-10T18:20:37.775" v="45101" actId="14100"/>
          <ac:spMkLst>
            <pc:docMk/>
            <pc:sldMk cId="3459135993" sldId="277"/>
            <ac:spMk id="15" creationId="{548AD3D3-506E-7A64-E6C5-E2CA908E9747}"/>
          </ac:spMkLst>
        </pc:spChg>
        <pc:spChg chg="add del mod">
          <ac:chgData name="Lee Linda" userId="8ed8ef86829a09c4" providerId="LiveId" clId="{D0B0A380-F56F-44D1-90B4-F0F2A71332E2}" dt="2022-07-10T18:20:46.065" v="45103" actId="14100"/>
          <ac:spMkLst>
            <pc:docMk/>
            <pc:sldMk cId="3459135993" sldId="277"/>
            <ac:spMk id="16" creationId="{74D9D110-82B4-269A-79FE-ADF0BD013AB0}"/>
          </ac:spMkLst>
        </pc:spChg>
        <pc:spChg chg="add del mod">
          <ac:chgData name="Lee Linda" userId="8ed8ef86829a09c4" providerId="LiveId" clId="{D0B0A380-F56F-44D1-90B4-F0F2A71332E2}" dt="2022-07-10T18:20:37.775" v="45101" actId="14100"/>
          <ac:spMkLst>
            <pc:docMk/>
            <pc:sldMk cId="3459135993" sldId="277"/>
            <ac:spMk id="17" creationId="{03DB82CD-1150-9121-0A21-397F5C89AD81}"/>
          </ac:spMkLst>
        </pc:spChg>
        <pc:spChg chg="add del mod">
          <ac:chgData name="Lee Linda" userId="8ed8ef86829a09c4" providerId="LiveId" clId="{D0B0A380-F56F-44D1-90B4-F0F2A71332E2}" dt="2022-07-10T17:08:38.375" v="44540" actId="207"/>
          <ac:spMkLst>
            <pc:docMk/>
            <pc:sldMk cId="3459135993" sldId="277"/>
            <ac:spMk id="18" creationId="{8A08C1CD-7541-2263-E6B3-468F6100390A}"/>
          </ac:spMkLst>
        </pc:spChg>
        <pc:spChg chg="add del mod">
          <ac:chgData name="Lee Linda" userId="8ed8ef86829a09c4" providerId="LiveId" clId="{D0B0A380-F56F-44D1-90B4-F0F2A71332E2}" dt="2022-07-10T17:08:38.375" v="44540" actId="207"/>
          <ac:spMkLst>
            <pc:docMk/>
            <pc:sldMk cId="3459135993" sldId="277"/>
            <ac:spMk id="19" creationId="{50EF5347-DB30-5164-7658-F2E5587CA9FB}"/>
          </ac:spMkLst>
        </pc:spChg>
        <pc:spChg chg="add del mod">
          <ac:chgData name="Lee Linda" userId="8ed8ef86829a09c4" providerId="LiveId" clId="{D0B0A380-F56F-44D1-90B4-F0F2A71332E2}" dt="2022-07-10T17:08:38.375" v="44540" actId="207"/>
          <ac:spMkLst>
            <pc:docMk/>
            <pc:sldMk cId="3459135993" sldId="277"/>
            <ac:spMk id="20" creationId="{F3A0D803-B1EC-C2A8-2E3F-B9DAF17BC0B7}"/>
          </ac:spMkLst>
        </pc:spChg>
        <pc:spChg chg="add del mod">
          <ac:chgData name="Lee Linda" userId="8ed8ef86829a09c4" providerId="LiveId" clId="{D0B0A380-F56F-44D1-90B4-F0F2A71332E2}" dt="2022-07-10T17:08:38.375" v="44540" actId="207"/>
          <ac:spMkLst>
            <pc:docMk/>
            <pc:sldMk cId="3459135993" sldId="277"/>
            <ac:spMk id="21" creationId="{F49AD395-3070-6C8D-D8EC-3721847B7F73}"/>
          </ac:spMkLst>
        </pc:spChg>
        <pc:spChg chg="add del mod">
          <ac:chgData name="Lee Linda" userId="8ed8ef86829a09c4" providerId="LiveId" clId="{D0B0A380-F56F-44D1-90B4-F0F2A71332E2}" dt="2022-07-08T02:32:59.532" v="14607" actId="21"/>
          <ac:spMkLst>
            <pc:docMk/>
            <pc:sldMk cId="3459135993" sldId="277"/>
            <ac:spMk id="22" creationId="{CF7BFF5C-E35D-529D-6746-2795D488CC8E}"/>
          </ac:spMkLst>
        </pc:spChg>
        <pc:cxnChg chg="add del mod">
          <ac:chgData name="Lee Linda" userId="8ed8ef86829a09c4" providerId="LiveId" clId="{D0B0A380-F56F-44D1-90B4-F0F2A71332E2}" dt="2022-07-10T18:18:46.183" v="45072" actId="14100"/>
          <ac:cxnSpMkLst>
            <pc:docMk/>
            <pc:sldMk cId="3459135993" sldId="277"/>
            <ac:cxnSpMk id="4" creationId="{4E46820B-089A-AB8B-6327-750225B54966}"/>
          </ac:cxnSpMkLst>
        </pc:cxnChg>
        <pc:cxnChg chg="add del mod">
          <ac:chgData name="Lee Linda" userId="8ed8ef86829a09c4" providerId="LiveId" clId="{D0B0A380-F56F-44D1-90B4-F0F2A71332E2}" dt="2022-07-10T18:18:46.183" v="45072" actId="14100"/>
          <ac:cxnSpMkLst>
            <pc:docMk/>
            <pc:sldMk cId="3459135993" sldId="277"/>
            <ac:cxnSpMk id="5" creationId="{3F887924-34B8-225F-1FE3-C16B53411A6A}"/>
          </ac:cxnSpMkLst>
        </pc:cxnChg>
        <pc:cxnChg chg="add del mod">
          <ac:chgData name="Lee Linda" userId="8ed8ef86829a09c4" providerId="LiveId" clId="{D0B0A380-F56F-44D1-90B4-F0F2A71332E2}" dt="2022-07-10T18:18:46.183" v="45072" actId="14100"/>
          <ac:cxnSpMkLst>
            <pc:docMk/>
            <pc:sldMk cId="3459135993" sldId="277"/>
            <ac:cxnSpMk id="6" creationId="{68C126FF-2EB6-B848-2176-B0069A118AA4}"/>
          </ac:cxnSpMkLst>
        </pc:cxnChg>
        <pc:cxnChg chg="add del mod">
          <ac:chgData name="Lee Linda" userId="8ed8ef86829a09c4" providerId="LiveId" clId="{D0B0A380-F56F-44D1-90B4-F0F2A71332E2}" dt="2022-07-10T18:18:46.183" v="45072" actId="14100"/>
          <ac:cxnSpMkLst>
            <pc:docMk/>
            <pc:sldMk cId="3459135993" sldId="277"/>
            <ac:cxnSpMk id="7" creationId="{6F5E9C7E-68E3-90D7-4A1E-5C91DDE6336D}"/>
          </ac:cxnSpMkLst>
        </pc:cxnChg>
        <pc:cxnChg chg="add mod">
          <ac:chgData name="Lee Linda" userId="8ed8ef86829a09c4" providerId="LiveId" clId="{D0B0A380-F56F-44D1-90B4-F0F2A71332E2}" dt="2022-07-07T12:42:58.073" v="5802" actId="571"/>
          <ac:cxnSpMkLst>
            <pc:docMk/>
            <pc:sldMk cId="3459135993" sldId="277"/>
            <ac:cxnSpMk id="22" creationId="{2FC12E27-EFEB-7342-1EAB-4500ADF97427}"/>
          </ac:cxnSpMkLst>
        </pc:cxnChg>
        <pc:cxnChg chg="add mod">
          <ac:chgData name="Lee Linda" userId="8ed8ef86829a09c4" providerId="LiveId" clId="{D0B0A380-F56F-44D1-90B4-F0F2A71332E2}" dt="2022-07-07T12:42:58.073" v="5802" actId="571"/>
          <ac:cxnSpMkLst>
            <pc:docMk/>
            <pc:sldMk cId="3459135993" sldId="277"/>
            <ac:cxnSpMk id="23" creationId="{07723D5D-B0FF-5B04-12C8-208196614F85}"/>
          </ac:cxnSpMkLst>
        </pc:cxnChg>
        <pc:cxnChg chg="add mod">
          <ac:chgData name="Lee Linda" userId="8ed8ef86829a09c4" providerId="LiveId" clId="{D0B0A380-F56F-44D1-90B4-F0F2A71332E2}" dt="2022-07-07T12:42:58.073" v="5802" actId="571"/>
          <ac:cxnSpMkLst>
            <pc:docMk/>
            <pc:sldMk cId="3459135993" sldId="277"/>
            <ac:cxnSpMk id="24" creationId="{B565B993-42D6-5671-3FD6-97286B6ED0FD}"/>
          </ac:cxnSpMkLst>
        </pc:cxnChg>
        <pc:cxnChg chg="add mod">
          <ac:chgData name="Lee Linda" userId="8ed8ef86829a09c4" providerId="LiveId" clId="{D0B0A380-F56F-44D1-90B4-F0F2A71332E2}" dt="2022-07-07T12:42:58.073" v="5802" actId="571"/>
          <ac:cxnSpMkLst>
            <pc:docMk/>
            <pc:sldMk cId="3459135993" sldId="277"/>
            <ac:cxnSpMk id="25" creationId="{E87F9F74-3DD4-2F49-BD48-F999F5975697}"/>
          </ac:cxnSpMkLst>
        </pc:cxnChg>
      </pc:sldChg>
      <pc:sldChg chg="addSp delSp modSp new del mod setBg">
        <pc:chgData name="Lee Linda" userId="8ed8ef86829a09c4" providerId="LiveId" clId="{D0B0A380-F56F-44D1-90B4-F0F2A71332E2}" dt="2022-07-08T07:00:23.382" v="18538" actId="47"/>
        <pc:sldMkLst>
          <pc:docMk/>
          <pc:sldMk cId="461509348" sldId="278"/>
        </pc:sldMkLst>
        <pc:spChg chg="del">
          <ac:chgData name="Lee Linda" userId="8ed8ef86829a09c4" providerId="LiveId" clId="{D0B0A380-F56F-44D1-90B4-F0F2A71332E2}" dt="2022-07-07T13:47:19.693" v="6623" actId="478"/>
          <ac:spMkLst>
            <pc:docMk/>
            <pc:sldMk cId="461509348" sldId="278"/>
            <ac:spMk id="2" creationId="{98107625-4A4D-30A3-2546-59E1A65A402A}"/>
          </ac:spMkLst>
        </pc:spChg>
        <pc:spChg chg="del">
          <ac:chgData name="Lee Linda" userId="8ed8ef86829a09c4" providerId="LiveId" clId="{D0B0A380-F56F-44D1-90B4-F0F2A71332E2}" dt="2022-07-07T13:47:19.693" v="6623" actId="478"/>
          <ac:spMkLst>
            <pc:docMk/>
            <pc:sldMk cId="461509348" sldId="278"/>
            <ac:spMk id="3" creationId="{2280370D-C7D8-7BD5-892E-2704EFC14C4D}"/>
          </ac:spMkLst>
        </pc:spChg>
        <pc:graphicFrameChg chg="add mod">
          <ac:chgData name="Lee Linda" userId="8ed8ef86829a09c4" providerId="LiveId" clId="{D0B0A380-F56F-44D1-90B4-F0F2A71332E2}" dt="2022-07-08T02:45:37.116" v="14799"/>
          <ac:graphicFrameMkLst>
            <pc:docMk/>
            <pc:sldMk cId="461509348" sldId="278"/>
            <ac:graphicFrameMk id="4" creationId="{9B0A85EC-607E-19E7-137A-B7845AD22F2E}"/>
          </ac:graphicFrameMkLst>
        </pc:graphicFrameChg>
      </pc:sldChg>
      <pc:sldChg chg="new del">
        <pc:chgData name="Lee Linda" userId="8ed8ef86829a09c4" providerId="LiveId" clId="{D0B0A380-F56F-44D1-90B4-F0F2A71332E2}" dt="2022-07-07T12:47:25.475" v="5851" actId="47"/>
        <pc:sldMkLst>
          <pc:docMk/>
          <pc:sldMk cId="512752060" sldId="278"/>
        </pc:sldMkLst>
      </pc:sldChg>
      <pc:sldChg chg="addSp delSp modSp new del mod">
        <pc:chgData name="Lee Linda" userId="8ed8ef86829a09c4" providerId="LiveId" clId="{D0B0A380-F56F-44D1-90B4-F0F2A71332E2}" dt="2022-07-07T14:50:31.625" v="9318" actId="47"/>
        <pc:sldMkLst>
          <pc:docMk/>
          <pc:sldMk cId="359877657" sldId="279"/>
        </pc:sldMkLst>
        <pc:spChg chg="add del">
          <ac:chgData name="Lee Linda" userId="8ed8ef86829a09c4" providerId="LiveId" clId="{D0B0A380-F56F-44D1-90B4-F0F2A71332E2}" dt="2022-07-07T14:49:46.619" v="9286" actId="478"/>
          <ac:spMkLst>
            <pc:docMk/>
            <pc:sldMk cId="359877657" sldId="279"/>
            <ac:spMk id="2" creationId="{B277D2C6-A6A7-0A0C-D6D7-713E1A9FE9B1}"/>
          </ac:spMkLst>
        </pc:spChg>
        <pc:spChg chg="add del">
          <ac:chgData name="Lee Linda" userId="8ed8ef86829a09c4" providerId="LiveId" clId="{D0B0A380-F56F-44D1-90B4-F0F2A71332E2}" dt="2022-07-07T14:49:46.619" v="9286" actId="478"/>
          <ac:spMkLst>
            <pc:docMk/>
            <pc:sldMk cId="359877657" sldId="279"/>
            <ac:spMk id="3" creationId="{9D4330EB-0D33-2142-65AC-3792CB76692F}"/>
          </ac:spMkLst>
        </pc:spChg>
        <pc:spChg chg="add mod">
          <ac:chgData name="Lee Linda" userId="8ed8ef86829a09c4" providerId="LiveId" clId="{D0B0A380-F56F-44D1-90B4-F0F2A71332E2}" dt="2022-07-07T14:49:51.207" v="9287"/>
          <ac:spMkLst>
            <pc:docMk/>
            <pc:sldMk cId="359877657" sldId="279"/>
            <ac:spMk id="4" creationId="{532224FC-D77B-9D08-4606-A41A1F3CB50E}"/>
          </ac:spMkLst>
        </pc:spChg>
        <pc:spChg chg="add mod">
          <ac:chgData name="Lee Linda" userId="8ed8ef86829a09c4" providerId="LiveId" clId="{D0B0A380-F56F-44D1-90B4-F0F2A71332E2}" dt="2022-07-07T14:49:51.207" v="9287"/>
          <ac:spMkLst>
            <pc:docMk/>
            <pc:sldMk cId="359877657" sldId="279"/>
            <ac:spMk id="6" creationId="{54AFA197-2BE0-3083-B4CC-48CC9EC2E124}"/>
          </ac:spMkLst>
        </pc:spChg>
        <pc:spChg chg="add mod">
          <ac:chgData name="Lee Linda" userId="8ed8ef86829a09c4" providerId="LiveId" clId="{D0B0A380-F56F-44D1-90B4-F0F2A71332E2}" dt="2022-07-07T14:50:17.931" v="9301"/>
          <ac:spMkLst>
            <pc:docMk/>
            <pc:sldMk cId="359877657" sldId="279"/>
            <ac:spMk id="7" creationId="{6665D4FF-6C3C-45C5-6048-423377B7C0B2}"/>
          </ac:spMkLst>
        </pc:spChg>
        <pc:cxnChg chg="add mod">
          <ac:chgData name="Lee Linda" userId="8ed8ef86829a09c4" providerId="LiveId" clId="{D0B0A380-F56F-44D1-90B4-F0F2A71332E2}" dt="2022-07-07T14:49:51.207" v="9287"/>
          <ac:cxnSpMkLst>
            <pc:docMk/>
            <pc:sldMk cId="359877657" sldId="279"/>
            <ac:cxnSpMk id="5" creationId="{443FA695-1994-41CA-C4C5-E1573B48E853}"/>
          </ac:cxnSpMkLst>
        </pc:cxnChg>
      </pc:sldChg>
      <pc:sldChg chg="addSp delSp modSp new del mod modAnim">
        <pc:chgData name="Lee Linda" userId="8ed8ef86829a09c4" providerId="LiveId" clId="{D0B0A380-F56F-44D1-90B4-F0F2A71332E2}" dt="2022-07-10T18:41:15.414" v="45511" actId="47"/>
        <pc:sldMkLst>
          <pc:docMk/>
          <pc:sldMk cId="2140388681" sldId="279"/>
        </pc:sldMkLst>
        <pc:spChg chg="del">
          <ac:chgData name="Lee Linda" userId="8ed8ef86829a09c4" providerId="LiveId" clId="{D0B0A380-F56F-44D1-90B4-F0F2A71332E2}" dt="2022-07-07T14:55:46.671" v="9699" actId="478"/>
          <ac:spMkLst>
            <pc:docMk/>
            <pc:sldMk cId="2140388681" sldId="279"/>
            <ac:spMk id="2" creationId="{6F0DE42F-1A00-C6E0-FE0F-43A01780CA31}"/>
          </ac:spMkLst>
        </pc:spChg>
        <pc:spChg chg="del">
          <ac:chgData name="Lee Linda" userId="8ed8ef86829a09c4" providerId="LiveId" clId="{D0B0A380-F56F-44D1-90B4-F0F2A71332E2}" dt="2022-07-07T14:55:46.671" v="9699" actId="478"/>
          <ac:spMkLst>
            <pc:docMk/>
            <pc:sldMk cId="2140388681" sldId="279"/>
            <ac:spMk id="3" creationId="{135EBB5A-DD21-D513-274B-CE13E34BB28C}"/>
          </ac:spMkLst>
        </pc:spChg>
        <pc:spChg chg="add del mod">
          <ac:chgData name="Lee Linda" userId="8ed8ef86829a09c4" providerId="LiveId" clId="{D0B0A380-F56F-44D1-90B4-F0F2A71332E2}" dt="2022-07-07T14:55:49.733" v="9701"/>
          <ac:spMkLst>
            <pc:docMk/>
            <pc:sldMk cId="2140388681" sldId="279"/>
            <ac:spMk id="4" creationId="{B5A2089C-6348-2556-D917-2449A7D7273C}"/>
          </ac:spMkLst>
        </pc:spChg>
        <pc:spChg chg="add del mod">
          <ac:chgData name="Lee Linda" userId="8ed8ef86829a09c4" providerId="LiveId" clId="{D0B0A380-F56F-44D1-90B4-F0F2A71332E2}" dt="2022-07-07T14:55:49.733" v="9701"/>
          <ac:spMkLst>
            <pc:docMk/>
            <pc:sldMk cId="2140388681" sldId="279"/>
            <ac:spMk id="6" creationId="{536B3818-0B33-88BB-14B9-5C1703F0F988}"/>
          </ac:spMkLst>
        </pc:spChg>
        <pc:spChg chg="add del mod">
          <ac:chgData name="Lee Linda" userId="8ed8ef86829a09c4" providerId="LiveId" clId="{D0B0A380-F56F-44D1-90B4-F0F2A71332E2}" dt="2022-07-07T14:55:49.733" v="9701"/>
          <ac:spMkLst>
            <pc:docMk/>
            <pc:sldMk cId="2140388681" sldId="279"/>
            <ac:spMk id="11" creationId="{5C9B8F17-8C3A-0C13-DBED-CC9370628B41}"/>
          </ac:spMkLst>
        </pc:spChg>
        <pc:spChg chg="add del mod">
          <ac:chgData name="Lee Linda" userId="8ed8ef86829a09c4" providerId="LiveId" clId="{D0B0A380-F56F-44D1-90B4-F0F2A71332E2}" dt="2022-07-07T14:55:49.733" v="9701"/>
          <ac:spMkLst>
            <pc:docMk/>
            <pc:sldMk cId="2140388681" sldId="279"/>
            <ac:spMk id="12" creationId="{4CECFB0D-A63D-072E-2E8A-CA10447377C7}"/>
          </ac:spMkLst>
        </pc:spChg>
        <pc:spChg chg="add del mod">
          <ac:chgData name="Lee Linda" userId="8ed8ef86829a09c4" providerId="LiveId" clId="{D0B0A380-F56F-44D1-90B4-F0F2A71332E2}" dt="2022-07-07T14:55:49.733" v="9701"/>
          <ac:spMkLst>
            <pc:docMk/>
            <pc:sldMk cId="2140388681" sldId="279"/>
            <ac:spMk id="13" creationId="{9A95DA3E-A452-8F85-7AF4-93F413E6C80E}"/>
          </ac:spMkLst>
        </pc:spChg>
        <pc:spChg chg="add del mod">
          <ac:chgData name="Lee Linda" userId="8ed8ef86829a09c4" providerId="LiveId" clId="{D0B0A380-F56F-44D1-90B4-F0F2A71332E2}" dt="2022-07-07T14:55:49.733" v="9701"/>
          <ac:spMkLst>
            <pc:docMk/>
            <pc:sldMk cId="2140388681" sldId="279"/>
            <ac:spMk id="14" creationId="{888389F9-19ED-B8B6-4D0E-C4F6D614AFBC}"/>
          </ac:spMkLst>
        </pc:spChg>
        <pc:spChg chg="add del mod">
          <ac:chgData name="Lee Linda" userId="8ed8ef86829a09c4" providerId="LiveId" clId="{D0B0A380-F56F-44D1-90B4-F0F2A71332E2}" dt="2022-07-07T14:55:49.733" v="9701"/>
          <ac:spMkLst>
            <pc:docMk/>
            <pc:sldMk cId="2140388681" sldId="279"/>
            <ac:spMk id="16" creationId="{35BA41E1-8333-AFBB-64AA-0131CD4EC00A}"/>
          </ac:spMkLst>
        </pc:spChg>
        <pc:spChg chg="add del mod ord">
          <ac:chgData name="Lee Linda" userId="8ed8ef86829a09c4" providerId="LiveId" clId="{D0B0A380-F56F-44D1-90B4-F0F2A71332E2}" dt="2022-07-09T08:16:30.087" v="24682" actId="478"/>
          <ac:spMkLst>
            <pc:docMk/>
            <pc:sldMk cId="2140388681" sldId="279"/>
            <ac:spMk id="17" creationId="{93606B6C-61CA-91B7-27CD-AAA9F022E67C}"/>
          </ac:spMkLst>
        </pc:spChg>
        <pc:spChg chg="add del mod">
          <ac:chgData name="Lee Linda" userId="8ed8ef86829a09c4" providerId="LiveId" clId="{D0B0A380-F56F-44D1-90B4-F0F2A71332E2}" dt="2022-07-07T14:55:49.733" v="9701"/>
          <ac:spMkLst>
            <pc:docMk/>
            <pc:sldMk cId="2140388681" sldId="279"/>
            <ac:spMk id="18" creationId="{51399428-D2B2-4EC7-9C6E-C122DB882DD1}"/>
          </ac:spMkLst>
        </pc:spChg>
        <pc:spChg chg="add mod">
          <ac:chgData name="Lee Linda" userId="8ed8ef86829a09c4" providerId="LiveId" clId="{D0B0A380-F56F-44D1-90B4-F0F2A71332E2}" dt="2022-07-09T10:09:04.742" v="27564" actId="1036"/>
          <ac:spMkLst>
            <pc:docMk/>
            <pc:sldMk cId="2140388681" sldId="279"/>
            <ac:spMk id="18" creationId="{7E221795-AE6C-1C5D-B3E7-5174EC741E97}"/>
          </ac:spMkLst>
        </pc:spChg>
        <pc:spChg chg="add del mod">
          <ac:chgData name="Lee Linda" userId="8ed8ef86829a09c4" providerId="LiveId" clId="{D0B0A380-F56F-44D1-90B4-F0F2A71332E2}" dt="2022-07-09T08:15:37.815" v="24589" actId="478"/>
          <ac:spMkLst>
            <pc:docMk/>
            <pc:sldMk cId="2140388681" sldId="279"/>
            <ac:spMk id="19" creationId="{48BF10DD-EAC7-5578-3BFC-B28591C8844E}"/>
          </ac:spMkLst>
        </pc:spChg>
        <pc:spChg chg="add del mod">
          <ac:chgData name="Lee Linda" userId="8ed8ef86829a09c4" providerId="LiveId" clId="{D0B0A380-F56F-44D1-90B4-F0F2A71332E2}" dt="2022-07-07T14:55:49.733" v="9701"/>
          <ac:spMkLst>
            <pc:docMk/>
            <pc:sldMk cId="2140388681" sldId="279"/>
            <ac:spMk id="20" creationId="{B6A82D31-7C81-1588-57D8-2EE6E752C3B2}"/>
          </ac:spMkLst>
        </pc:spChg>
        <pc:spChg chg="add mod">
          <ac:chgData name="Lee Linda" userId="8ed8ef86829a09c4" providerId="LiveId" clId="{D0B0A380-F56F-44D1-90B4-F0F2A71332E2}" dt="2022-07-09T09:05:14.374" v="25492" actId="207"/>
          <ac:spMkLst>
            <pc:docMk/>
            <pc:sldMk cId="2140388681" sldId="279"/>
            <ac:spMk id="20" creationId="{C7B58153-24B8-9516-60D7-95E0CED37613}"/>
          </ac:spMkLst>
        </pc:spChg>
        <pc:spChg chg="add mod">
          <ac:chgData name="Lee Linda" userId="8ed8ef86829a09c4" providerId="LiveId" clId="{D0B0A380-F56F-44D1-90B4-F0F2A71332E2}" dt="2022-07-09T08:16:01.374" v="24598" actId="571"/>
          <ac:spMkLst>
            <pc:docMk/>
            <pc:sldMk cId="2140388681" sldId="279"/>
            <ac:spMk id="21" creationId="{039DEA6F-8E17-768F-A144-A74CA82AD9F3}"/>
          </ac:spMkLst>
        </pc:spChg>
        <pc:spChg chg="add del mod">
          <ac:chgData name="Lee Linda" userId="8ed8ef86829a09c4" providerId="LiveId" clId="{D0B0A380-F56F-44D1-90B4-F0F2A71332E2}" dt="2022-07-10T18:36:03.789" v="45415" actId="478"/>
          <ac:spMkLst>
            <pc:docMk/>
            <pc:sldMk cId="2140388681" sldId="279"/>
            <ac:spMk id="21" creationId="{8F725F3C-4CBB-A1E1-8BAC-5CF0B8A0BEA1}"/>
          </ac:spMkLst>
        </pc:spChg>
        <pc:spChg chg="add mod">
          <ac:chgData name="Lee Linda" userId="8ed8ef86829a09c4" providerId="LiveId" clId="{D0B0A380-F56F-44D1-90B4-F0F2A71332E2}" dt="2022-07-10T18:36:56.490" v="45445" actId="20577"/>
          <ac:spMkLst>
            <pc:docMk/>
            <pc:sldMk cId="2140388681" sldId="279"/>
            <ac:spMk id="22" creationId="{9657C2D1-CAAF-3576-CFB0-2619897F1A5C}"/>
          </ac:spMkLst>
        </pc:spChg>
        <pc:spChg chg="add del mod">
          <ac:chgData name="Lee Linda" userId="8ed8ef86829a09c4" providerId="LiveId" clId="{D0B0A380-F56F-44D1-90B4-F0F2A71332E2}" dt="2022-07-07T14:55:49.733" v="9701"/>
          <ac:spMkLst>
            <pc:docMk/>
            <pc:sldMk cId="2140388681" sldId="279"/>
            <ac:spMk id="22" creationId="{BE153529-92B6-3A30-3F75-85D01F6C7AE5}"/>
          </ac:spMkLst>
        </pc:spChg>
        <pc:spChg chg="add mod">
          <ac:chgData name="Lee Linda" userId="8ed8ef86829a09c4" providerId="LiveId" clId="{D0B0A380-F56F-44D1-90B4-F0F2A71332E2}" dt="2022-07-09T08:16:01.374" v="24598" actId="571"/>
          <ac:spMkLst>
            <pc:docMk/>
            <pc:sldMk cId="2140388681" sldId="279"/>
            <ac:spMk id="22" creationId="{ED4A5B78-2585-ECF3-C763-E1836AA07DE5}"/>
          </ac:spMkLst>
        </pc:spChg>
        <pc:spChg chg="add mod">
          <ac:chgData name="Lee Linda" userId="8ed8ef86829a09c4" providerId="LiveId" clId="{D0B0A380-F56F-44D1-90B4-F0F2A71332E2}" dt="2022-07-09T08:16:01.203" v="24597" actId="571"/>
          <ac:spMkLst>
            <pc:docMk/>
            <pc:sldMk cId="2140388681" sldId="279"/>
            <ac:spMk id="23" creationId="{804F6F85-8DED-6CCF-84A8-833F85530D01}"/>
          </ac:spMkLst>
        </pc:spChg>
        <pc:spChg chg="add del mod">
          <ac:chgData name="Lee Linda" userId="8ed8ef86829a09c4" providerId="LiveId" clId="{D0B0A380-F56F-44D1-90B4-F0F2A71332E2}" dt="2022-07-07T14:55:49.733" v="9701"/>
          <ac:spMkLst>
            <pc:docMk/>
            <pc:sldMk cId="2140388681" sldId="279"/>
            <ac:spMk id="24" creationId="{210ACBC9-EF24-8387-8376-8E831C927B29}"/>
          </ac:spMkLst>
        </pc:spChg>
        <pc:spChg chg="add mod">
          <ac:chgData name="Lee Linda" userId="8ed8ef86829a09c4" providerId="LiveId" clId="{D0B0A380-F56F-44D1-90B4-F0F2A71332E2}" dt="2022-07-09T08:16:01.203" v="24597" actId="571"/>
          <ac:spMkLst>
            <pc:docMk/>
            <pc:sldMk cId="2140388681" sldId="279"/>
            <ac:spMk id="24" creationId="{7CDC6A3C-1561-4AC9-2448-4F0FB13A4C2D}"/>
          </ac:spMkLst>
        </pc:spChg>
        <pc:spChg chg="add del mod">
          <ac:chgData name="Lee Linda" userId="8ed8ef86829a09c4" providerId="LiveId" clId="{D0B0A380-F56F-44D1-90B4-F0F2A71332E2}" dt="2022-07-09T08:18:46.472" v="24772" actId="478"/>
          <ac:spMkLst>
            <pc:docMk/>
            <pc:sldMk cId="2140388681" sldId="279"/>
            <ac:spMk id="25" creationId="{50CF355A-A56A-32FE-9673-43AFA04977A8}"/>
          </ac:spMkLst>
        </pc:spChg>
        <pc:spChg chg="add del mod">
          <ac:chgData name="Lee Linda" userId="8ed8ef86829a09c4" providerId="LiveId" clId="{D0B0A380-F56F-44D1-90B4-F0F2A71332E2}" dt="2022-07-07T14:55:54.020" v="9703"/>
          <ac:spMkLst>
            <pc:docMk/>
            <pc:sldMk cId="2140388681" sldId="279"/>
            <ac:spMk id="25" creationId="{A0B9D377-AF89-45E6-892D-5273E3EF5EB3}"/>
          </ac:spMkLst>
        </pc:spChg>
        <pc:spChg chg="add mod">
          <ac:chgData name="Lee Linda" userId="8ed8ef86829a09c4" providerId="LiveId" clId="{D0B0A380-F56F-44D1-90B4-F0F2A71332E2}" dt="2022-07-09T08:17:52.821" v="24758" actId="571"/>
          <ac:spMkLst>
            <pc:docMk/>
            <pc:sldMk cId="2140388681" sldId="279"/>
            <ac:spMk id="26" creationId="{26090016-78AF-2F17-D8D2-A232A0BD8DDD}"/>
          </ac:spMkLst>
        </pc:spChg>
        <pc:spChg chg="add del mod">
          <ac:chgData name="Lee Linda" userId="8ed8ef86829a09c4" providerId="LiveId" clId="{D0B0A380-F56F-44D1-90B4-F0F2A71332E2}" dt="2022-07-07T14:55:54.020" v="9703"/>
          <ac:spMkLst>
            <pc:docMk/>
            <pc:sldMk cId="2140388681" sldId="279"/>
            <ac:spMk id="27" creationId="{46C9E0C6-FCF2-DE5D-E15C-48D8C4961FC2}"/>
          </ac:spMkLst>
        </pc:spChg>
        <pc:spChg chg="add del mod">
          <ac:chgData name="Lee Linda" userId="8ed8ef86829a09c4" providerId="LiveId" clId="{D0B0A380-F56F-44D1-90B4-F0F2A71332E2}" dt="2022-07-09T08:18:27.768" v="24766" actId="478"/>
          <ac:spMkLst>
            <pc:docMk/>
            <pc:sldMk cId="2140388681" sldId="279"/>
            <ac:spMk id="27" creationId="{7314F278-2F6D-0CFE-6356-49B05A7D91FD}"/>
          </ac:spMkLst>
        </pc:spChg>
        <pc:spChg chg="add mod">
          <ac:chgData name="Lee Linda" userId="8ed8ef86829a09c4" providerId="LiveId" clId="{D0B0A380-F56F-44D1-90B4-F0F2A71332E2}" dt="2022-07-09T09:05:14.374" v="25492" actId="207"/>
          <ac:spMkLst>
            <pc:docMk/>
            <pc:sldMk cId="2140388681" sldId="279"/>
            <ac:spMk id="28" creationId="{77AFA337-4DA3-C0F8-639D-AC1FA7E31A9E}"/>
          </ac:spMkLst>
        </pc:spChg>
        <pc:spChg chg="add mod">
          <ac:chgData name="Lee Linda" userId="8ed8ef86829a09c4" providerId="LiveId" clId="{D0B0A380-F56F-44D1-90B4-F0F2A71332E2}" dt="2022-07-09T08:18:41.750" v="24770" actId="571"/>
          <ac:spMkLst>
            <pc:docMk/>
            <pc:sldMk cId="2140388681" sldId="279"/>
            <ac:spMk id="29" creationId="{94354128-895E-6009-EC40-EB9CFC84ED0A}"/>
          </ac:spMkLst>
        </pc:spChg>
        <pc:spChg chg="add mod">
          <ac:chgData name="Lee Linda" userId="8ed8ef86829a09c4" providerId="LiveId" clId="{D0B0A380-F56F-44D1-90B4-F0F2A71332E2}" dt="2022-07-09T09:05:14.374" v="25492" actId="207"/>
          <ac:spMkLst>
            <pc:docMk/>
            <pc:sldMk cId="2140388681" sldId="279"/>
            <ac:spMk id="30" creationId="{A0196E5F-8726-94E1-E940-07FE113C4495}"/>
          </ac:spMkLst>
        </pc:spChg>
        <pc:spChg chg="add del mod">
          <ac:chgData name="Lee Linda" userId="8ed8ef86829a09c4" providerId="LiveId" clId="{D0B0A380-F56F-44D1-90B4-F0F2A71332E2}" dt="2022-07-09T10:08:15.386" v="27538"/>
          <ac:spMkLst>
            <pc:docMk/>
            <pc:sldMk cId="2140388681" sldId="279"/>
            <ac:spMk id="31" creationId="{ED750314-2862-93E6-1616-19F21E85B037}"/>
          </ac:spMkLst>
        </pc:spChg>
        <pc:spChg chg="add del mod">
          <ac:chgData name="Lee Linda" userId="8ed8ef86829a09c4" providerId="LiveId" clId="{D0B0A380-F56F-44D1-90B4-F0F2A71332E2}" dt="2022-07-07T14:55:54.020" v="9703"/>
          <ac:spMkLst>
            <pc:docMk/>
            <pc:sldMk cId="2140388681" sldId="279"/>
            <ac:spMk id="32" creationId="{2B9D37DF-39B2-C63D-D4E4-81765347219A}"/>
          </ac:spMkLst>
        </pc:spChg>
        <pc:spChg chg="add mod">
          <ac:chgData name="Lee Linda" userId="8ed8ef86829a09c4" providerId="LiveId" clId="{D0B0A380-F56F-44D1-90B4-F0F2A71332E2}" dt="2022-07-09T10:08:41.534" v="27550" actId="571"/>
          <ac:spMkLst>
            <pc:docMk/>
            <pc:sldMk cId="2140388681" sldId="279"/>
            <ac:spMk id="32" creationId="{824231AA-3AA1-4E75-5BED-96DB091F575D}"/>
          </ac:spMkLst>
        </pc:spChg>
        <pc:spChg chg="add del mod">
          <ac:chgData name="Lee Linda" userId="8ed8ef86829a09c4" providerId="LiveId" clId="{D0B0A380-F56F-44D1-90B4-F0F2A71332E2}" dt="2022-07-09T10:11:29.700" v="27640" actId="21"/>
          <ac:spMkLst>
            <pc:docMk/>
            <pc:sldMk cId="2140388681" sldId="279"/>
            <ac:spMk id="33" creationId="{28883826-BED1-7F78-FDF9-CF7BC55561A2}"/>
          </ac:spMkLst>
        </pc:spChg>
        <pc:spChg chg="add del mod">
          <ac:chgData name="Lee Linda" userId="8ed8ef86829a09c4" providerId="LiveId" clId="{D0B0A380-F56F-44D1-90B4-F0F2A71332E2}" dt="2022-07-07T14:55:54.020" v="9703"/>
          <ac:spMkLst>
            <pc:docMk/>
            <pc:sldMk cId="2140388681" sldId="279"/>
            <ac:spMk id="33" creationId="{DE25D015-A7C9-5FC4-8784-B0AE24B5BE83}"/>
          </ac:spMkLst>
        </pc:spChg>
        <pc:spChg chg="add del mod">
          <ac:chgData name="Lee Linda" userId="8ed8ef86829a09c4" providerId="LiveId" clId="{D0B0A380-F56F-44D1-90B4-F0F2A71332E2}" dt="2022-07-07T14:55:54.020" v="9703"/>
          <ac:spMkLst>
            <pc:docMk/>
            <pc:sldMk cId="2140388681" sldId="279"/>
            <ac:spMk id="34" creationId="{42B284ED-981D-C080-CA09-145F5D595396}"/>
          </ac:spMkLst>
        </pc:spChg>
        <pc:spChg chg="add del mod">
          <ac:chgData name="Lee Linda" userId="8ed8ef86829a09c4" providerId="LiveId" clId="{D0B0A380-F56F-44D1-90B4-F0F2A71332E2}" dt="2022-07-10T13:37:14.460" v="38427" actId="478"/>
          <ac:spMkLst>
            <pc:docMk/>
            <pc:sldMk cId="2140388681" sldId="279"/>
            <ac:spMk id="34" creationId="{B7A51950-70AC-B81F-AD1B-9525DF8350D7}"/>
          </ac:spMkLst>
        </pc:spChg>
        <pc:spChg chg="add del mod">
          <ac:chgData name="Lee Linda" userId="8ed8ef86829a09c4" providerId="LiveId" clId="{D0B0A380-F56F-44D1-90B4-F0F2A71332E2}" dt="2022-07-07T14:55:54.020" v="9703"/>
          <ac:spMkLst>
            <pc:docMk/>
            <pc:sldMk cId="2140388681" sldId="279"/>
            <ac:spMk id="35" creationId="{0D1E8A35-7EAD-D960-6B73-5D46D57B0787}"/>
          </ac:spMkLst>
        </pc:spChg>
        <pc:spChg chg="add del mod">
          <ac:chgData name="Lee Linda" userId="8ed8ef86829a09c4" providerId="LiveId" clId="{D0B0A380-F56F-44D1-90B4-F0F2A71332E2}" dt="2022-07-07T14:55:54.020" v="9703"/>
          <ac:spMkLst>
            <pc:docMk/>
            <pc:sldMk cId="2140388681" sldId="279"/>
            <ac:spMk id="37" creationId="{6BDC281F-4619-3C67-ABAA-6389F933F1AE}"/>
          </ac:spMkLst>
        </pc:spChg>
        <pc:spChg chg="add del mod">
          <ac:chgData name="Lee Linda" userId="8ed8ef86829a09c4" providerId="LiveId" clId="{D0B0A380-F56F-44D1-90B4-F0F2A71332E2}" dt="2022-07-07T14:55:54.020" v="9703"/>
          <ac:spMkLst>
            <pc:docMk/>
            <pc:sldMk cId="2140388681" sldId="279"/>
            <ac:spMk id="39" creationId="{942E0299-3E29-2A46-2BC9-FA1C1B3239F2}"/>
          </ac:spMkLst>
        </pc:spChg>
        <pc:spChg chg="add del mod">
          <ac:chgData name="Lee Linda" userId="8ed8ef86829a09c4" providerId="LiveId" clId="{D0B0A380-F56F-44D1-90B4-F0F2A71332E2}" dt="2022-07-07T14:55:54.020" v="9703"/>
          <ac:spMkLst>
            <pc:docMk/>
            <pc:sldMk cId="2140388681" sldId="279"/>
            <ac:spMk id="41" creationId="{45A3D96C-5F44-CB04-1072-20BAF356C68F}"/>
          </ac:spMkLst>
        </pc:spChg>
        <pc:spChg chg="add del mod">
          <ac:chgData name="Lee Linda" userId="8ed8ef86829a09c4" providerId="LiveId" clId="{D0B0A380-F56F-44D1-90B4-F0F2A71332E2}" dt="2022-07-07T14:55:54.020" v="9703"/>
          <ac:spMkLst>
            <pc:docMk/>
            <pc:sldMk cId="2140388681" sldId="279"/>
            <ac:spMk id="43" creationId="{B171AAE0-EB9F-4D4E-6BC2-BC49BE4E330F}"/>
          </ac:spMkLst>
        </pc:spChg>
        <pc:spChg chg="add del mod">
          <ac:chgData name="Lee Linda" userId="8ed8ef86829a09c4" providerId="LiveId" clId="{D0B0A380-F56F-44D1-90B4-F0F2A71332E2}" dt="2022-07-07T14:55:54.020" v="9703"/>
          <ac:spMkLst>
            <pc:docMk/>
            <pc:sldMk cId="2140388681" sldId="279"/>
            <ac:spMk id="45" creationId="{C8294F82-D229-E128-4597-DDE84D70CA3A}"/>
          </ac:spMkLst>
        </pc:spChg>
        <pc:spChg chg="add del mod">
          <ac:chgData name="Lee Linda" userId="8ed8ef86829a09c4" providerId="LiveId" clId="{D0B0A380-F56F-44D1-90B4-F0F2A71332E2}" dt="2022-07-10T13:31:50.851" v="38328" actId="478"/>
          <ac:spMkLst>
            <pc:docMk/>
            <pc:sldMk cId="2140388681" sldId="279"/>
            <ac:spMk id="46" creationId="{22A634AC-2920-CFAF-0336-18FB67BE0B47}"/>
          </ac:spMkLst>
        </pc:spChg>
        <pc:spChg chg="add mod">
          <ac:chgData name="Lee Linda" userId="8ed8ef86829a09c4" providerId="LiveId" clId="{D0B0A380-F56F-44D1-90B4-F0F2A71332E2}" dt="2022-07-10T13:36:53.264" v="38426" actId="14100"/>
          <ac:spMkLst>
            <pc:docMk/>
            <pc:sldMk cId="2140388681" sldId="279"/>
            <ac:spMk id="48" creationId="{B29A84D2-A963-4419-0071-AB3836C75016}"/>
          </ac:spMkLst>
        </pc:spChg>
        <pc:spChg chg="add del mod">
          <ac:chgData name="Lee Linda" userId="8ed8ef86829a09c4" providerId="LiveId" clId="{D0B0A380-F56F-44D1-90B4-F0F2A71332E2}" dt="2022-07-07T14:59:05.143" v="9784" actId="478"/>
          <ac:spMkLst>
            <pc:docMk/>
            <pc:sldMk cId="2140388681" sldId="279"/>
            <ac:spMk id="50" creationId="{9BA3155E-1FD9-FD67-CED1-272FCA1BB714}"/>
          </ac:spMkLst>
        </pc:spChg>
        <pc:spChg chg="add mod topLvl">
          <ac:chgData name="Lee Linda" userId="8ed8ef86829a09c4" providerId="LiveId" clId="{D0B0A380-F56F-44D1-90B4-F0F2A71332E2}" dt="2022-07-09T09:05:14.374" v="25492" actId="207"/>
          <ac:spMkLst>
            <pc:docMk/>
            <pc:sldMk cId="2140388681" sldId="279"/>
            <ac:spMk id="64" creationId="{F24D3E60-AEDD-8484-B57E-6A13C822DE9A}"/>
          </ac:spMkLst>
        </pc:spChg>
        <pc:spChg chg="add mod topLvl">
          <ac:chgData name="Lee Linda" userId="8ed8ef86829a09c4" providerId="LiveId" clId="{D0B0A380-F56F-44D1-90B4-F0F2A71332E2}" dt="2022-07-09T09:05:14.374" v="25492" actId="207"/>
          <ac:spMkLst>
            <pc:docMk/>
            <pc:sldMk cId="2140388681" sldId="279"/>
            <ac:spMk id="65" creationId="{34E64EA3-6771-9FBA-E7AA-33BFD7F4C8B1}"/>
          </ac:spMkLst>
        </pc:spChg>
        <pc:spChg chg="add mod topLvl">
          <ac:chgData name="Lee Linda" userId="8ed8ef86829a09c4" providerId="LiveId" clId="{D0B0A380-F56F-44D1-90B4-F0F2A71332E2}" dt="2022-07-09T09:05:14.374" v="25492" actId="207"/>
          <ac:spMkLst>
            <pc:docMk/>
            <pc:sldMk cId="2140388681" sldId="279"/>
            <ac:spMk id="66" creationId="{B9B4BCFE-AC5F-6592-0F1E-F2E7CD6C84FA}"/>
          </ac:spMkLst>
        </pc:spChg>
        <pc:spChg chg="add mod topLvl">
          <ac:chgData name="Lee Linda" userId="8ed8ef86829a09c4" providerId="LiveId" clId="{D0B0A380-F56F-44D1-90B4-F0F2A71332E2}" dt="2022-07-09T09:05:14.374" v="25492" actId="207"/>
          <ac:spMkLst>
            <pc:docMk/>
            <pc:sldMk cId="2140388681" sldId="279"/>
            <ac:spMk id="67" creationId="{6DAF6E47-03A9-C329-C76F-CFBB4F04C6D6}"/>
          </ac:spMkLst>
        </pc:spChg>
        <pc:grpChg chg="add del mod">
          <ac:chgData name="Lee Linda" userId="8ed8ef86829a09c4" providerId="LiveId" clId="{D0B0A380-F56F-44D1-90B4-F0F2A71332E2}" dt="2022-07-07T15:28:21.925" v="10443" actId="165"/>
          <ac:grpSpMkLst>
            <pc:docMk/>
            <pc:sldMk cId="2140388681" sldId="279"/>
            <ac:grpSpMk id="79" creationId="{710D5F99-2383-560B-19FF-CFEA652796B5}"/>
          </ac:grpSpMkLst>
        </pc:grpChg>
        <pc:picChg chg="add del mod">
          <ac:chgData name="Lee Linda" userId="8ed8ef86829a09c4" providerId="LiveId" clId="{D0B0A380-F56F-44D1-90B4-F0F2A71332E2}" dt="2022-07-07T14:55:49.733" v="9701"/>
          <ac:picMkLst>
            <pc:docMk/>
            <pc:sldMk cId="2140388681" sldId="279"/>
            <ac:picMk id="7" creationId="{52096092-3966-4BE0-791B-BB1462D39910}"/>
          </ac:picMkLst>
        </pc:picChg>
        <pc:picChg chg="add del mod">
          <ac:chgData name="Lee Linda" userId="8ed8ef86829a09c4" providerId="LiveId" clId="{D0B0A380-F56F-44D1-90B4-F0F2A71332E2}" dt="2022-07-07T14:55:49.733" v="9701"/>
          <ac:picMkLst>
            <pc:docMk/>
            <pc:sldMk cId="2140388681" sldId="279"/>
            <ac:picMk id="8" creationId="{BE9D7E21-777F-1972-CC84-029F8ABE103F}"/>
          </ac:picMkLst>
        </pc:picChg>
        <pc:picChg chg="add del mod">
          <ac:chgData name="Lee Linda" userId="8ed8ef86829a09c4" providerId="LiveId" clId="{D0B0A380-F56F-44D1-90B4-F0F2A71332E2}" dt="2022-07-07T14:55:49.733" v="9701"/>
          <ac:picMkLst>
            <pc:docMk/>
            <pc:sldMk cId="2140388681" sldId="279"/>
            <ac:picMk id="9" creationId="{C2FF5433-C875-5AC8-09B0-E97BA52E56C5}"/>
          </ac:picMkLst>
        </pc:picChg>
        <pc:picChg chg="add del mod">
          <ac:chgData name="Lee Linda" userId="8ed8ef86829a09c4" providerId="LiveId" clId="{D0B0A380-F56F-44D1-90B4-F0F2A71332E2}" dt="2022-07-07T14:55:49.733" v="9701"/>
          <ac:picMkLst>
            <pc:docMk/>
            <pc:sldMk cId="2140388681" sldId="279"/>
            <ac:picMk id="10" creationId="{31A40B4B-9404-3799-4611-6FB68FE946E4}"/>
          </ac:picMkLst>
        </pc:picChg>
        <pc:picChg chg="add del mod">
          <ac:chgData name="Lee Linda" userId="8ed8ef86829a09c4" providerId="LiveId" clId="{D0B0A380-F56F-44D1-90B4-F0F2A71332E2}" dt="2022-07-07T14:55:49.733" v="9701"/>
          <ac:picMkLst>
            <pc:docMk/>
            <pc:sldMk cId="2140388681" sldId="279"/>
            <ac:picMk id="15" creationId="{A10C1BCF-C465-EDC9-8455-3CDF94E7A851}"/>
          </ac:picMkLst>
        </pc:picChg>
        <pc:picChg chg="add del mod">
          <ac:chgData name="Lee Linda" userId="8ed8ef86829a09c4" providerId="LiveId" clId="{D0B0A380-F56F-44D1-90B4-F0F2A71332E2}" dt="2022-07-07T14:55:49.733" v="9701"/>
          <ac:picMkLst>
            <pc:docMk/>
            <pc:sldMk cId="2140388681" sldId="279"/>
            <ac:picMk id="17" creationId="{2306C9DA-74BD-FFA1-898E-F8DDE6C04904}"/>
          </ac:picMkLst>
        </pc:picChg>
        <pc:picChg chg="add del mod">
          <ac:chgData name="Lee Linda" userId="8ed8ef86829a09c4" providerId="LiveId" clId="{D0B0A380-F56F-44D1-90B4-F0F2A71332E2}" dt="2022-07-08T02:46:20.074" v="14806"/>
          <ac:picMkLst>
            <pc:docMk/>
            <pc:sldMk cId="2140388681" sldId="279"/>
            <ac:picMk id="17" creationId="{EE637C54-2EFE-FA55-FF21-C104110C1400}"/>
          </ac:picMkLst>
        </pc:picChg>
        <pc:picChg chg="add mod">
          <ac:chgData name="Lee Linda" userId="8ed8ef86829a09c4" providerId="LiveId" clId="{D0B0A380-F56F-44D1-90B4-F0F2A71332E2}" dt="2022-07-08T02:46:39.709" v="14814" actId="571"/>
          <ac:picMkLst>
            <pc:docMk/>
            <pc:sldMk cId="2140388681" sldId="279"/>
            <ac:picMk id="18" creationId="{CE1DD579-FC21-AD33-9F13-5104B52BBBC2}"/>
          </ac:picMkLst>
        </pc:picChg>
        <pc:picChg chg="add del mod">
          <ac:chgData name="Lee Linda" userId="8ed8ef86829a09c4" providerId="LiveId" clId="{D0B0A380-F56F-44D1-90B4-F0F2A71332E2}" dt="2022-07-07T14:55:49.733" v="9701"/>
          <ac:picMkLst>
            <pc:docMk/>
            <pc:sldMk cId="2140388681" sldId="279"/>
            <ac:picMk id="19" creationId="{1334286C-9BF3-7CA6-901D-6B806CAEDBCE}"/>
          </ac:picMkLst>
        </pc:picChg>
        <pc:picChg chg="add mod">
          <ac:chgData name="Lee Linda" userId="8ed8ef86829a09c4" providerId="LiveId" clId="{D0B0A380-F56F-44D1-90B4-F0F2A71332E2}" dt="2022-07-08T02:46:39.709" v="14814" actId="571"/>
          <ac:picMkLst>
            <pc:docMk/>
            <pc:sldMk cId="2140388681" sldId="279"/>
            <ac:picMk id="19" creationId="{83DB28B2-EDC9-CF05-2A6D-E71F703983BF}"/>
          </ac:picMkLst>
        </pc:picChg>
        <pc:picChg chg="add del mod">
          <ac:chgData name="Lee Linda" userId="8ed8ef86829a09c4" providerId="LiveId" clId="{D0B0A380-F56F-44D1-90B4-F0F2A71332E2}" dt="2022-07-07T14:55:49.733" v="9701"/>
          <ac:picMkLst>
            <pc:docMk/>
            <pc:sldMk cId="2140388681" sldId="279"/>
            <ac:picMk id="21" creationId="{86A70EE7-EF43-2BD9-915F-136161BEB0D6}"/>
          </ac:picMkLst>
        </pc:picChg>
        <pc:picChg chg="add del mod">
          <ac:chgData name="Lee Linda" userId="8ed8ef86829a09c4" providerId="LiveId" clId="{D0B0A380-F56F-44D1-90B4-F0F2A71332E2}" dt="2022-07-07T14:55:49.733" v="9701"/>
          <ac:picMkLst>
            <pc:docMk/>
            <pc:sldMk cId="2140388681" sldId="279"/>
            <ac:picMk id="23" creationId="{AEEA6BE5-792D-B4A0-D652-DBBC45B00ED7}"/>
          </ac:picMkLst>
        </pc:picChg>
        <pc:picChg chg="add del mod">
          <ac:chgData name="Lee Linda" userId="8ed8ef86829a09c4" providerId="LiveId" clId="{D0B0A380-F56F-44D1-90B4-F0F2A71332E2}" dt="2022-07-07T14:55:54.020" v="9703"/>
          <ac:picMkLst>
            <pc:docMk/>
            <pc:sldMk cId="2140388681" sldId="279"/>
            <ac:picMk id="28" creationId="{592DB994-6FD6-C320-C975-BC7D3AF11E75}"/>
          </ac:picMkLst>
        </pc:picChg>
        <pc:picChg chg="add del mod">
          <ac:chgData name="Lee Linda" userId="8ed8ef86829a09c4" providerId="LiveId" clId="{D0B0A380-F56F-44D1-90B4-F0F2A71332E2}" dt="2022-07-07T14:55:54.020" v="9703"/>
          <ac:picMkLst>
            <pc:docMk/>
            <pc:sldMk cId="2140388681" sldId="279"/>
            <ac:picMk id="29" creationId="{32039BB7-5BDB-B1A1-BA2E-513AC0111144}"/>
          </ac:picMkLst>
        </pc:picChg>
        <pc:picChg chg="add del mod">
          <ac:chgData name="Lee Linda" userId="8ed8ef86829a09c4" providerId="LiveId" clId="{D0B0A380-F56F-44D1-90B4-F0F2A71332E2}" dt="2022-07-07T14:55:54.020" v="9703"/>
          <ac:picMkLst>
            <pc:docMk/>
            <pc:sldMk cId="2140388681" sldId="279"/>
            <ac:picMk id="30" creationId="{6AE8CA65-0913-B0E3-DC7C-E976B20BCB32}"/>
          </ac:picMkLst>
        </pc:picChg>
        <pc:picChg chg="add del mod">
          <ac:chgData name="Lee Linda" userId="8ed8ef86829a09c4" providerId="LiveId" clId="{D0B0A380-F56F-44D1-90B4-F0F2A71332E2}" dt="2022-07-07T14:55:54.020" v="9703"/>
          <ac:picMkLst>
            <pc:docMk/>
            <pc:sldMk cId="2140388681" sldId="279"/>
            <ac:picMk id="31" creationId="{A40FA037-C20D-2FD5-D0B3-48AC40C61928}"/>
          </ac:picMkLst>
        </pc:picChg>
        <pc:picChg chg="add del mod">
          <ac:chgData name="Lee Linda" userId="8ed8ef86829a09c4" providerId="LiveId" clId="{D0B0A380-F56F-44D1-90B4-F0F2A71332E2}" dt="2022-07-07T14:55:54.020" v="9703"/>
          <ac:picMkLst>
            <pc:docMk/>
            <pc:sldMk cId="2140388681" sldId="279"/>
            <ac:picMk id="36" creationId="{31B56B70-75EB-0293-AF2E-3CA81EDE7B7E}"/>
          </ac:picMkLst>
        </pc:picChg>
        <pc:picChg chg="add del mod">
          <ac:chgData name="Lee Linda" userId="8ed8ef86829a09c4" providerId="LiveId" clId="{D0B0A380-F56F-44D1-90B4-F0F2A71332E2}" dt="2022-07-07T14:55:54.020" v="9703"/>
          <ac:picMkLst>
            <pc:docMk/>
            <pc:sldMk cId="2140388681" sldId="279"/>
            <ac:picMk id="38" creationId="{65C240A3-1A68-2BE9-A1BF-376A59BF1C75}"/>
          </ac:picMkLst>
        </pc:picChg>
        <pc:picChg chg="add del mod">
          <ac:chgData name="Lee Linda" userId="8ed8ef86829a09c4" providerId="LiveId" clId="{D0B0A380-F56F-44D1-90B4-F0F2A71332E2}" dt="2022-07-07T14:55:54.020" v="9703"/>
          <ac:picMkLst>
            <pc:docMk/>
            <pc:sldMk cId="2140388681" sldId="279"/>
            <ac:picMk id="40" creationId="{23950DDC-46C2-DC75-490D-275F9D79A41E}"/>
          </ac:picMkLst>
        </pc:picChg>
        <pc:picChg chg="add del mod">
          <ac:chgData name="Lee Linda" userId="8ed8ef86829a09c4" providerId="LiveId" clId="{D0B0A380-F56F-44D1-90B4-F0F2A71332E2}" dt="2022-07-07T14:55:54.020" v="9703"/>
          <ac:picMkLst>
            <pc:docMk/>
            <pc:sldMk cId="2140388681" sldId="279"/>
            <ac:picMk id="42" creationId="{B693069E-E8AB-4E00-F333-C27C5FBD86BE}"/>
          </ac:picMkLst>
        </pc:picChg>
        <pc:picChg chg="add del mod">
          <ac:chgData name="Lee Linda" userId="8ed8ef86829a09c4" providerId="LiveId" clId="{D0B0A380-F56F-44D1-90B4-F0F2A71332E2}" dt="2022-07-07T14:55:54.020" v="9703"/>
          <ac:picMkLst>
            <pc:docMk/>
            <pc:sldMk cId="2140388681" sldId="279"/>
            <ac:picMk id="44" creationId="{5C8C4F21-0DBD-B4D6-395D-97D6B0408D86}"/>
          </ac:picMkLst>
        </pc:picChg>
        <pc:picChg chg="add del mod">
          <ac:chgData name="Lee Linda" userId="8ed8ef86829a09c4" providerId="LiveId" clId="{D0B0A380-F56F-44D1-90B4-F0F2A71332E2}" dt="2022-07-07T14:59:04.059" v="9783" actId="478"/>
          <ac:picMkLst>
            <pc:docMk/>
            <pc:sldMk cId="2140388681" sldId="279"/>
            <ac:picMk id="49" creationId="{0D6EA09B-781B-6D6B-CB1A-58E9622C24BF}"/>
          </ac:picMkLst>
        </pc:picChg>
        <pc:picChg chg="add del mod">
          <ac:chgData name="Lee Linda" userId="8ed8ef86829a09c4" providerId="LiveId" clId="{D0B0A380-F56F-44D1-90B4-F0F2A71332E2}" dt="2022-07-07T14:59:01.341" v="9778" actId="478"/>
          <ac:picMkLst>
            <pc:docMk/>
            <pc:sldMk cId="2140388681" sldId="279"/>
            <ac:picMk id="51" creationId="{C9CEFFA1-6425-EA48-2B48-190DCB612330}"/>
          </ac:picMkLst>
        </pc:picChg>
        <pc:picChg chg="add del mod">
          <ac:chgData name="Lee Linda" userId="8ed8ef86829a09c4" providerId="LiveId" clId="{D0B0A380-F56F-44D1-90B4-F0F2A71332E2}" dt="2022-07-07T14:59:01.799" v="9779" actId="478"/>
          <ac:picMkLst>
            <pc:docMk/>
            <pc:sldMk cId="2140388681" sldId="279"/>
            <ac:picMk id="52" creationId="{6B5592AF-B63E-3595-5FF6-F225079BD5A7}"/>
          </ac:picMkLst>
        </pc:picChg>
        <pc:picChg chg="add del mod">
          <ac:chgData name="Lee Linda" userId="8ed8ef86829a09c4" providerId="LiveId" clId="{D0B0A380-F56F-44D1-90B4-F0F2A71332E2}" dt="2022-07-07T14:59:02.617" v="9781" actId="478"/>
          <ac:picMkLst>
            <pc:docMk/>
            <pc:sldMk cId="2140388681" sldId="279"/>
            <ac:picMk id="53" creationId="{AFD818BE-5FFA-A50E-F4D9-39FDEE361915}"/>
          </ac:picMkLst>
        </pc:picChg>
        <pc:picChg chg="add del mod">
          <ac:chgData name="Lee Linda" userId="8ed8ef86829a09c4" providerId="LiveId" clId="{D0B0A380-F56F-44D1-90B4-F0F2A71332E2}" dt="2022-07-07T14:59:03.033" v="9782" actId="478"/>
          <ac:picMkLst>
            <pc:docMk/>
            <pc:sldMk cId="2140388681" sldId="279"/>
            <ac:picMk id="54" creationId="{7ED6150A-E152-B58C-93F2-2967F77C45C7}"/>
          </ac:picMkLst>
        </pc:picChg>
        <pc:picChg chg="add del mod">
          <ac:chgData name="Lee Linda" userId="8ed8ef86829a09c4" providerId="LiveId" clId="{D0B0A380-F56F-44D1-90B4-F0F2A71332E2}" dt="2022-07-07T14:59:02.142" v="9780" actId="478"/>
          <ac:picMkLst>
            <pc:docMk/>
            <pc:sldMk cId="2140388681" sldId="279"/>
            <ac:picMk id="55" creationId="{383DB14D-1CEE-B012-60F5-EA7577C6487A}"/>
          </ac:picMkLst>
        </pc:picChg>
        <pc:picChg chg="add del mod">
          <ac:chgData name="Lee Linda" userId="8ed8ef86829a09c4" providerId="LiveId" clId="{D0B0A380-F56F-44D1-90B4-F0F2A71332E2}" dt="2022-07-07T15:00:28.273" v="9814" actId="478"/>
          <ac:picMkLst>
            <pc:docMk/>
            <pc:sldMk cId="2140388681" sldId="279"/>
            <ac:picMk id="56" creationId="{88D2FEB3-0BA8-B903-B2F0-9CEB1BBFD0C2}"/>
          </ac:picMkLst>
        </pc:picChg>
        <pc:picChg chg="add del mod">
          <ac:chgData name="Lee Linda" userId="8ed8ef86829a09c4" providerId="LiveId" clId="{D0B0A380-F56F-44D1-90B4-F0F2A71332E2}" dt="2022-07-07T15:00:28.273" v="9814" actId="478"/>
          <ac:picMkLst>
            <pc:docMk/>
            <pc:sldMk cId="2140388681" sldId="279"/>
            <ac:picMk id="57" creationId="{078391C9-A7CB-BDB3-0E62-D34EEB45796C}"/>
          </ac:picMkLst>
        </pc:picChg>
        <pc:picChg chg="add mod ord topLvl">
          <ac:chgData name="Lee Linda" userId="8ed8ef86829a09c4" providerId="LiveId" clId="{D0B0A380-F56F-44D1-90B4-F0F2A71332E2}" dt="2022-07-09T08:09:51.719" v="24372" actId="167"/>
          <ac:picMkLst>
            <pc:docMk/>
            <pc:sldMk cId="2140388681" sldId="279"/>
            <ac:picMk id="58" creationId="{3B0B5B77-A81F-C5CF-4376-56956E0116D3}"/>
          </ac:picMkLst>
        </pc:picChg>
        <pc:picChg chg="add mod ord topLvl">
          <ac:chgData name="Lee Linda" userId="8ed8ef86829a09c4" providerId="LiveId" clId="{D0B0A380-F56F-44D1-90B4-F0F2A71332E2}" dt="2022-07-09T10:12:55.798" v="27712" actId="167"/>
          <ac:picMkLst>
            <pc:docMk/>
            <pc:sldMk cId="2140388681" sldId="279"/>
            <ac:picMk id="59" creationId="{8AC9C874-612B-3C79-BDCC-747DE2851215}"/>
          </ac:picMkLst>
        </pc:picChg>
        <pc:picChg chg="add mod ord topLvl">
          <ac:chgData name="Lee Linda" userId="8ed8ef86829a09c4" providerId="LiveId" clId="{D0B0A380-F56F-44D1-90B4-F0F2A71332E2}" dt="2022-07-09T10:12:58.171" v="27714" actId="167"/>
          <ac:picMkLst>
            <pc:docMk/>
            <pc:sldMk cId="2140388681" sldId="279"/>
            <ac:picMk id="60" creationId="{5660CCED-1CB5-4F6D-3F35-DF050BCE9C0B}"/>
          </ac:picMkLst>
        </pc:picChg>
        <pc:picChg chg="add mod ord topLvl">
          <ac:chgData name="Lee Linda" userId="8ed8ef86829a09c4" providerId="LiveId" clId="{D0B0A380-F56F-44D1-90B4-F0F2A71332E2}" dt="2022-07-09T10:12:57.468" v="27713" actId="167"/>
          <ac:picMkLst>
            <pc:docMk/>
            <pc:sldMk cId="2140388681" sldId="279"/>
            <ac:picMk id="61" creationId="{903EC71C-DFC8-AC65-16F9-C5D1AFF2DB26}"/>
          </ac:picMkLst>
        </pc:picChg>
        <pc:picChg chg="add del mod">
          <ac:chgData name="Lee Linda" userId="8ed8ef86829a09c4" providerId="LiveId" clId="{D0B0A380-F56F-44D1-90B4-F0F2A71332E2}" dt="2022-07-07T15:00:28.273" v="9814" actId="478"/>
          <ac:picMkLst>
            <pc:docMk/>
            <pc:sldMk cId="2140388681" sldId="279"/>
            <ac:picMk id="62" creationId="{5E7D73E3-2874-37F5-10B1-4DCDE671ED85}"/>
          </ac:picMkLst>
        </pc:picChg>
        <pc:picChg chg="add del mod">
          <ac:chgData name="Lee Linda" userId="8ed8ef86829a09c4" providerId="LiveId" clId="{D0B0A380-F56F-44D1-90B4-F0F2A71332E2}" dt="2022-07-07T15:00:28.273" v="9814" actId="478"/>
          <ac:picMkLst>
            <pc:docMk/>
            <pc:sldMk cId="2140388681" sldId="279"/>
            <ac:picMk id="63" creationId="{E59A00AA-5EFA-E6E6-61FF-22F51F8EA911}"/>
          </ac:picMkLst>
        </pc:picChg>
        <pc:picChg chg="add mod ord">
          <ac:chgData name="Lee Linda" userId="8ed8ef86829a09c4" providerId="LiveId" clId="{D0B0A380-F56F-44D1-90B4-F0F2A71332E2}" dt="2022-07-09T10:03:30.072" v="27414" actId="167"/>
          <ac:picMkLst>
            <pc:docMk/>
            <pc:sldMk cId="2140388681" sldId="279"/>
            <ac:picMk id="68" creationId="{901D7367-A102-C9C6-C32C-0AD48F009CE6}"/>
          </ac:picMkLst>
        </pc:picChg>
        <pc:picChg chg="add mod">
          <ac:chgData name="Lee Linda" userId="8ed8ef86829a09c4" providerId="LiveId" clId="{D0B0A380-F56F-44D1-90B4-F0F2A71332E2}" dt="2022-07-07T15:18:28.844" v="10259" actId="571"/>
          <ac:picMkLst>
            <pc:docMk/>
            <pc:sldMk cId="2140388681" sldId="279"/>
            <ac:picMk id="69" creationId="{64C4A196-AAF0-19FC-F46F-ADC8C995DE1C}"/>
          </ac:picMkLst>
        </pc:picChg>
        <pc:picChg chg="add mod">
          <ac:chgData name="Lee Linda" userId="8ed8ef86829a09c4" providerId="LiveId" clId="{D0B0A380-F56F-44D1-90B4-F0F2A71332E2}" dt="2022-07-07T15:18:28.844" v="10259" actId="571"/>
          <ac:picMkLst>
            <pc:docMk/>
            <pc:sldMk cId="2140388681" sldId="279"/>
            <ac:picMk id="70" creationId="{40D3FC40-1CC5-5459-A66E-6DD170B86234}"/>
          </ac:picMkLst>
        </pc:picChg>
        <pc:picChg chg="add mod">
          <ac:chgData name="Lee Linda" userId="8ed8ef86829a09c4" providerId="LiveId" clId="{D0B0A380-F56F-44D1-90B4-F0F2A71332E2}" dt="2022-07-07T15:18:28.844" v="10259" actId="571"/>
          <ac:picMkLst>
            <pc:docMk/>
            <pc:sldMk cId="2140388681" sldId="279"/>
            <ac:picMk id="71" creationId="{9F530BD7-3C3E-ECF4-B949-68D6F03B8CA2}"/>
          </ac:picMkLst>
        </pc:picChg>
        <pc:picChg chg="add mod ord">
          <ac:chgData name="Lee Linda" userId="8ed8ef86829a09c4" providerId="LiveId" clId="{D0B0A380-F56F-44D1-90B4-F0F2A71332E2}" dt="2022-07-09T08:09:29.431" v="24352" actId="14861"/>
          <ac:picMkLst>
            <pc:docMk/>
            <pc:sldMk cId="2140388681" sldId="279"/>
            <ac:picMk id="72" creationId="{7F05B499-6302-2C6B-FBF9-F4715952A5F5}"/>
          </ac:picMkLst>
        </pc:picChg>
        <pc:picChg chg="add mod ord">
          <ac:chgData name="Lee Linda" userId="8ed8ef86829a09c4" providerId="LiveId" clId="{D0B0A380-F56F-44D1-90B4-F0F2A71332E2}" dt="2022-07-09T08:09:29.431" v="24352" actId="14861"/>
          <ac:picMkLst>
            <pc:docMk/>
            <pc:sldMk cId="2140388681" sldId="279"/>
            <ac:picMk id="73" creationId="{07FDEB5B-53AF-5052-B4F3-552FF70BC295}"/>
          </ac:picMkLst>
        </pc:picChg>
        <pc:picChg chg="add mod ord">
          <ac:chgData name="Lee Linda" userId="8ed8ef86829a09c4" providerId="LiveId" clId="{D0B0A380-F56F-44D1-90B4-F0F2A71332E2}" dt="2022-07-09T08:09:29.431" v="24352" actId="14861"/>
          <ac:picMkLst>
            <pc:docMk/>
            <pc:sldMk cId="2140388681" sldId="279"/>
            <ac:picMk id="74" creationId="{76DFDA86-2CBE-6749-1450-3F0DAFBFE8BB}"/>
          </ac:picMkLst>
        </pc:picChg>
        <pc:picChg chg="add mod">
          <ac:chgData name="Lee Linda" userId="8ed8ef86829a09c4" providerId="LiveId" clId="{D0B0A380-F56F-44D1-90B4-F0F2A71332E2}" dt="2022-07-07T15:23:20.708" v="10330" actId="571"/>
          <ac:picMkLst>
            <pc:docMk/>
            <pc:sldMk cId="2140388681" sldId="279"/>
            <ac:picMk id="75" creationId="{D26637A0-8555-92FF-385F-ABA92D4F7B53}"/>
          </ac:picMkLst>
        </pc:picChg>
        <pc:picChg chg="add mod">
          <ac:chgData name="Lee Linda" userId="8ed8ef86829a09c4" providerId="LiveId" clId="{D0B0A380-F56F-44D1-90B4-F0F2A71332E2}" dt="2022-07-07T15:23:20.708" v="10330" actId="571"/>
          <ac:picMkLst>
            <pc:docMk/>
            <pc:sldMk cId="2140388681" sldId="279"/>
            <ac:picMk id="76" creationId="{3C17794B-DB17-954E-5FDB-0C0D1D143B54}"/>
          </ac:picMkLst>
        </pc:picChg>
        <pc:picChg chg="add mod">
          <ac:chgData name="Lee Linda" userId="8ed8ef86829a09c4" providerId="LiveId" clId="{D0B0A380-F56F-44D1-90B4-F0F2A71332E2}" dt="2022-07-07T15:23:20.708" v="10330" actId="571"/>
          <ac:picMkLst>
            <pc:docMk/>
            <pc:sldMk cId="2140388681" sldId="279"/>
            <ac:picMk id="77" creationId="{F0803FD0-2B36-69B0-C662-513CC3C4ED2C}"/>
          </ac:picMkLst>
        </pc:picChg>
        <pc:picChg chg="add mod">
          <ac:chgData name="Lee Linda" userId="8ed8ef86829a09c4" providerId="LiveId" clId="{D0B0A380-F56F-44D1-90B4-F0F2A71332E2}" dt="2022-07-07T15:23:20.708" v="10330" actId="571"/>
          <ac:picMkLst>
            <pc:docMk/>
            <pc:sldMk cId="2140388681" sldId="279"/>
            <ac:picMk id="78" creationId="{F46F7AD1-1A4F-10EB-7F94-66AFC5E177FE}"/>
          </ac:picMkLst>
        </pc:picChg>
        <pc:cxnChg chg="add del mod">
          <ac:chgData name="Lee Linda" userId="8ed8ef86829a09c4" providerId="LiveId" clId="{D0B0A380-F56F-44D1-90B4-F0F2A71332E2}" dt="2022-07-07T14:55:49.733" v="9701"/>
          <ac:cxnSpMkLst>
            <pc:docMk/>
            <pc:sldMk cId="2140388681" sldId="279"/>
            <ac:cxnSpMk id="5" creationId="{9FA88800-5292-E7DA-6FDD-8515C12C8A7C}"/>
          </ac:cxnSpMkLst>
        </pc:cxnChg>
        <pc:cxnChg chg="add del mod">
          <ac:chgData name="Lee Linda" userId="8ed8ef86829a09c4" providerId="LiveId" clId="{D0B0A380-F56F-44D1-90B4-F0F2A71332E2}" dt="2022-07-07T14:55:54.020" v="9703"/>
          <ac:cxnSpMkLst>
            <pc:docMk/>
            <pc:sldMk cId="2140388681" sldId="279"/>
            <ac:cxnSpMk id="26" creationId="{8014DD43-D3F5-60C6-0235-E7D5FE6BD0B0}"/>
          </ac:cxnSpMkLst>
        </pc:cxnChg>
        <pc:cxnChg chg="add mod">
          <ac:chgData name="Lee Linda" userId="8ed8ef86829a09c4" providerId="LiveId" clId="{D0B0A380-F56F-44D1-90B4-F0F2A71332E2}" dt="2022-07-07T14:56:03.548" v="9705"/>
          <ac:cxnSpMkLst>
            <pc:docMk/>
            <pc:sldMk cId="2140388681" sldId="279"/>
            <ac:cxnSpMk id="47" creationId="{1423A75B-A5A3-CB46-526F-D3AF47F10E86}"/>
          </ac:cxnSpMkLst>
        </pc:cxnChg>
      </pc:sldChg>
      <pc:sldChg chg="new del">
        <pc:chgData name="Lee Linda" userId="8ed8ef86829a09c4" providerId="LiveId" clId="{D0B0A380-F56F-44D1-90B4-F0F2A71332E2}" dt="2022-07-07T12:47:24.792" v="5850" actId="47"/>
        <pc:sldMkLst>
          <pc:docMk/>
          <pc:sldMk cId="2976195647" sldId="279"/>
        </pc:sldMkLst>
      </pc:sldChg>
      <pc:sldChg chg="addSp delSp modSp add mod setBg delAnim modAnim">
        <pc:chgData name="Lee Linda" userId="8ed8ef86829a09c4" providerId="LiveId" clId="{D0B0A380-F56F-44D1-90B4-F0F2A71332E2}" dt="2022-07-10T19:48:46.630" v="46049" actId="167"/>
        <pc:sldMkLst>
          <pc:docMk/>
          <pc:sldMk cId="1372016286" sldId="280"/>
        </pc:sldMkLst>
        <pc:spChg chg="add del ord">
          <ac:chgData name="Lee Linda" userId="8ed8ef86829a09c4" providerId="LiveId" clId="{D0B0A380-F56F-44D1-90B4-F0F2A71332E2}" dt="2022-07-07T15:07:38.502" v="9949" actId="478"/>
          <ac:spMkLst>
            <pc:docMk/>
            <pc:sldMk cId="1372016286" sldId="280"/>
            <ac:spMk id="2" creationId="{080967B7-16AB-5C7E-A0F2-F4E78734FCCA}"/>
          </ac:spMkLst>
        </pc:spChg>
        <pc:spChg chg="add del">
          <ac:chgData name="Lee Linda" userId="8ed8ef86829a09c4" providerId="LiveId" clId="{D0B0A380-F56F-44D1-90B4-F0F2A71332E2}" dt="2022-07-07T15:08:48.215" v="9953" actId="11529"/>
          <ac:spMkLst>
            <pc:docMk/>
            <pc:sldMk cId="1372016286" sldId="280"/>
            <ac:spMk id="3" creationId="{395D9CDD-389C-02E8-8185-3AA868900C76}"/>
          </ac:spMkLst>
        </pc:spChg>
        <pc:spChg chg="add del">
          <ac:chgData name="Lee Linda" userId="8ed8ef86829a09c4" providerId="LiveId" clId="{D0B0A380-F56F-44D1-90B4-F0F2A71332E2}" dt="2022-07-07T15:08:55.028" v="9955" actId="11529"/>
          <ac:spMkLst>
            <pc:docMk/>
            <pc:sldMk cId="1372016286" sldId="280"/>
            <ac:spMk id="4" creationId="{AAAC9264-0B82-1234-6C0D-8EA04773472C}"/>
          </ac:spMkLst>
        </pc:spChg>
        <pc:spChg chg="add del mod ord">
          <ac:chgData name="Lee Linda" userId="8ed8ef86829a09c4" providerId="LiveId" clId="{D0B0A380-F56F-44D1-90B4-F0F2A71332E2}" dt="2022-07-07T15:10:21.392" v="9979" actId="11529"/>
          <ac:spMkLst>
            <pc:docMk/>
            <pc:sldMk cId="1372016286" sldId="280"/>
            <ac:spMk id="5" creationId="{1415113F-FC96-CC6D-D131-E8BB949E90B9}"/>
          </ac:spMkLst>
        </pc:spChg>
        <pc:spChg chg="add del mod ord">
          <ac:chgData name="Lee Linda" userId="8ed8ef86829a09c4" providerId="LiveId" clId="{D0B0A380-F56F-44D1-90B4-F0F2A71332E2}" dt="2022-07-09T08:18:58.538" v="24778" actId="478"/>
          <ac:spMkLst>
            <pc:docMk/>
            <pc:sldMk cId="1372016286" sldId="280"/>
            <ac:spMk id="17" creationId="{9E439C60-AE64-EB4B-7ACD-DF5CC02C65A8}"/>
          </ac:spMkLst>
        </pc:spChg>
        <pc:spChg chg="add mod">
          <ac:chgData name="Lee Linda" userId="8ed8ef86829a09c4" providerId="LiveId" clId="{D0B0A380-F56F-44D1-90B4-F0F2A71332E2}" dt="2022-07-09T09:05:03.809" v="25491" actId="207"/>
          <ac:spMkLst>
            <pc:docMk/>
            <pc:sldMk cId="1372016286" sldId="280"/>
            <ac:spMk id="18" creationId="{87D1CE3E-636D-E9ED-7030-E0DA55A716B9}"/>
          </ac:spMkLst>
        </pc:spChg>
        <pc:spChg chg="add mod">
          <ac:chgData name="Lee Linda" userId="8ed8ef86829a09c4" providerId="LiveId" clId="{D0B0A380-F56F-44D1-90B4-F0F2A71332E2}" dt="2022-07-10T19:30:51.170" v="45644" actId="404"/>
          <ac:spMkLst>
            <pc:docMk/>
            <pc:sldMk cId="1372016286" sldId="280"/>
            <ac:spMk id="19" creationId="{25545473-F4D9-5F1E-E941-E26012CABE93}"/>
          </ac:spMkLst>
        </pc:spChg>
        <pc:spChg chg="add del mod">
          <ac:chgData name="Lee Linda" userId="8ed8ef86829a09c4" providerId="LiveId" clId="{D0B0A380-F56F-44D1-90B4-F0F2A71332E2}" dt="2022-07-09T08:19:23.026" v="24782" actId="478"/>
          <ac:spMkLst>
            <pc:docMk/>
            <pc:sldMk cId="1372016286" sldId="280"/>
            <ac:spMk id="19" creationId="{9190C579-5B7A-6E4A-E70E-1933032F58A9}"/>
          </ac:spMkLst>
        </pc:spChg>
        <pc:spChg chg="add mod topLvl">
          <ac:chgData name="Lee Linda" userId="8ed8ef86829a09c4" providerId="LiveId" clId="{D0B0A380-F56F-44D1-90B4-F0F2A71332E2}" dt="2022-07-09T09:05:03.809" v="25491" actId="207"/>
          <ac:spMkLst>
            <pc:docMk/>
            <pc:sldMk cId="1372016286" sldId="280"/>
            <ac:spMk id="20" creationId="{53B2AC56-5434-A63D-53CD-40767FB6684D}"/>
          </ac:spMkLst>
        </pc:spChg>
        <pc:spChg chg="add mod topLvl">
          <ac:chgData name="Lee Linda" userId="8ed8ef86829a09c4" providerId="LiveId" clId="{D0B0A380-F56F-44D1-90B4-F0F2A71332E2}" dt="2022-07-09T09:05:03.809" v="25491" actId="207"/>
          <ac:spMkLst>
            <pc:docMk/>
            <pc:sldMk cId="1372016286" sldId="280"/>
            <ac:spMk id="21" creationId="{01B47841-84CA-7B90-C2A7-7BB15497FF5D}"/>
          </ac:spMkLst>
        </pc:spChg>
        <pc:spChg chg="add mod topLvl">
          <ac:chgData name="Lee Linda" userId="8ed8ef86829a09c4" providerId="LiveId" clId="{D0B0A380-F56F-44D1-90B4-F0F2A71332E2}" dt="2022-07-09T09:05:03.809" v="25491" actId="207"/>
          <ac:spMkLst>
            <pc:docMk/>
            <pc:sldMk cId="1372016286" sldId="280"/>
            <ac:spMk id="22" creationId="{B75F6222-592B-6858-F491-E8CE743A9D86}"/>
          </ac:spMkLst>
        </pc:spChg>
        <pc:spChg chg="add mod topLvl">
          <ac:chgData name="Lee Linda" userId="8ed8ef86829a09c4" providerId="LiveId" clId="{D0B0A380-F56F-44D1-90B4-F0F2A71332E2}" dt="2022-07-09T09:05:03.809" v="25491" actId="207"/>
          <ac:spMkLst>
            <pc:docMk/>
            <pc:sldMk cId="1372016286" sldId="280"/>
            <ac:spMk id="23" creationId="{99A15DE4-3D43-2145-1040-149825BC836A}"/>
          </ac:spMkLst>
        </pc:spChg>
        <pc:spChg chg="add mod">
          <ac:chgData name="Lee Linda" userId="8ed8ef86829a09c4" providerId="LiveId" clId="{D0B0A380-F56F-44D1-90B4-F0F2A71332E2}" dt="2022-07-09T09:05:03.809" v="25491" actId="207"/>
          <ac:spMkLst>
            <pc:docMk/>
            <pc:sldMk cId="1372016286" sldId="280"/>
            <ac:spMk id="28" creationId="{66335B3D-E2D0-1FB3-DCFC-470E211FD845}"/>
          </ac:spMkLst>
        </pc:spChg>
        <pc:spChg chg="add del mod">
          <ac:chgData name="Lee Linda" userId="8ed8ef86829a09c4" providerId="LiveId" clId="{D0B0A380-F56F-44D1-90B4-F0F2A71332E2}" dt="2022-07-10T19:34:29.083" v="45648" actId="478"/>
          <ac:spMkLst>
            <pc:docMk/>
            <pc:sldMk cId="1372016286" sldId="280"/>
            <ac:spMk id="29" creationId="{999A6BD7-A74B-A15F-C4C6-534893E4C39F}"/>
          </ac:spMkLst>
        </pc:spChg>
        <pc:spChg chg="add del mod">
          <ac:chgData name="Lee Linda" userId="8ed8ef86829a09c4" providerId="LiveId" clId="{D0B0A380-F56F-44D1-90B4-F0F2A71332E2}" dt="2022-07-10T13:37:26.239" v="38429" actId="478"/>
          <ac:spMkLst>
            <pc:docMk/>
            <pc:sldMk cId="1372016286" sldId="280"/>
            <ac:spMk id="29" creationId="{9C8A92E7-B9A6-C280-A75A-B8C9FED8327C}"/>
          </ac:spMkLst>
        </pc:spChg>
        <pc:spChg chg="add del mod">
          <ac:chgData name="Lee Linda" userId="8ed8ef86829a09c4" providerId="LiveId" clId="{D0B0A380-F56F-44D1-90B4-F0F2A71332E2}" dt="2022-07-10T19:34:29.083" v="45648" actId="478"/>
          <ac:spMkLst>
            <pc:docMk/>
            <pc:sldMk cId="1372016286" sldId="280"/>
            <ac:spMk id="30" creationId="{1CDC947C-2451-FAE3-CED0-9F3BD6C84C58}"/>
          </ac:spMkLst>
        </pc:spChg>
        <pc:spChg chg="add del mod">
          <ac:chgData name="Lee Linda" userId="8ed8ef86829a09c4" providerId="LiveId" clId="{D0B0A380-F56F-44D1-90B4-F0F2A71332E2}" dt="2022-07-10T19:34:29.083" v="45648" actId="478"/>
          <ac:spMkLst>
            <pc:docMk/>
            <pc:sldMk cId="1372016286" sldId="280"/>
            <ac:spMk id="31" creationId="{F5D71B1D-A757-5846-9DA0-520CE330BC47}"/>
          </ac:spMkLst>
        </pc:spChg>
        <pc:spChg chg="add mod">
          <ac:chgData name="Lee Linda" userId="8ed8ef86829a09c4" providerId="LiveId" clId="{D0B0A380-F56F-44D1-90B4-F0F2A71332E2}" dt="2022-07-10T19:32:55.755" v="45647" actId="1035"/>
          <ac:spMkLst>
            <pc:docMk/>
            <pc:sldMk cId="1372016286" sldId="280"/>
            <ac:spMk id="32" creationId="{EE4547C0-C9FA-4A6B-4D07-3E56129370E7}"/>
          </ac:spMkLst>
        </pc:spChg>
        <pc:spChg chg="add del mod">
          <ac:chgData name="Lee Linda" userId="8ed8ef86829a09c4" providerId="LiveId" clId="{D0B0A380-F56F-44D1-90B4-F0F2A71332E2}" dt="2022-07-10T19:34:29.083" v="45648" actId="478"/>
          <ac:spMkLst>
            <pc:docMk/>
            <pc:sldMk cId="1372016286" sldId="280"/>
            <ac:spMk id="33" creationId="{A399530B-94CE-218F-4ACC-5E007225A10B}"/>
          </ac:spMkLst>
        </pc:spChg>
        <pc:spChg chg="add del mod">
          <ac:chgData name="Lee Linda" userId="8ed8ef86829a09c4" providerId="LiveId" clId="{D0B0A380-F56F-44D1-90B4-F0F2A71332E2}" dt="2022-07-10T19:34:29.083" v="45648" actId="478"/>
          <ac:spMkLst>
            <pc:docMk/>
            <pc:sldMk cId="1372016286" sldId="280"/>
            <ac:spMk id="34" creationId="{E1CD7308-9A85-73E2-0271-7A517F749ADC}"/>
          </ac:spMkLst>
        </pc:spChg>
        <pc:spChg chg="add del mod">
          <ac:chgData name="Lee Linda" userId="8ed8ef86829a09c4" providerId="LiveId" clId="{D0B0A380-F56F-44D1-90B4-F0F2A71332E2}" dt="2022-07-10T19:34:29.083" v="45648" actId="478"/>
          <ac:spMkLst>
            <pc:docMk/>
            <pc:sldMk cId="1372016286" sldId="280"/>
            <ac:spMk id="35" creationId="{3A4C660C-013E-5838-4D0B-82E4789ACF48}"/>
          </ac:spMkLst>
        </pc:spChg>
        <pc:spChg chg="del mod">
          <ac:chgData name="Lee Linda" userId="8ed8ef86829a09c4" providerId="LiveId" clId="{D0B0A380-F56F-44D1-90B4-F0F2A71332E2}" dt="2022-07-10T13:31:53.779" v="38329" actId="478"/>
          <ac:spMkLst>
            <pc:docMk/>
            <pc:sldMk cId="1372016286" sldId="280"/>
            <ac:spMk id="46" creationId="{22A634AC-2920-CFAF-0336-18FB67BE0B47}"/>
          </ac:spMkLst>
        </pc:spChg>
        <pc:spChg chg="mod">
          <ac:chgData name="Lee Linda" userId="8ed8ef86829a09c4" providerId="LiveId" clId="{D0B0A380-F56F-44D1-90B4-F0F2A71332E2}" dt="2022-07-10T13:37:30.689" v="38431" actId="14100"/>
          <ac:spMkLst>
            <pc:docMk/>
            <pc:sldMk cId="1372016286" sldId="280"/>
            <ac:spMk id="48" creationId="{B29A84D2-A963-4419-0071-AB3836C75016}"/>
          </ac:spMkLst>
        </pc:spChg>
        <pc:grpChg chg="add del mod">
          <ac:chgData name="Lee Linda" userId="8ed8ef86829a09c4" providerId="LiveId" clId="{D0B0A380-F56F-44D1-90B4-F0F2A71332E2}" dt="2022-07-07T15:29:12.218" v="10462" actId="165"/>
          <ac:grpSpMkLst>
            <pc:docMk/>
            <pc:sldMk cId="1372016286" sldId="280"/>
            <ac:grpSpMk id="6" creationId="{DCD6987F-A945-DDFE-2FEE-5190A8053B79}"/>
          </ac:grpSpMkLst>
        </pc:grpChg>
        <pc:picChg chg="add mod ord topLvl">
          <ac:chgData name="Lee Linda" userId="8ed8ef86829a09c4" providerId="LiveId" clId="{D0B0A380-F56F-44D1-90B4-F0F2A71332E2}" dt="2022-07-08T02:48:27.607" v="14909" actId="167"/>
          <ac:picMkLst>
            <pc:docMk/>
            <pc:sldMk cId="1372016286" sldId="280"/>
            <ac:picMk id="9" creationId="{38966865-1EDD-3684-AD2F-DE68A502186A}"/>
          </ac:picMkLst>
        </pc:picChg>
        <pc:picChg chg="add del mod ord topLvl">
          <ac:chgData name="Lee Linda" userId="8ed8ef86829a09c4" providerId="LiveId" clId="{D0B0A380-F56F-44D1-90B4-F0F2A71332E2}" dt="2022-07-08T02:48:27.607" v="14909" actId="167"/>
          <ac:picMkLst>
            <pc:docMk/>
            <pc:sldMk cId="1372016286" sldId="280"/>
            <ac:picMk id="10" creationId="{64B18ACE-EB78-6EB7-F878-EED4101053B4}"/>
          </ac:picMkLst>
        </pc:picChg>
        <pc:picChg chg="add mod ord topLvl">
          <ac:chgData name="Lee Linda" userId="8ed8ef86829a09c4" providerId="LiveId" clId="{D0B0A380-F56F-44D1-90B4-F0F2A71332E2}" dt="2022-07-08T02:48:27.607" v="14909" actId="167"/>
          <ac:picMkLst>
            <pc:docMk/>
            <pc:sldMk cId="1372016286" sldId="280"/>
            <ac:picMk id="11" creationId="{294E2356-87A3-19A1-2A2A-5EBA80448209}"/>
          </ac:picMkLst>
        </pc:picChg>
        <pc:picChg chg="add mod ord topLvl">
          <ac:chgData name="Lee Linda" userId="8ed8ef86829a09c4" providerId="LiveId" clId="{D0B0A380-F56F-44D1-90B4-F0F2A71332E2}" dt="2022-07-10T19:48:43.807" v="46048" actId="167"/>
          <ac:picMkLst>
            <pc:docMk/>
            <pc:sldMk cId="1372016286" sldId="280"/>
            <ac:picMk id="12" creationId="{900EF0B6-57D6-6B4F-C5E0-CB4DF9D18917}"/>
          </ac:picMkLst>
        </pc:picChg>
        <pc:picChg chg="add mod">
          <ac:chgData name="Lee Linda" userId="8ed8ef86829a09c4" providerId="LiveId" clId="{D0B0A380-F56F-44D1-90B4-F0F2A71332E2}" dt="2022-07-07T15:06:05.377" v="9930" actId="571"/>
          <ac:picMkLst>
            <pc:docMk/>
            <pc:sldMk cId="1372016286" sldId="280"/>
            <ac:picMk id="13" creationId="{C8369581-E348-7728-14C8-F8A77CA3D2E7}"/>
          </ac:picMkLst>
        </pc:picChg>
        <pc:picChg chg="add mod">
          <ac:chgData name="Lee Linda" userId="8ed8ef86829a09c4" providerId="LiveId" clId="{D0B0A380-F56F-44D1-90B4-F0F2A71332E2}" dt="2022-07-07T15:06:05.377" v="9930" actId="571"/>
          <ac:picMkLst>
            <pc:docMk/>
            <pc:sldMk cId="1372016286" sldId="280"/>
            <ac:picMk id="14" creationId="{4DF82174-2CBA-1537-8AE9-D7D8AA89FB64}"/>
          </ac:picMkLst>
        </pc:picChg>
        <pc:picChg chg="add mod">
          <ac:chgData name="Lee Linda" userId="8ed8ef86829a09c4" providerId="LiveId" clId="{D0B0A380-F56F-44D1-90B4-F0F2A71332E2}" dt="2022-07-07T15:06:05.377" v="9930" actId="571"/>
          <ac:picMkLst>
            <pc:docMk/>
            <pc:sldMk cId="1372016286" sldId="280"/>
            <ac:picMk id="15" creationId="{39FACEB5-AC49-490B-AC61-FC88F58AC85F}"/>
          </ac:picMkLst>
        </pc:picChg>
        <pc:picChg chg="add mod ord">
          <ac:chgData name="Lee Linda" userId="8ed8ef86829a09c4" providerId="LiveId" clId="{D0B0A380-F56F-44D1-90B4-F0F2A71332E2}" dt="2022-07-08T03:43:51.780" v="14937" actId="167"/>
          <ac:picMkLst>
            <pc:docMk/>
            <pc:sldMk cId="1372016286" sldId="280"/>
            <ac:picMk id="24" creationId="{1330552F-D693-C7AD-DBB4-63E2029DE238}"/>
          </ac:picMkLst>
        </pc:picChg>
        <pc:picChg chg="add mod ord">
          <ac:chgData name="Lee Linda" userId="8ed8ef86829a09c4" providerId="LiveId" clId="{D0B0A380-F56F-44D1-90B4-F0F2A71332E2}" dt="2022-07-10T19:48:46.630" v="46049" actId="167"/>
          <ac:picMkLst>
            <pc:docMk/>
            <pc:sldMk cId="1372016286" sldId="280"/>
            <ac:picMk id="25" creationId="{27875FC7-D483-8FDD-71BE-F334D61A4E4A}"/>
          </ac:picMkLst>
        </pc:picChg>
        <pc:picChg chg="add mod ord">
          <ac:chgData name="Lee Linda" userId="8ed8ef86829a09c4" providerId="LiveId" clId="{D0B0A380-F56F-44D1-90B4-F0F2A71332E2}" dt="2022-07-08T03:43:51.780" v="14937" actId="167"/>
          <ac:picMkLst>
            <pc:docMk/>
            <pc:sldMk cId="1372016286" sldId="280"/>
            <ac:picMk id="26" creationId="{4D405A67-4DDF-B627-98F6-AA227C615377}"/>
          </ac:picMkLst>
        </pc:picChg>
        <pc:picChg chg="add mod ord">
          <ac:chgData name="Lee Linda" userId="8ed8ef86829a09c4" providerId="LiveId" clId="{D0B0A380-F56F-44D1-90B4-F0F2A71332E2}" dt="2022-07-08T03:43:51.780" v="14937" actId="167"/>
          <ac:picMkLst>
            <pc:docMk/>
            <pc:sldMk cId="1372016286" sldId="280"/>
            <ac:picMk id="27" creationId="{503B19AB-D83B-9CAF-97DF-C6D2174E8375}"/>
          </ac:picMkLst>
        </pc:picChg>
        <pc:picChg chg="add del mod">
          <ac:chgData name="Lee Linda" userId="8ed8ef86829a09c4" providerId="LiveId" clId="{D0B0A380-F56F-44D1-90B4-F0F2A71332E2}" dt="2022-07-07T15:26:21.384" v="10418" actId="478"/>
          <ac:picMkLst>
            <pc:docMk/>
            <pc:sldMk cId="1372016286" sldId="280"/>
            <ac:picMk id="28" creationId="{7A3A54DA-CBD2-2759-7479-E531129A4975}"/>
          </ac:picMkLst>
        </pc:picChg>
        <pc:picChg chg="add mod">
          <ac:chgData name="Lee Linda" userId="8ed8ef86829a09c4" providerId="LiveId" clId="{D0B0A380-F56F-44D1-90B4-F0F2A71332E2}" dt="2022-07-07T15:29:22.037" v="10466" actId="571"/>
          <ac:picMkLst>
            <pc:docMk/>
            <pc:sldMk cId="1372016286" sldId="280"/>
            <ac:picMk id="30" creationId="{46954E5E-FE98-4844-E46A-569D43A05696}"/>
          </ac:picMkLst>
        </pc:picChg>
        <pc:picChg chg="add mod">
          <ac:chgData name="Lee Linda" userId="8ed8ef86829a09c4" providerId="LiveId" clId="{D0B0A380-F56F-44D1-90B4-F0F2A71332E2}" dt="2022-07-07T15:29:22.037" v="10466" actId="571"/>
          <ac:picMkLst>
            <pc:docMk/>
            <pc:sldMk cId="1372016286" sldId="280"/>
            <ac:picMk id="31" creationId="{9AA72235-8CFD-F4E0-F3C8-5EE76E9E36A6}"/>
          </ac:picMkLst>
        </pc:picChg>
        <pc:picChg chg="add mod">
          <ac:chgData name="Lee Linda" userId="8ed8ef86829a09c4" providerId="LiveId" clId="{D0B0A380-F56F-44D1-90B4-F0F2A71332E2}" dt="2022-07-07T15:29:22.037" v="10466" actId="571"/>
          <ac:picMkLst>
            <pc:docMk/>
            <pc:sldMk cId="1372016286" sldId="280"/>
            <ac:picMk id="32" creationId="{B4602A52-A067-ED2E-1011-A0E35948A8F5}"/>
          </ac:picMkLst>
        </pc:picChg>
        <pc:picChg chg="add mod">
          <ac:chgData name="Lee Linda" userId="8ed8ef86829a09c4" providerId="LiveId" clId="{D0B0A380-F56F-44D1-90B4-F0F2A71332E2}" dt="2022-07-07T15:29:22.037" v="10466" actId="571"/>
          <ac:picMkLst>
            <pc:docMk/>
            <pc:sldMk cId="1372016286" sldId="280"/>
            <ac:picMk id="33" creationId="{45342319-5113-D0C3-F153-BCF63A043547}"/>
          </ac:picMkLst>
        </pc:picChg>
        <pc:picChg chg="del mod">
          <ac:chgData name="Lee Linda" userId="8ed8ef86829a09c4" providerId="LiveId" clId="{D0B0A380-F56F-44D1-90B4-F0F2A71332E2}" dt="2022-07-07T15:05:13.831" v="9909" actId="478"/>
          <ac:picMkLst>
            <pc:docMk/>
            <pc:sldMk cId="1372016286" sldId="280"/>
            <ac:picMk id="58" creationId="{3B0B5B77-A81F-C5CF-4376-56956E0116D3}"/>
          </ac:picMkLst>
        </pc:picChg>
        <pc:picChg chg="del">
          <ac:chgData name="Lee Linda" userId="8ed8ef86829a09c4" providerId="LiveId" clId="{D0B0A380-F56F-44D1-90B4-F0F2A71332E2}" dt="2022-07-07T15:05:39.740" v="9921" actId="478"/>
          <ac:picMkLst>
            <pc:docMk/>
            <pc:sldMk cId="1372016286" sldId="280"/>
            <ac:picMk id="59" creationId="{8AC9C874-612B-3C79-BDCC-747DE2851215}"/>
          </ac:picMkLst>
        </pc:picChg>
        <pc:picChg chg="del">
          <ac:chgData name="Lee Linda" userId="8ed8ef86829a09c4" providerId="LiveId" clId="{D0B0A380-F56F-44D1-90B4-F0F2A71332E2}" dt="2022-07-07T15:05:38.510" v="9919" actId="478"/>
          <ac:picMkLst>
            <pc:docMk/>
            <pc:sldMk cId="1372016286" sldId="280"/>
            <ac:picMk id="60" creationId="{5660CCED-1CB5-4F6D-3F35-DF050BCE9C0B}"/>
          </ac:picMkLst>
        </pc:picChg>
        <pc:picChg chg="del">
          <ac:chgData name="Lee Linda" userId="8ed8ef86829a09c4" providerId="LiveId" clId="{D0B0A380-F56F-44D1-90B4-F0F2A71332E2}" dt="2022-07-07T15:05:39.131" v="9920" actId="478"/>
          <ac:picMkLst>
            <pc:docMk/>
            <pc:sldMk cId="1372016286" sldId="280"/>
            <ac:picMk id="61" creationId="{903EC71C-DFC8-AC65-16F9-C5D1AFF2DB26}"/>
          </ac:picMkLst>
        </pc:picChg>
      </pc:sldChg>
      <pc:sldChg chg="new del">
        <pc:chgData name="Lee Linda" userId="8ed8ef86829a09c4" providerId="LiveId" clId="{D0B0A380-F56F-44D1-90B4-F0F2A71332E2}" dt="2022-07-07T12:47:23.786" v="5849" actId="47"/>
        <pc:sldMkLst>
          <pc:docMk/>
          <pc:sldMk cId="3918566148" sldId="280"/>
        </pc:sldMkLst>
      </pc:sldChg>
      <pc:sldChg chg="addSp delSp modSp new del mod ord delAnim modAnim">
        <pc:chgData name="Lee Linda" userId="8ed8ef86829a09c4" providerId="LiveId" clId="{D0B0A380-F56F-44D1-90B4-F0F2A71332E2}" dt="2022-07-09T03:37:05.443" v="20161" actId="47"/>
        <pc:sldMkLst>
          <pc:docMk/>
          <pc:sldMk cId="891137829" sldId="281"/>
        </pc:sldMkLst>
        <pc:spChg chg="del">
          <ac:chgData name="Lee Linda" userId="8ed8ef86829a09c4" providerId="LiveId" clId="{D0B0A380-F56F-44D1-90B4-F0F2A71332E2}" dt="2022-07-07T15:27:03.385" v="10421" actId="478"/>
          <ac:spMkLst>
            <pc:docMk/>
            <pc:sldMk cId="891137829" sldId="281"/>
            <ac:spMk id="2" creationId="{D66AEA41-1293-D6E3-4169-1E796EAEFE8A}"/>
          </ac:spMkLst>
        </pc:spChg>
        <pc:spChg chg="del">
          <ac:chgData name="Lee Linda" userId="8ed8ef86829a09c4" providerId="LiveId" clId="{D0B0A380-F56F-44D1-90B4-F0F2A71332E2}" dt="2022-07-07T15:27:03.385" v="10421" actId="478"/>
          <ac:spMkLst>
            <pc:docMk/>
            <pc:sldMk cId="891137829" sldId="281"/>
            <ac:spMk id="3" creationId="{43CCBED6-92E5-5631-4D44-58A7D74148FF}"/>
          </ac:spMkLst>
        </pc:spChg>
        <pc:spChg chg="add del mod">
          <ac:chgData name="Lee Linda" userId="8ed8ef86829a09c4" providerId="LiveId" clId="{D0B0A380-F56F-44D1-90B4-F0F2A71332E2}" dt="2022-07-07T15:27:03.385" v="10421" actId="478"/>
          <ac:spMkLst>
            <pc:docMk/>
            <pc:sldMk cId="891137829" sldId="281"/>
            <ac:spMk id="12" creationId="{909A40EF-00EE-DD00-3E56-19E3060E1D7C}"/>
          </ac:spMkLst>
        </pc:spChg>
        <pc:spChg chg="add del mod">
          <ac:chgData name="Lee Linda" userId="8ed8ef86829a09c4" providerId="LiveId" clId="{D0B0A380-F56F-44D1-90B4-F0F2A71332E2}" dt="2022-07-07T15:27:03.385" v="10421" actId="478"/>
          <ac:spMkLst>
            <pc:docMk/>
            <pc:sldMk cId="891137829" sldId="281"/>
            <ac:spMk id="14" creationId="{EAE77219-C80F-EF79-54B9-C74F15A30AC4}"/>
          </ac:spMkLst>
        </pc:spChg>
        <pc:spChg chg="add del mod">
          <ac:chgData name="Lee Linda" userId="8ed8ef86829a09c4" providerId="LiveId" clId="{D0B0A380-F56F-44D1-90B4-F0F2A71332E2}" dt="2022-07-07T15:27:03.385" v="10421" actId="478"/>
          <ac:spMkLst>
            <pc:docMk/>
            <pc:sldMk cId="891137829" sldId="281"/>
            <ac:spMk id="15" creationId="{2021C62B-04C0-D591-65A7-E308D2F91C34}"/>
          </ac:spMkLst>
        </pc:spChg>
        <pc:spChg chg="add del mod">
          <ac:chgData name="Lee Linda" userId="8ed8ef86829a09c4" providerId="LiveId" clId="{D0B0A380-F56F-44D1-90B4-F0F2A71332E2}" dt="2022-07-07T15:27:03.385" v="10421" actId="478"/>
          <ac:spMkLst>
            <pc:docMk/>
            <pc:sldMk cId="891137829" sldId="281"/>
            <ac:spMk id="16" creationId="{D30DCECF-592B-0516-3EF3-8CCFDEC08736}"/>
          </ac:spMkLst>
        </pc:spChg>
        <pc:spChg chg="add del mod">
          <ac:chgData name="Lee Linda" userId="8ed8ef86829a09c4" providerId="LiveId" clId="{D0B0A380-F56F-44D1-90B4-F0F2A71332E2}" dt="2022-07-07T15:27:03.385" v="10421" actId="478"/>
          <ac:spMkLst>
            <pc:docMk/>
            <pc:sldMk cId="891137829" sldId="281"/>
            <ac:spMk id="17" creationId="{F953D56C-42F6-0F3E-2C06-159C7B64EF7B}"/>
          </ac:spMkLst>
        </pc:spChg>
        <pc:spChg chg="add del mod">
          <ac:chgData name="Lee Linda" userId="8ed8ef86829a09c4" providerId="LiveId" clId="{D0B0A380-F56F-44D1-90B4-F0F2A71332E2}" dt="2022-07-07T15:27:03.385" v="10421" actId="478"/>
          <ac:spMkLst>
            <pc:docMk/>
            <pc:sldMk cId="891137829" sldId="281"/>
            <ac:spMk id="18" creationId="{88C43028-ACE3-115C-EE79-BCFF75DF5F34}"/>
          </ac:spMkLst>
        </pc:spChg>
        <pc:spChg chg="add del mod">
          <ac:chgData name="Lee Linda" userId="8ed8ef86829a09c4" providerId="LiveId" clId="{D0B0A380-F56F-44D1-90B4-F0F2A71332E2}" dt="2022-07-07T15:32:36.766" v="10512" actId="478"/>
          <ac:spMkLst>
            <pc:docMk/>
            <pc:sldMk cId="891137829" sldId="281"/>
            <ac:spMk id="27" creationId="{D19E92D6-607A-74B6-13EE-0BD2BAE66494}"/>
          </ac:spMkLst>
        </pc:spChg>
        <pc:spChg chg="add mod">
          <ac:chgData name="Lee Linda" userId="8ed8ef86829a09c4" providerId="LiveId" clId="{D0B0A380-F56F-44D1-90B4-F0F2A71332E2}" dt="2022-07-07T15:27:03.668" v="10422"/>
          <ac:spMkLst>
            <pc:docMk/>
            <pc:sldMk cId="891137829" sldId="281"/>
            <ac:spMk id="29" creationId="{9148294C-0A7F-4865-6B78-8BD5500397F7}"/>
          </ac:spMkLst>
        </pc:spChg>
        <pc:spChg chg="add del mod">
          <ac:chgData name="Lee Linda" userId="8ed8ef86829a09c4" providerId="LiveId" clId="{D0B0A380-F56F-44D1-90B4-F0F2A71332E2}" dt="2022-07-07T15:27:57.424" v="10438" actId="478"/>
          <ac:spMkLst>
            <pc:docMk/>
            <pc:sldMk cId="891137829" sldId="281"/>
            <ac:spMk id="30" creationId="{9460D9BB-2785-89DA-9343-536C9ED8759F}"/>
          </ac:spMkLst>
        </pc:spChg>
        <pc:spChg chg="add del mod">
          <ac:chgData name="Lee Linda" userId="8ed8ef86829a09c4" providerId="LiveId" clId="{D0B0A380-F56F-44D1-90B4-F0F2A71332E2}" dt="2022-07-07T15:27:57.424" v="10438" actId="478"/>
          <ac:spMkLst>
            <pc:docMk/>
            <pc:sldMk cId="891137829" sldId="281"/>
            <ac:spMk id="31" creationId="{1F4D38C6-FFE9-5498-4F7C-CF2E51D20FD5}"/>
          </ac:spMkLst>
        </pc:spChg>
        <pc:spChg chg="add del mod">
          <ac:chgData name="Lee Linda" userId="8ed8ef86829a09c4" providerId="LiveId" clId="{D0B0A380-F56F-44D1-90B4-F0F2A71332E2}" dt="2022-07-07T15:27:57.424" v="10438" actId="478"/>
          <ac:spMkLst>
            <pc:docMk/>
            <pc:sldMk cId="891137829" sldId="281"/>
            <ac:spMk id="32" creationId="{061C46FA-A916-93CD-9782-5E0E72D68469}"/>
          </ac:spMkLst>
        </pc:spChg>
        <pc:spChg chg="add del mod">
          <ac:chgData name="Lee Linda" userId="8ed8ef86829a09c4" providerId="LiveId" clId="{D0B0A380-F56F-44D1-90B4-F0F2A71332E2}" dt="2022-07-07T15:27:59.055" v="10440" actId="478"/>
          <ac:spMkLst>
            <pc:docMk/>
            <pc:sldMk cId="891137829" sldId="281"/>
            <ac:spMk id="33" creationId="{555F4AC1-946E-3ABE-19CA-4F7D619BE3B6}"/>
          </ac:spMkLst>
        </pc:spChg>
        <pc:spChg chg="mod">
          <ac:chgData name="Lee Linda" userId="8ed8ef86829a09c4" providerId="LiveId" clId="{D0B0A380-F56F-44D1-90B4-F0F2A71332E2}" dt="2022-07-07T15:27:41.383" v="10427"/>
          <ac:spMkLst>
            <pc:docMk/>
            <pc:sldMk cId="891137829" sldId="281"/>
            <ac:spMk id="39" creationId="{E0B8AD50-4877-64B8-B9A9-1BF8A57127B2}"/>
          </ac:spMkLst>
        </pc:spChg>
        <pc:spChg chg="mod">
          <ac:chgData name="Lee Linda" userId="8ed8ef86829a09c4" providerId="LiveId" clId="{D0B0A380-F56F-44D1-90B4-F0F2A71332E2}" dt="2022-07-07T15:27:41.383" v="10427"/>
          <ac:spMkLst>
            <pc:docMk/>
            <pc:sldMk cId="891137829" sldId="281"/>
            <ac:spMk id="40" creationId="{54CD15F0-07FA-5A5F-C3EB-8C637E02AAA4}"/>
          </ac:spMkLst>
        </pc:spChg>
        <pc:spChg chg="mod">
          <ac:chgData name="Lee Linda" userId="8ed8ef86829a09c4" providerId="LiveId" clId="{D0B0A380-F56F-44D1-90B4-F0F2A71332E2}" dt="2022-07-07T15:27:41.383" v="10427"/>
          <ac:spMkLst>
            <pc:docMk/>
            <pc:sldMk cId="891137829" sldId="281"/>
            <ac:spMk id="41" creationId="{8D85AC16-E423-F836-452D-3BDDB63844F2}"/>
          </ac:spMkLst>
        </pc:spChg>
        <pc:spChg chg="mod">
          <ac:chgData name="Lee Linda" userId="8ed8ef86829a09c4" providerId="LiveId" clId="{D0B0A380-F56F-44D1-90B4-F0F2A71332E2}" dt="2022-07-07T15:27:41.383" v="10427"/>
          <ac:spMkLst>
            <pc:docMk/>
            <pc:sldMk cId="891137829" sldId="281"/>
            <ac:spMk id="42" creationId="{F5E7242E-75D4-A9E0-930C-24D85054DA73}"/>
          </ac:spMkLst>
        </pc:spChg>
        <pc:spChg chg="mod">
          <ac:chgData name="Lee Linda" userId="8ed8ef86829a09c4" providerId="LiveId" clId="{D0B0A380-F56F-44D1-90B4-F0F2A71332E2}" dt="2022-07-08T02:41:01.292" v="14761" actId="571"/>
          <ac:spMkLst>
            <pc:docMk/>
            <pc:sldMk cId="891137829" sldId="281"/>
            <ac:spMk id="48" creationId="{313610DE-84EE-1575-5A00-286FF013F135}"/>
          </ac:spMkLst>
        </pc:spChg>
        <pc:spChg chg="mod">
          <ac:chgData name="Lee Linda" userId="8ed8ef86829a09c4" providerId="LiveId" clId="{D0B0A380-F56F-44D1-90B4-F0F2A71332E2}" dt="2022-07-08T02:41:01.292" v="14761" actId="571"/>
          <ac:spMkLst>
            <pc:docMk/>
            <pc:sldMk cId="891137829" sldId="281"/>
            <ac:spMk id="49" creationId="{DFAC79C1-968F-ADB6-992B-64262A48DD8E}"/>
          </ac:spMkLst>
        </pc:spChg>
        <pc:spChg chg="mod">
          <ac:chgData name="Lee Linda" userId="8ed8ef86829a09c4" providerId="LiveId" clId="{D0B0A380-F56F-44D1-90B4-F0F2A71332E2}" dt="2022-07-08T02:41:01.292" v="14761" actId="571"/>
          <ac:spMkLst>
            <pc:docMk/>
            <pc:sldMk cId="891137829" sldId="281"/>
            <ac:spMk id="50" creationId="{9BA62345-7EFE-6CCC-ED46-EC7B9676985E}"/>
          </ac:spMkLst>
        </pc:spChg>
        <pc:spChg chg="mod">
          <ac:chgData name="Lee Linda" userId="8ed8ef86829a09c4" providerId="LiveId" clId="{D0B0A380-F56F-44D1-90B4-F0F2A71332E2}" dt="2022-07-08T02:41:01.292" v="14761" actId="571"/>
          <ac:spMkLst>
            <pc:docMk/>
            <pc:sldMk cId="891137829" sldId="281"/>
            <ac:spMk id="51" creationId="{5B2348DF-6E8B-66FF-9E2C-8E565424FD71}"/>
          </ac:spMkLst>
        </pc:spChg>
        <pc:spChg chg="mod">
          <ac:chgData name="Lee Linda" userId="8ed8ef86829a09c4" providerId="LiveId" clId="{D0B0A380-F56F-44D1-90B4-F0F2A71332E2}" dt="2022-07-08T02:40:21.068" v="14734" actId="571"/>
          <ac:spMkLst>
            <pc:docMk/>
            <pc:sldMk cId="891137829" sldId="281"/>
            <ac:spMk id="57" creationId="{B7A54663-DC3A-8FC2-52FF-AC7BE989F42B}"/>
          </ac:spMkLst>
        </pc:spChg>
        <pc:spChg chg="mod">
          <ac:chgData name="Lee Linda" userId="8ed8ef86829a09c4" providerId="LiveId" clId="{D0B0A380-F56F-44D1-90B4-F0F2A71332E2}" dt="2022-07-08T02:40:21.068" v="14734" actId="571"/>
          <ac:spMkLst>
            <pc:docMk/>
            <pc:sldMk cId="891137829" sldId="281"/>
            <ac:spMk id="58" creationId="{AC3BB8D8-2364-22E7-46BB-9411BAFF2A8F}"/>
          </ac:spMkLst>
        </pc:spChg>
        <pc:spChg chg="mod">
          <ac:chgData name="Lee Linda" userId="8ed8ef86829a09c4" providerId="LiveId" clId="{D0B0A380-F56F-44D1-90B4-F0F2A71332E2}" dt="2022-07-08T02:40:21.068" v="14734" actId="571"/>
          <ac:spMkLst>
            <pc:docMk/>
            <pc:sldMk cId="891137829" sldId="281"/>
            <ac:spMk id="59" creationId="{91B2320C-C087-913A-0D37-9269B69810A3}"/>
          </ac:spMkLst>
        </pc:spChg>
        <pc:spChg chg="mod">
          <ac:chgData name="Lee Linda" userId="8ed8ef86829a09c4" providerId="LiveId" clId="{D0B0A380-F56F-44D1-90B4-F0F2A71332E2}" dt="2022-07-08T02:40:21.068" v="14734" actId="571"/>
          <ac:spMkLst>
            <pc:docMk/>
            <pc:sldMk cId="891137829" sldId="281"/>
            <ac:spMk id="60" creationId="{FC698778-A168-43B5-2271-CA2937A94720}"/>
          </ac:spMkLst>
        </pc:spChg>
        <pc:spChg chg="mod">
          <ac:chgData name="Lee Linda" userId="8ed8ef86829a09c4" providerId="LiveId" clId="{D0B0A380-F56F-44D1-90B4-F0F2A71332E2}" dt="2022-07-07T15:41:07.652" v="10864" actId="571"/>
          <ac:spMkLst>
            <pc:docMk/>
            <pc:sldMk cId="891137829" sldId="281"/>
            <ac:spMk id="69" creationId="{971AE0CD-8FE3-0679-46D7-A77F1F06127C}"/>
          </ac:spMkLst>
        </pc:spChg>
        <pc:spChg chg="mod">
          <ac:chgData name="Lee Linda" userId="8ed8ef86829a09c4" providerId="LiveId" clId="{D0B0A380-F56F-44D1-90B4-F0F2A71332E2}" dt="2022-07-07T15:41:07.652" v="10864" actId="571"/>
          <ac:spMkLst>
            <pc:docMk/>
            <pc:sldMk cId="891137829" sldId="281"/>
            <ac:spMk id="70" creationId="{CC908976-C3C9-D201-ACD9-5F185A4C26EA}"/>
          </ac:spMkLst>
        </pc:spChg>
        <pc:spChg chg="mod">
          <ac:chgData name="Lee Linda" userId="8ed8ef86829a09c4" providerId="LiveId" clId="{D0B0A380-F56F-44D1-90B4-F0F2A71332E2}" dt="2022-07-07T15:41:07.652" v="10864" actId="571"/>
          <ac:spMkLst>
            <pc:docMk/>
            <pc:sldMk cId="891137829" sldId="281"/>
            <ac:spMk id="71" creationId="{FD4D5264-03E0-37D8-43B8-7CDC860A5E31}"/>
          </ac:spMkLst>
        </pc:spChg>
        <pc:spChg chg="mod">
          <ac:chgData name="Lee Linda" userId="8ed8ef86829a09c4" providerId="LiveId" clId="{D0B0A380-F56F-44D1-90B4-F0F2A71332E2}" dt="2022-07-07T15:41:07.652" v="10864" actId="571"/>
          <ac:spMkLst>
            <pc:docMk/>
            <pc:sldMk cId="891137829" sldId="281"/>
            <ac:spMk id="72" creationId="{1B742977-F4DB-196E-AB1F-38694C452526}"/>
          </ac:spMkLst>
        </pc:spChg>
        <pc:grpChg chg="add del mod">
          <ac:chgData name="Lee Linda" userId="8ed8ef86829a09c4" providerId="LiveId" clId="{D0B0A380-F56F-44D1-90B4-F0F2A71332E2}" dt="2022-07-07T15:27:48.587" v="10434" actId="478"/>
          <ac:grpSpMkLst>
            <pc:docMk/>
            <pc:sldMk cId="891137829" sldId="281"/>
            <ac:grpSpMk id="34" creationId="{E93BC7CE-2634-AB8B-9CFE-8045BC451B96}"/>
          </ac:grpSpMkLst>
        </pc:grpChg>
        <pc:grpChg chg="add mod">
          <ac:chgData name="Lee Linda" userId="8ed8ef86829a09c4" providerId="LiveId" clId="{D0B0A380-F56F-44D1-90B4-F0F2A71332E2}" dt="2022-07-08T02:42:30.959" v="14797" actId="1036"/>
          <ac:grpSpMkLst>
            <pc:docMk/>
            <pc:sldMk cId="891137829" sldId="281"/>
            <ac:grpSpMk id="43" creationId="{DA8BA976-DA30-D455-708D-C537122C80C8}"/>
          </ac:grpSpMkLst>
        </pc:grpChg>
        <pc:grpChg chg="add mod">
          <ac:chgData name="Lee Linda" userId="8ed8ef86829a09c4" providerId="LiveId" clId="{D0B0A380-F56F-44D1-90B4-F0F2A71332E2}" dt="2022-07-08T02:42:30.959" v="14797" actId="1036"/>
          <ac:grpSpMkLst>
            <pc:docMk/>
            <pc:sldMk cId="891137829" sldId="281"/>
            <ac:grpSpMk id="52" creationId="{80D1B54D-3AD7-1C85-C4A1-E6E6AE9D6315}"/>
          </ac:grpSpMkLst>
        </pc:grpChg>
        <pc:grpChg chg="add mod">
          <ac:chgData name="Lee Linda" userId="8ed8ef86829a09c4" providerId="LiveId" clId="{D0B0A380-F56F-44D1-90B4-F0F2A71332E2}" dt="2022-07-07T15:41:07.652" v="10864" actId="571"/>
          <ac:grpSpMkLst>
            <pc:docMk/>
            <pc:sldMk cId="891137829" sldId="281"/>
            <ac:grpSpMk id="64" creationId="{B7F196D9-372D-40EF-9377-889C82DBC797}"/>
          </ac:grpSpMkLst>
        </pc:grpChg>
        <pc:picChg chg="add del mod">
          <ac:chgData name="Lee Linda" userId="8ed8ef86829a09c4" providerId="LiveId" clId="{D0B0A380-F56F-44D1-90B4-F0F2A71332E2}" dt="2022-07-07T15:27:03.385" v="10421" actId="478"/>
          <ac:picMkLst>
            <pc:docMk/>
            <pc:sldMk cId="891137829" sldId="281"/>
            <ac:picMk id="4" creationId="{6A2277E0-75C2-EB06-0107-0DC6601343C9}"/>
          </ac:picMkLst>
        </pc:picChg>
        <pc:picChg chg="add del mod">
          <ac:chgData name="Lee Linda" userId="8ed8ef86829a09c4" providerId="LiveId" clId="{D0B0A380-F56F-44D1-90B4-F0F2A71332E2}" dt="2022-07-07T15:27:03.385" v="10421" actId="478"/>
          <ac:picMkLst>
            <pc:docMk/>
            <pc:sldMk cId="891137829" sldId="281"/>
            <ac:picMk id="5" creationId="{00A346FA-B0B2-3A5F-C2B9-797B44BD8C2F}"/>
          </ac:picMkLst>
        </pc:picChg>
        <pc:picChg chg="add del mod">
          <ac:chgData name="Lee Linda" userId="8ed8ef86829a09c4" providerId="LiveId" clId="{D0B0A380-F56F-44D1-90B4-F0F2A71332E2}" dt="2022-07-07T15:27:03.385" v="10421" actId="478"/>
          <ac:picMkLst>
            <pc:docMk/>
            <pc:sldMk cId="891137829" sldId="281"/>
            <ac:picMk id="6" creationId="{E4EF684E-D44C-CB2C-749F-0E88A3177001}"/>
          </ac:picMkLst>
        </pc:picChg>
        <pc:picChg chg="add del mod">
          <ac:chgData name="Lee Linda" userId="8ed8ef86829a09c4" providerId="LiveId" clId="{D0B0A380-F56F-44D1-90B4-F0F2A71332E2}" dt="2022-07-07T15:27:03.385" v="10421" actId="478"/>
          <ac:picMkLst>
            <pc:docMk/>
            <pc:sldMk cId="891137829" sldId="281"/>
            <ac:picMk id="7" creationId="{4D05BB01-DDAE-E860-A3C8-7DBE0A5DE49B}"/>
          </ac:picMkLst>
        </pc:picChg>
        <pc:picChg chg="add del mod">
          <ac:chgData name="Lee Linda" userId="8ed8ef86829a09c4" providerId="LiveId" clId="{D0B0A380-F56F-44D1-90B4-F0F2A71332E2}" dt="2022-07-07T15:27:03.385" v="10421" actId="478"/>
          <ac:picMkLst>
            <pc:docMk/>
            <pc:sldMk cId="891137829" sldId="281"/>
            <ac:picMk id="8" creationId="{4B03F1DD-B0F3-3355-AE23-895C436B4842}"/>
          </ac:picMkLst>
        </pc:picChg>
        <pc:picChg chg="add del mod">
          <ac:chgData name="Lee Linda" userId="8ed8ef86829a09c4" providerId="LiveId" clId="{D0B0A380-F56F-44D1-90B4-F0F2A71332E2}" dt="2022-07-07T15:27:03.385" v="10421" actId="478"/>
          <ac:picMkLst>
            <pc:docMk/>
            <pc:sldMk cId="891137829" sldId="281"/>
            <ac:picMk id="9" creationId="{C57180B3-3447-430D-489D-4C238524AA01}"/>
          </ac:picMkLst>
        </pc:picChg>
        <pc:picChg chg="add del mod">
          <ac:chgData name="Lee Linda" userId="8ed8ef86829a09c4" providerId="LiveId" clId="{D0B0A380-F56F-44D1-90B4-F0F2A71332E2}" dt="2022-07-07T15:27:03.385" v="10421" actId="478"/>
          <ac:picMkLst>
            <pc:docMk/>
            <pc:sldMk cId="891137829" sldId="281"/>
            <ac:picMk id="10" creationId="{0EBD3D02-1BBB-7A3B-696B-6A08D0B32823}"/>
          </ac:picMkLst>
        </pc:picChg>
        <pc:picChg chg="add del mod">
          <ac:chgData name="Lee Linda" userId="8ed8ef86829a09c4" providerId="LiveId" clId="{D0B0A380-F56F-44D1-90B4-F0F2A71332E2}" dt="2022-07-07T15:27:03.385" v="10421" actId="478"/>
          <ac:picMkLst>
            <pc:docMk/>
            <pc:sldMk cId="891137829" sldId="281"/>
            <ac:picMk id="11" creationId="{77AD63A5-69D6-92B2-72A4-2669ECB1B214}"/>
          </ac:picMkLst>
        </pc:picChg>
        <pc:picChg chg="add del mod">
          <ac:chgData name="Lee Linda" userId="8ed8ef86829a09c4" providerId="LiveId" clId="{D0B0A380-F56F-44D1-90B4-F0F2A71332E2}" dt="2022-07-07T15:27:58.234" v="10439" actId="478"/>
          <ac:picMkLst>
            <pc:docMk/>
            <pc:sldMk cId="891137829" sldId="281"/>
            <ac:picMk id="19" creationId="{9FF64CFC-88F7-1351-E154-9AAE1BAF3504}"/>
          </ac:picMkLst>
        </pc:picChg>
        <pc:picChg chg="add del mod">
          <ac:chgData name="Lee Linda" userId="8ed8ef86829a09c4" providerId="LiveId" clId="{D0B0A380-F56F-44D1-90B4-F0F2A71332E2}" dt="2022-07-07T15:27:57.424" v="10438" actId="478"/>
          <ac:picMkLst>
            <pc:docMk/>
            <pc:sldMk cId="891137829" sldId="281"/>
            <ac:picMk id="20" creationId="{845FDAE4-7740-CAFF-D4C6-948A4B062360}"/>
          </ac:picMkLst>
        </pc:picChg>
        <pc:picChg chg="add del mod">
          <ac:chgData name="Lee Linda" userId="8ed8ef86829a09c4" providerId="LiveId" clId="{D0B0A380-F56F-44D1-90B4-F0F2A71332E2}" dt="2022-07-07T15:27:57.424" v="10438" actId="478"/>
          <ac:picMkLst>
            <pc:docMk/>
            <pc:sldMk cId="891137829" sldId="281"/>
            <ac:picMk id="21" creationId="{4BA6681B-13E5-9752-D69C-E406FB7C5292}"/>
          </ac:picMkLst>
        </pc:picChg>
        <pc:picChg chg="add del mod">
          <ac:chgData name="Lee Linda" userId="8ed8ef86829a09c4" providerId="LiveId" clId="{D0B0A380-F56F-44D1-90B4-F0F2A71332E2}" dt="2022-07-07T15:27:57.424" v="10438" actId="478"/>
          <ac:picMkLst>
            <pc:docMk/>
            <pc:sldMk cId="891137829" sldId="281"/>
            <ac:picMk id="22" creationId="{213B20DA-54F8-A527-A5F4-59A711DDB84F}"/>
          </ac:picMkLst>
        </pc:picChg>
        <pc:picChg chg="add mod">
          <ac:chgData name="Lee Linda" userId="8ed8ef86829a09c4" providerId="LiveId" clId="{D0B0A380-F56F-44D1-90B4-F0F2A71332E2}" dt="2022-07-08T02:40:21.068" v="14734" actId="571"/>
          <ac:picMkLst>
            <pc:docMk/>
            <pc:sldMk cId="891137829" sldId="281"/>
            <ac:picMk id="22" creationId="{89ADD276-B2C2-6AE7-263D-CCF25A61263D}"/>
          </ac:picMkLst>
        </pc:picChg>
        <pc:picChg chg="add mod">
          <ac:chgData name="Lee Linda" userId="8ed8ef86829a09c4" providerId="LiveId" clId="{D0B0A380-F56F-44D1-90B4-F0F2A71332E2}" dt="2022-07-08T02:40:21.068" v="14734" actId="571"/>
          <ac:picMkLst>
            <pc:docMk/>
            <pc:sldMk cId="891137829" sldId="281"/>
            <ac:picMk id="23" creationId="{B7757DD4-4B64-ED16-F179-2E70F7AB4CB7}"/>
          </ac:picMkLst>
        </pc:picChg>
        <pc:picChg chg="add del mod">
          <ac:chgData name="Lee Linda" userId="8ed8ef86829a09c4" providerId="LiveId" clId="{D0B0A380-F56F-44D1-90B4-F0F2A71332E2}" dt="2022-07-07T15:27:51.809" v="10435" actId="478"/>
          <ac:picMkLst>
            <pc:docMk/>
            <pc:sldMk cId="891137829" sldId="281"/>
            <ac:picMk id="23" creationId="{E0FD0832-4342-9102-952B-3F440C37CB62}"/>
          </ac:picMkLst>
        </pc:picChg>
        <pc:picChg chg="add del mod">
          <ac:chgData name="Lee Linda" userId="8ed8ef86829a09c4" providerId="LiveId" clId="{D0B0A380-F56F-44D1-90B4-F0F2A71332E2}" dt="2022-07-07T15:27:51.809" v="10435" actId="478"/>
          <ac:picMkLst>
            <pc:docMk/>
            <pc:sldMk cId="891137829" sldId="281"/>
            <ac:picMk id="24" creationId="{63CA0F63-5CE4-BADC-62BE-A7A3F2306A94}"/>
          </ac:picMkLst>
        </pc:picChg>
        <pc:picChg chg="add mod">
          <ac:chgData name="Lee Linda" userId="8ed8ef86829a09c4" providerId="LiveId" clId="{D0B0A380-F56F-44D1-90B4-F0F2A71332E2}" dt="2022-07-08T02:40:21.068" v="14734" actId="571"/>
          <ac:picMkLst>
            <pc:docMk/>
            <pc:sldMk cId="891137829" sldId="281"/>
            <ac:picMk id="24" creationId="{A11CFD47-503E-D7DA-4092-B28F10983F52}"/>
          </ac:picMkLst>
        </pc:picChg>
        <pc:picChg chg="add mod">
          <ac:chgData name="Lee Linda" userId="8ed8ef86829a09c4" providerId="LiveId" clId="{D0B0A380-F56F-44D1-90B4-F0F2A71332E2}" dt="2022-07-08T02:41:01.292" v="14761" actId="571"/>
          <ac:picMkLst>
            <pc:docMk/>
            <pc:sldMk cId="891137829" sldId="281"/>
            <ac:picMk id="25" creationId="{397B68E6-1D1A-58A9-E936-24D0F3E60124}"/>
          </ac:picMkLst>
        </pc:picChg>
        <pc:picChg chg="add del mod">
          <ac:chgData name="Lee Linda" userId="8ed8ef86829a09c4" providerId="LiveId" clId="{D0B0A380-F56F-44D1-90B4-F0F2A71332E2}" dt="2022-07-07T15:27:51.809" v="10435" actId="478"/>
          <ac:picMkLst>
            <pc:docMk/>
            <pc:sldMk cId="891137829" sldId="281"/>
            <ac:picMk id="25" creationId="{F5BD4CE4-81B0-36CA-81A9-79B52157535A}"/>
          </ac:picMkLst>
        </pc:picChg>
        <pc:picChg chg="add del mod">
          <ac:chgData name="Lee Linda" userId="8ed8ef86829a09c4" providerId="LiveId" clId="{D0B0A380-F56F-44D1-90B4-F0F2A71332E2}" dt="2022-07-07T15:27:51.809" v="10435" actId="478"/>
          <ac:picMkLst>
            <pc:docMk/>
            <pc:sldMk cId="891137829" sldId="281"/>
            <ac:picMk id="26" creationId="{1BD542CD-0D1F-510A-95CE-6FE7AF0E8437}"/>
          </ac:picMkLst>
        </pc:picChg>
        <pc:picChg chg="add mod">
          <ac:chgData name="Lee Linda" userId="8ed8ef86829a09c4" providerId="LiveId" clId="{D0B0A380-F56F-44D1-90B4-F0F2A71332E2}" dt="2022-07-08T02:41:01.292" v="14761" actId="571"/>
          <ac:picMkLst>
            <pc:docMk/>
            <pc:sldMk cId="891137829" sldId="281"/>
            <ac:picMk id="26" creationId="{D2420CB3-64BE-D45A-F4B9-6CFB55C5E23C}"/>
          </ac:picMkLst>
        </pc:picChg>
        <pc:picChg chg="add mod">
          <ac:chgData name="Lee Linda" userId="8ed8ef86829a09c4" providerId="LiveId" clId="{D0B0A380-F56F-44D1-90B4-F0F2A71332E2}" dt="2022-07-08T02:41:01.292" v="14761" actId="571"/>
          <ac:picMkLst>
            <pc:docMk/>
            <pc:sldMk cId="891137829" sldId="281"/>
            <ac:picMk id="27" creationId="{866809D2-5785-844C-D3F0-6F0F4B001E5D}"/>
          </ac:picMkLst>
        </pc:picChg>
        <pc:picChg chg="add mod">
          <ac:chgData name="Lee Linda" userId="8ed8ef86829a09c4" providerId="LiveId" clId="{D0B0A380-F56F-44D1-90B4-F0F2A71332E2}" dt="2022-07-08T02:41:01.292" v="14761" actId="571"/>
          <ac:picMkLst>
            <pc:docMk/>
            <pc:sldMk cId="891137829" sldId="281"/>
            <ac:picMk id="30" creationId="{65E20A4B-446C-4ADC-A065-63725F3F77BA}"/>
          </ac:picMkLst>
        </pc:picChg>
        <pc:picChg chg="mod">
          <ac:chgData name="Lee Linda" userId="8ed8ef86829a09c4" providerId="LiveId" clId="{D0B0A380-F56F-44D1-90B4-F0F2A71332E2}" dt="2022-07-07T15:27:41.383" v="10427"/>
          <ac:picMkLst>
            <pc:docMk/>
            <pc:sldMk cId="891137829" sldId="281"/>
            <ac:picMk id="35" creationId="{7B26DE7E-75A9-1AFB-101A-C36284F1748E}"/>
          </ac:picMkLst>
        </pc:picChg>
        <pc:picChg chg="mod">
          <ac:chgData name="Lee Linda" userId="8ed8ef86829a09c4" providerId="LiveId" clId="{D0B0A380-F56F-44D1-90B4-F0F2A71332E2}" dt="2022-07-07T15:27:41.383" v="10427"/>
          <ac:picMkLst>
            <pc:docMk/>
            <pc:sldMk cId="891137829" sldId="281"/>
            <ac:picMk id="36" creationId="{0913C954-BC3C-ADCE-0FD8-9F8597F205AD}"/>
          </ac:picMkLst>
        </pc:picChg>
        <pc:picChg chg="mod">
          <ac:chgData name="Lee Linda" userId="8ed8ef86829a09c4" providerId="LiveId" clId="{D0B0A380-F56F-44D1-90B4-F0F2A71332E2}" dt="2022-07-07T15:27:41.383" v="10427"/>
          <ac:picMkLst>
            <pc:docMk/>
            <pc:sldMk cId="891137829" sldId="281"/>
            <ac:picMk id="37" creationId="{2DAD0646-8D49-9803-1C20-88C7FB1EAE8F}"/>
          </ac:picMkLst>
        </pc:picChg>
        <pc:picChg chg="mod">
          <ac:chgData name="Lee Linda" userId="8ed8ef86829a09c4" providerId="LiveId" clId="{D0B0A380-F56F-44D1-90B4-F0F2A71332E2}" dt="2022-07-07T15:27:41.383" v="10427"/>
          <ac:picMkLst>
            <pc:docMk/>
            <pc:sldMk cId="891137829" sldId="281"/>
            <ac:picMk id="38" creationId="{56D24AE4-3339-9B4C-AEFB-9DAD94508606}"/>
          </ac:picMkLst>
        </pc:picChg>
        <pc:picChg chg="mod">
          <ac:chgData name="Lee Linda" userId="8ed8ef86829a09c4" providerId="LiveId" clId="{D0B0A380-F56F-44D1-90B4-F0F2A71332E2}" dt="2022-07-08T02:41:11.021" v="14764" actId="14861"/>
          <ac:picMkLst>
            <pc:docMk/>
            <pc:sldMk cId="891137829" sldId="281"/>
            <ac:picMk id="44" creationId="{1D331C28-557B-65A2-8694-DC160C04A4CD}"/>
          </ac:picMkLst>
        </pc:picChg>
        <pc:picChg chg="mod">
          <ac:chgData name="Lee Linda" userId="8ed8ef86829a09c4" providerId="LiveId" clId="{D0B0A380-F56F-44D1-90B4-F0F2A71332E2}" dt="2022-07-08T02:41:11.021" v="14764" actId="14861"/>
          <ac:picMkLst>
            <pc:docMk/>
            <pc:sldMk cId="891137829" sldId="281"/>
            <ac:picMk id="45" creationId="{A2611A92-A1F4-25FE-C6F1-5108C6957C49}"/>
          </ac:picMkLst>
        </pc:picChg>
        <pc:picChg chg="mod">
          <ac:chgData name="Lee Linda" userId="8ed8ef86829a09c4" providerId="LiveId" clId="{D0B0A380-F56F-44D1-90B4-F0F2A71332E2}" dt="2022-07-08T02:41:11.021" v="14764" actId="14861"/>
          <ac:picMkLst>
            <pc:docMk/>
            <pc:sldMk cId="891137829" sldId="281"/>
            <ac:picMk id="46" creationId="{31E1F86C-0324-6561-C258-3F0F357C642A}"/>
          </ac:picMkLst>
        </pc:picChg>
        <pc:picChg chg="mod ord">
          <ac:chgData name="Lee Linda" userId="8ed8ef86829a09c4" providerId="LiveId" clId="{D0B0A380-F56F-44D1-90B4-F0F2A71332E2}" dt="2022-07-08T02:41:33.815" v="14768" actId="1076"/>
          <ac:picMkLst>
            <pc:docMk/>
            <pc:sldMk cId="891137829" sldId="281"/>
            <ac:picMk id="47" creationId="{C3E0EE25-EEF7-35B6-6269-5380D68E2B88}"/>
          </ac:picMkLst>
        </pc:picChg>
        <pc:picChg chg="mod">
          <ac:chgData name="Lee Linda" userId="8ed8ef86829a09c4" providerId="LiveId" clId="{D0B0A380-F56F-44D1-90B4-F0F2A71332E2}" dt="2022-07-08T02:40:40.250" v="14759" actId="14861"/>
          <ac:picMkLst>
            <pc:docMk/>
            <pc:sldMk cId="891137829" sldId="281"/>
            <ac:picMk id="53" creationId="{95D108AC-942B-7166-D6E5-3DF773496904}"/>
          </ac:picMkLst>
        </pc:picChg>
        <pc:picChg chg="mod">
          <ac:chgData name="Lee Linda" userId="8ed8ef86829a09c4" providerId="LiveId" clId="{D0B0A380-F56F-44D1-90B4-F0F2A71332E2}" dt="2022-07-08T02:40:40.250" v="14759" actId="14861"/>
          <ac:picMkLst>
            <pc:docMk/>
            <pc:sldMk cId="891137829" sldId="281"/>
            <ac:picMk id="54" creationId="{77ADE582-7AD9-4328-841E-09ECBA749E95}"/>
          </ac:picMkLst>
        </pc:picChg>
        <pc:picChg chg="mod">
          <ac:chgData name="Lee Linda" userId="8ed8ef86829a09c4" providerId="LiveId" clId="{D0B0A380-F56F-44D1-90B4-F0F2A71332E2}" dt="2022-07-08T02:40:40.250" v="14759" actId="14861"/>
          <ac:picMkLst>
            <pc:docMk/>
            <pc:sldMk cId="891137829" sldId="281"/>
            <ac:picMk id="55" creationId="{3BE8A15C-84B1-39BE-5228-963D5CEFEC00}"/>
          </ac:picMkLst>
        </pc:picChg>
        <pc:picChg chg="mod">
          <ac:chgData name="Lee Linda" userId="8ed8ef86829a09c4" providerId="LiveId" clId="{D0B0A380-F56F-44D1-90B4-F0F2A71332E2}" dt="2022-07-08T02:40:40.250" v="14759" actId="14861"/>
          <ac:picMkLst>
            <pc:docMk/>
            <pc:sldMk cId="891137829" sldId="281"/>
            <ac:picMk id="56" creationId="{54A7E8CD-EDCA-44FA-FE54-E66ED6F9F251}"/>
          </ac:picMkLst>
        </pc:picChg>
        <pc:picChg chg="add mod">
          <ac:chgData name="Lee Linda" userId="8ed8ef86829a09c4" providerId="LiveId" clId="{D0B0A380-F56F-44D1-90B4-F0F2A71332E2}" dt="2022-07-07T15:31:24.494" v="10484" actId="571"/>
          <ac:picMkLst>
            <pc:docMk/>
            <pc:sldMk cId="891137829" sldId="281"/>
            <ac:picMk id="61" creationId="{BBB21F38-48A2-73AB-9632-0CFB863C2FDA}"/>
          </ac:picMkLst>
        </pc:picChg>
        <pc:picChg chg="add mod">
          <ac:chgData name="Lee Linda" userId="8ed8ef86829a09c4" providerId="LiveId" clId="{D0B0A380-F56F-44D1-90B4-F0F2A71332E2}" dt="2022-07-07T15:31:24.494" v="10484" actId="571"/>
          <ac:picMkLst>
            <pc:docMk/>
            <pc:sldMk cId="891137829" sldId="281"/>
            <ac:picMk id="62" creationId="{A027110B-C5E8-D028-2442-AC36B7A4C3F9}"/>
          </ac:picMkLst>
        </pc:picChg>
        <pc:picChg chg="add mod">
          <ac:chgData name="Lee Linda" userId="8ed8ef86829a09c4" providerId="LiveId" clId="{D0B0A380-F56F-44D1-90B4-F0F2A71332E2}" dt="2022-07-07T15:31:24.494" v="10484" actId="571"/>
          <ac:picMkLst>
            <pc:docMk/>
            <pc:sldMk cId="891137829" sldId="281"/>
            <ac:picMk id="63" creationId="{20E45D75-11A6-70AB-CDFD-FFB87E86F8C7}"/>
          </ac:picMkLst>
        </pc:picChg>
        <pc:picChg chg="mod">
          <ac:chgData name="Lee Linda" userId="8ed8ef86829a09c4" providerId="LiveId" clId="{D0B0A380-F56F-44D1-90B4-F0F2A71332E2}" dt="2022-07-07T15:41:07.652" v="10864" actId="571"/>
          <ac:picMkLst>
            <pc:docMk/>
            <pc:sldMk cId="891137829" sldId="281"/>
            <ac:picMk id="65" creationId="{C6FF2312-7B1D-336A-C4AB-452EC99F6B92}"/>
          </ac:picMkLst>
        </pc:picChg>
        <pc:picChg chg="mod">
          <ac:chgData name="Lee Linda" userId="8ed8ef86829a09c4" providerId="LiveId" clId="{D0B0A380-F56F-44D1-90B4-F0F2A71332E2}" dt="2022-07-07T15:41:07.652" v="10864" actId="571"/>
          <ac:picMkLst>
            <pc:docMk/>
            <pc:sldMk cId="891137829" sldId="281"/>
            <ac:picMk id="66" creationId="{41F0177A-D86D-A611-6A31-438E5BE18FBB}"/>
          </ac:picMkLst>
        </pc:picChg>
        <pc:picChg chg="mod">
          <ac:chgData name="Lee Linda" userId="8ed8ef86829a09c4" providerId="LiveId" clId="{D0B0A380-F56F-44D1-90B4-F0F2A71332E2}" dt="2022-07-07T15:41:07.652" v="10864" actId="571"/>
          <ac:picMkLst>
            <pc:docMk/>
            <pc:sldMk cId="891137829" sldId="281"/>
            <ac:picMk id="67" creationId="{23CAE43F-6BFC-6177-76A1-8E301C9FC0EF}"/>
          </ac:picMkLst>
        </pc:picChg>
        <pc:picChg chg="mod">
          <ac:chgData name="Lee Linda" userId="8ed8ef86829a09c4" providerId="LiveId" clId="{D0B0A380-F56F-44D1-90B4-F0F2A71332E2}" dt="2022-07-07T15:41:07.652" v="10864" actId="571"/>
          <ac:picMkLst>
            <pc:docMk/>
            <pc:sldMk cId="891137829" sldId="281"/>
            <ac:picMk id="68" creationId="{E03A5B37-5822-B54B-9B71-CE8F75630E8C}"/>
          </ac:picMkLst>
        </pc:picChg>
        <pc:cxnChg chg="add del mod">
          <ac:chgData name="Lee Linda" userId="8ed8ef86829a09c4" providerId="LiveId" clId="{D0B0A380-F56F-44D1-90B4-F0F2A71332E2}" dt="2022-07-07T15:27:03.385" v="10421" actId="478"/>
          <ac:cxnSpMkLst>
            <pc:docMk/>
            <pc:sldMk cId="891137829" sldId="281"/>
            <ac:cxnSpMk id="13" creationId="{817B07CB-C792-5A72-B81E-B58F3367EF85}"/>
          </ac:cxnSpMkLst>
        </pc:cxnChg>
        <pc:cxnChg chg="add mod">
          <ac:chgData name="Lee Linda" userId="8ed8ef86829a09c4" providerId="LiveId" clId="{D0B0A380-F56F-44D1-90B4-F0F2A71332E2}" dt="2022-07-07T15:27:03.668" v="10422"/>
          <ac:cxnSpMkLst>
            <pc:docMk/>
            <pc:sldMk cId="891137829" sldId="281"/>
            <ac:cxnSpMk id="28" creationId="{D41DFF2B-E799-2F37-C564-6753817859C2}"/>
          </ac:cxnSpMkLst>
        </pc:cxnChg>
      </pc:sldChg>
      <pc:sldChg chg="addSp delSp modSp new del mod">
        <pc:chgData name="Lee Linda" userId="8ed8ef86829a09c4" providerId="LiveId" clId="{D0B0A380-F56F-44D1-90B4-F0F2A71332E2}" dt="2022-07-09T04:14:41.437" v="20864" actId="47"/>
        <pc:sldMkLst>
          <pc:docMk/>
          <pc:sldMk cId="131255884" sldId="282"/>
        </pc:sldMkLst>
        <pc:spChg chg="del">
          <ac:chgData name="Lee Linda" userId="8ed8ef86829a09c4" providerId="LiveId" clId="{D0B0A380-F56F-44D1-90B4-F0F2A71332E2}" dt="2022-07-08T06:43:36.111" v="18447" actId="478"/>
          <ac:spMkLst>
            <pc:docMk/>
            <pc:sldMk cId="131255884" sldId="282"/>
            <ac:spMk id="2" creationId="{4C24E89D-6A0C-BF19-A00B-256593D3873C}"/>
          </ac:spMkLst>
        </pc:spChg>
        <pc:spChg chg="del">
          <ac:chgData name="Lee Linda" userId="8ed8ef86829a09c4" providerId="LiveId" clId="{D0B0A380-F56F-44D1-90B4-F0F2A71332E2}" dt="2022-07-08T06:43:36.111" v="18447" actId="478"/>
          <ac:spMkLst>
            <pc:docMk/>
            <pc:sldMk cId="131255884" sldId="282"/>
            <ac:spMk id="3" creationId="{30188E1A-AECA-67F5-55CF-B9F6511CD010}"/>
          </ac:spMkLst>
        </pc:spChg>
        <pc:spChg chg="add del mod">
          <ac:chgData name="Lee Linda" userId="8ed8ef86829a09c4" providerId="LiveId" clId="{D0B0A380-F56F-44D1-90B4-F0F2A71332E2}" dt="2022-07-08T06:43:46.283" v="18453"/>
          <ac:spMkLst>
            <pc:docMk/>
            <pc:sldMk cId="131255884" sldId="282"/>
            <ac:spMk id="4" creationId="{2C2A9DD6-88B3-6B13-D097-131A01AD024D}"/>
          </ac:spMkLst>
        </pc:spChg>
        <pc:spChg chg="add del mod">
          <ac:chgData name="Lee Linda" userId="8ed8ef86829a09c4" providerId="LiveId" clId="{D0B0A380-F56F-44D1-90B4-F0F2A71332E2}" dt="2022-07-08T06:43:46.283" v="18453"/>
          <ac:spMkLst>
            <pc:docMk/>
            <pc:sldMk cId="131255884" sldId="282"/>
            <ac:spMk id="6" creationId="{31F637EF-A47C-577F-FDC2-46B557715D5F}"/>
          </ac:spMkLst>
        </pc:spChg>
        <pc:spChg chg="add del mod">
          <ac:chgData name="Lee Linda" userId="8ed8ef86829a09c4" providerId="LiveId" clId="{D0B0A380-F56F-44D1-90B4-F0F2A71332E2}" dt="2022-07-08T07:07:34.982" v="18574" actId="478"/>
          <ac:spMkLst>
            <pc:docMk/>
            <pc:sldMk cId="131255884" sldId="282"/>
            <ac:spMk id="7" creationId="{402392F2-02A3-DB29-148E-8430E719E42F}"/>
          </ac:spMkLst>
        </pc:spChg>
        <pc:spChg chg="add del mod">
          <ac:chgData name="Lee Linda" userId="8ed8ef86829a09c4" providerId="LiveId" clId="{D0B0A380-F56F-44D1-90B4-F0F2A71332E2}" dt="2022-07-08T07:07:34.982" v="18574" actId="478"/>
          <ac:spMkLst>
            <pc:docMk/>
            <pc:sldMk cId="131255884" sldId="282"/>
            <ac:spMk id="8" creationId="{D77ACDB9-8B02-0629-ACC7-4AF3E2F9887C}"/>
          </ac:spMkLst>
        </pc:spChg>
        <pc:spChg chg="add del mod">
          <ac:chgData name="Lee Linda" userId="8ed8ef86829a09c4" providerId="LiveId" clId="{D0B0A380-F56F-44D1-90B4-F0F2A71332E2}" dt="2022-07-08T07:04:13.179" v="18553" actId="478"/>
          <ac:spMkLst>
            <pc:docMk/>
            <pc:sldMk cId="131255884" sldId="282"/>
            <ac:spMk id="9" creationId="{54DAA138-8B81-2509-DA93-776855289082}"/>
          </ac:spMkLst>
        </pc:spChg>
        <pc:spChg chg="add del mod">
          <ac:chgData name="Lee Linda" userId="8ed8ef86829a09c4" providerId="LiveId" clId="{D0B0A380-F56F-44D1-90B4-F0F2A71332E2}" dt="2022-07-08T07:07:34.982" v="18574" actId="478"/>
          <ac:spMkLst>
            <pc:docMk/>
            <pc:sldMk cId="131255884" sldId="282"/>
            <ac:spMk id="10" creationId="{6E9C2741-E380-4752-F796-B6D29EEE4822}"/>
          </ac:spMkLst>
        </pc:spChg>
        <pc:spChg chg="add del mod">
          <ac:chgData name="Lee Linda" userId="8ed8ef86829a09c4" providerId="LiveId" clId="{D0B0A380-F56F-44D1-90B4-F0F2A71332E2}" dt="2022-07-08T07:07:34.982" v="18574" actId="478"/>
          <ac:spMkLst>
            <pc:docMk/>
            <pc:sldMk cId="131255884" sldId="282"/>
            <ac:spMk id="11" creationId="{83393851-1C05-12E4-BA19-445F6227DFB6}"/>
          </ac:spMkLst>
        </pc:spChg>
        <pc:spChg chg="add del">
          <ac:chgData name="Lee Linda" userId="8ed8ef86829a09c4" providerId="LiveId" clId="{D0B0A380-F56F-44D1-90B4-F0F2A71332E2}" dt="2022-07-08T07:08:02.649" v="18576" actId="11529"/>
          <ac:spMkLst>
            <pc:docMk/>
            <pc:sldMk cId="131255884" sldId="282"/>
            <ac:spMk id="12" creationId="{B8E18160-8065-90FD-7D59-5A10197EEB08}"/>
          </ac:spMkLst>
        </pc:spChg>
        <pc:spChg chg="add del mod">
          <ac:chgData name="Lee Linda" userId="8ed8ef86829a09c4" providerId="LiveId" clId="{D0B0A380-F56F-44D1-90B4-F0F2A71332E2}" dt="2022-07-08T07:34:11.075" v="19169" actId="478"/>
          <ac:spMkLst>
            <pc:docMk/>
            <pc:sldMk cId="131255884" sldId="282"/>
            <ac:spMk id="13" creationId="{BF9FC23D-BA90-CFE8-2749-96C9C0920F3F}"/>
          </ac:spMkLst>
        </pc:spChg>
        <pc:spChg chg="add del mod">
          <ac:chgData name="Lee Linda" userId="8ed8ef86829a09c4" providerId="LiveId" clId="{D0B0A380-F56F-44D1-90B4-F0F2A71332E2}" dt="2022-07-08T07:34:09.409" v="19168" actId="478"/>
          <ac:spMkLst>
            <pc:docMk/>
            <pc:sldMk cId="131255884" sldId="282"/>
            <ac:spMk id="14" creationId="{58E47B8A-EE9C-E5A5-BF77-9F793894390D}"/>
          </ac:spMkLst>
        </pc:spChg>
        <pc:spChg chg="add del mod">
          <ac:chgData name="Lee Linda" userId="8ed8ef86829a09c4" providerId="LiveId" clId="{D0B0A380-F56F-44D1-90B4-F0F2A71332E2}" dt="2022-07-08T07:34:09.409" v="19168" actId="478"/>
          <ac:spMkLst>
            <pc:docMk/>
            <pc:sldMk cId="131255884" sldId="282"/>
            <ac:spMk id="15" creationId="{A57964B7-29B6-A35B-9965-12D31904A584}"/>
          </ac:spMkLst>
        </pc:spChg>
        <pc:spChg chg="add del mod">
          <ac:chgData name="Lee Linda" userId="8ed8ef86829a09c4" providerId="LiveId" clId="{D0B0A380-F56F-44D1-90B4-F0F2A71332E2}" dt="2022-07-08T07:15:29.702" v="18848"/>
          <ac:spMkLst>
            <pc:docMk/>
            <pc:sldMk cId="131255884" sldId="282"/>
            <ac:spMk id="16" creationId="{D1177409-C248-61DF-74F7-123068F130AA}"/>
          </ac:spMkLst>
        </pc:spChg>
        <pc:spChg chg="add mod">
          <ac:chgData name="Lee Linda" userId="8ed8ef86829a09c4" providerId="LiveId" clId="{D0B0A380-F56F-44D1-90B4-F0F2A71332E2}" dt="2022-07-08T07:35:26.288" v="19254" actId="20577"/>
          <ac:spMkLst>
            <pc:docMk/>
            <pc:sldMk cId="131255884" sldId="282"/>
            <ac:spMk id="17" creationId="{35399E02-A66E-2EA7-DB4C-9FC553C5CC32}"/>
          </ac:spMkLst>
        </pc:spChg>
        <pc:spChg chg="add mod">
          <ac:chgData name="Lee Linda" userId="8ed8ef86829a09c4" providerId="LiveId" clId="{D0B0A380-F56F-44D1-90B4-F0F2A71332E2}" dt="2022-07-08T07:34:39.150" v="19174" actId="1076"/>
          <ac:spMkLst>
            <pc:docMk/>
            <pc:sldMk cId="131255884" sldId="282"/>
            <ac:spMk id="18" creationId="{EB0C987C-2BAC-2F89-F233-05CDB1C7BAD9}"/>
          </ac:spMkLst>
        </pc:spChg>
        <pc:spChg chg="add mod">
          <ac:chgData name="Lee Linda" userId="8ed8ef86829a09c4" providerId="LiveId" clId="{D0B0A380-F56F-44D1-90B4-F0F2A71332E2}" dt="2022-07-08T07:34:39.150" v="19174" actId="1076"/>
          <ac:spMkLst>
            <pc:docMk/>
            <pc:sldMk cId="131255884" sldId="282"/>
            <ac:spMk id="19" creationId="{A72443FF-918E-D6A4-D948-637B9CCB70DB}"/>
          </ac:spMkLst>
        </pc:spChg>
        <pc:spChg chg="add mod">
          <ac:chgData name="Lee Linda" userId="8ed8ef86829a09c4" providerId="LiveId" clId="{D0B0A380-F56F-44D1-90B4-F0F2A71332E2}" dt="2022-07-08T07:34:39.150" v="19174" actId="1076"/>
          <ac:spMkLst>
            <pc:docMk/>
            <pc:sldMk cId="131255884" sldId="282"/>
            <ac:spMk id="20" creationId="{4D9931D8-1293-E63F-B2A0-F0EA5CD5E6CD}"/>
          </ac:spMkLst>
        </pc:spChg>
        <pc:spChg chg="add mod">
          <ac:chgData name="Lee Linda" userId="8ed8ef86829a09c4" providerId="LiveId" clId="{D0B0A380-F56F-44D1-90B4-F0F2A71332E2}" dt="2022-07-08T07:34:12.996" v="19171"/>
          <ac:spMkLst>
            <pc:docMk/>
            <pc:sldMk cId="131255884" sldId="282"/>
            <ac:spMk id="22" creationId="{E347E126-DB1D-C4B5-8108-73D561A59582}"/>
          </ac:spMkLst>
        </pc:spChg>
        <pc:cxnChg chg="add del mod">
          <ac:chgData name="Lee Linda" userId="8ed8ef86829a09c4" providerId="LiveId" clId="{D0B0A380-F56F-44D1-90B4-F0F2A71332E2}" dt="2022-07-08T06:43:46.283" v="18453"/>
          <ac:cxnSpMkLst>
            <pc:docMk/>
            <pc:sldMk cId="131255884" sldId="282"/>
            <ac:cxnSpMk id="5" creationId="{ECFF82E1-D136-AA2E-16EB-C8541C81E4B3}"/>
          </ac:cxnSpMkLst>
        </pc:cxnChg>
        <pc:cxnChg chg="add mod">
          <ac:chgData name="Lee Linda" userId="8ed8ef86829a09c4" providerId="LiveId" clId="{D0B0A380-F56F-44D1-90B4-F0F2A71332E2}" dt="2022-07-08T07:34:12.996" v="19171"/>
          <ac:cxnSpMkLst>
            <pc:docMk/>
            <pc:sldMk cId="131255884" sldId="282"/>
            <ac:cxnSpMk id="21" creationId="{CD31DD2A-27A7-9FA1-10A5-EDD8254312A3}"/>
          </ac:cxnSpMkLst>
        </pc:cxnChg>
      </pc:sldChg>
      <pc:sldChg chg="addSp delSp modSp new mod ord">
        <pc:chgData name="Lee Linda" userId="8ed8ef86829a09c4" providerId="LiveId" clId="{D0B0A380-F56F-44D1-90B4-F0F2A71332E2}" dt="2022-07-10T19:27:49.947" v="45630"/>
        <pc:sldMkLst>
          <pc:docMk/>
          <pc:sldMk cId="1063400599" sldId="283"/>
        </pc:sldMkLst>
        <pc:spChg chg="del">
          <ac:chgData name="Lee Linda" userId="8ed8ef86829a09c4" providerId="LiveId" clId="{D0B0A380-F56F-44D1-90B4-F0F2A71332E2}" dt="2022-07-08T06:43:57.844" v="18455" actId="478"/>
          <ac:spMkLst>
            <pc:docMk/>
            <pc:sldMk cId="1063400599" sldId="283"/>
            <ac:spMk id="2" creationId="{75F1EF03-C4EB-5976-F9D0-516D70639892}"/>
          </ac:spMkLst>
        </pc:spChg>
        <pc:spChg chg="del">
          <ac:chgData name="Lee Linda" userId="8ed8ef86829a09c4" providerId="LiveId" clId="{D0B0A380-F56F-44D1-90B4-F0F2A71332E2}" dt="2022-07-08T06:43:57.844" v="18455" actId="478"/>
          <ac:spMkLst>
            <pc:docMk/>
            <pc:sldMk cId="1063400599" sldId="283"/>
            <ac:spMk id="3" creationId="{DF097E83-305B-B11E-2DAA-9F1F6B50D54E}"/>
          </ac:spMkLst>
        </pc:spChg>
        <pc:spChg chg="add del mod">
          <ac:chgData name="Lee Linda" userId="8ed8ef86829a09c4" providerId="LiveId" clId="{D0B0A380-F56F-44D1-90B4-F0F2A71332E2}" dt="2022-07-08T06:44:49.020" v="18457" actId="478"/>
          <ac:spMkLst>
            <pc:docMk/>
            <pc:sldMk cId="1063400599" sldId="283"/>
            <ac:spMk id="4" creationId="{11E05299-24FD-19EC-5403-952371F56FBF}"/>
          </ac:spMkLst>
        </pc:spChg>
        <pc:spChg chg="add del mod">
          <ac:chgData name="Lee Linda" userId="8ed8ef86829a09c4" providerId="LiveId" clId="{D0B0A380-F56F-44D1-90B4-F0F2A71332E2}" dt="2022-07-08T06:44:49.020" v="18457" actId="478"/>
          <ac:spMkLst>
            <pc:docMk/>
            <pc:sldMk cId="1063400599" sldId="283"/>
            <ac:spMk id="6" creationId="{BBE01F67-5C7D-466E-D8D7-55C8A9B3B945}"/>
          </ac:spMkLst>
        </pc:spChg>
        <pc:spChg chg="add del mod">
          <ac:chgData name="Lee Linda" userId="8ed8ef86829a09c4" providerId="LiveId" clId="{D0B0A380-F56F-44D1-90B4-F0F2A71332E2}" dt="2022-07-09T04:12:17.575" v="20816" actId="478"/>
          <ac:spMkLst>
            <pc:docMk/>
            <pc:sldMk cId="1063400599" sldId="283"/>
            <ac:spMk id="7" creationId="{E63C3083-EC58-599E-5106-50869169DDE8}"/>
          </ac:spMkLst>
        </pc:spChg>
        <pc:spChg chg="add mod">
          <ac:chgData name="Lee Linda" userId="8ed8ef86829a09c4" providerId="LiveId" clId="{D0B0A380-F56F-44D1-90B4-F0F2A71332E2}" dt="2022-07-10T13:35:23.369" v="38397"/>
          <ac:spMkLst>
            <pc:docMk/>
            <pc:sldMk cId="1063400599" sldId="283"/>
            <ac:spMk id="9" creationId="{68AD7237-A468-635F-EDB2-B41596520A26}"/>
          </ac:spMkLst>
        </pc:spChg>
        <pc:spChg chg="add del mod">
          <ac:chgData name="Lee Linda" userId="8ed8ef86829a09c4" providerId="LiveId" clId="{D0B0A380-F56F-44D1-90B4-F0F2A71332E2}" dt="2022-07-08T06:59:26.784" v="18537" actId="478"/>
          <ac:spMkLst>
            <pc:docMk/>
            <pc:sldMk cId="1063400599" sldId="283"/>
            <ac:spMk id="10" creationId="{BC158B99-7EBD-7A22-E9C7-B6E0596C2E00}"/>
          </ac:spMkLst>
        </pc:spChg>
        <pc:spChg chg="add mod">
          <ac:chgData name="Lee Linda" userId="8ed8ef86829a09c4" providerId="LiveId" clId="{D0B0A380-F56F-44D1-90B4-F0F2A71332E2}" dt="2022-07-10T13:31:02.519" v="38327" actId="1035"/>
          <ac:spMkLst>
            <pc:docMk/>
            <pc:sldMk cId="1063400599" sldId="283"/>
            <ac:spMk id="12" creationId="{9C43CA57-DBED-4A54-B85F-8C712C200792}"/>
          </ac:spMkLst>
        </pc:spChg>
        <pc:spChg chg="add mod">
          <ac:chgData name="Lee Linda" userId="8ed8ef86829a09c4" providerId="LiveId" clId="{D0B0A380-F56F-44D1-90B4-F0F2A71332E2}" dt="2022-07-10T13:31:02.519" v="38327" actId="1035"/>
          <ac:spMkLst>
            <pc:docMk/>
            <pc:sldMk cId="1063400599" sldId="283"/>
            <ac:spMk id="13" creationId="{EB33BC99-CA4D-8CA5-31CB-62E4797F78D6}"/>
          </ac:spMkLst>
        </pc:spChg>
        <pc:spChg chg="add mod">
          <ac:chgData name="Lee Linda" userId="8ed8ef86829a09c4" providerId="LiveId" clId="{D0B0A380-F56F-44D1-90B4-F0F2A71332E2}" dt="2022-07-10T13:31:02.519" v="38327" actId="1035"/>
          <ac:spMkLst>
            <pc:docMk/>
            <pc:sldMk cId="1063400599" sldId="283"/>
            <ac:spMk id="14" creationId="{41468860-23FA-DD81-3BC1-27F30190492A}"/>
          </ac:spMkLst>
        </pc:spChg>
        <pc:spChg chg="add mod">
          <ac:chgData name="Lee Linda" userId="8ed8ef86829a09c4" providerId="LiveId" clId="{D0B0A380-F56F-44D1-90B4-F0F2A71332E2}" dt="2022-07-10T13:31:02.519" v="38327" actId="1035"/>
          <ac:spMkLst>
            <pc:docMk/>
            <pc:sldMk cId="1063400599" sldId="283"/>
            <ac:spMk id="15" creationId="{337EC327-C336-7064-8EA6-A0E95CE2C141}"/>
          </ac:spMkLst>
        </pc:spChg>
        <pc:spChg chg="mod">
          <ac:chgData name="Lee Linda" userId="8ed8ef86829a09c4" providerId="LiveId" clId="{D0B0A380-F56F-44D1-90B4-F0F2A71332E2}" dt="2022-07-10T19:27:00.659" v="45627" actId="20577"/>
          <ac:spMkLst>
            <pc:docMk/>
            <pc:sldMk cId="1063400599" sldId="283"/>
            <ac:spMk id="17" creationId="{52A36D4F-1121-531A-9877-F1F8562E5E52}"/>
          </ac:spMkLst>
        </pc:spChg>
        <pc:spChg chg="mod">
          <ac:chgData name="Lee Linda" userId="8ed8ef86829a09c4" providerId="LiveId" clId="{D0B0A380-F56F-44D1-90B4-F0F2A71332E2}" dt="2022-07-10T18:28:21.742" v="45254" actId="571"/>
          <ac:spMkLst>
            <pc:docMk/>
            <pc:sldMk cId="1063400599" sldId="283"/>
            <ac:spMk id="18" creationId="{B0D110FB-0908-972D-A4EC-301000BE520F}"/>
          </ac:spMkLst>
        </pc:spChg>
        <pc:spChg chg="mod">
          <ac:chgData name="Lee Linda" userId="8ed8ef86829a09c4" providerId="LiveId" clId="{D0B0A380-F56F-44D1-90B4-F0F2A71332E2}" dt="2022-07-10T18:28:21.742" v="45254" actId="571"/>
          <ac:spMkLst>
            <pc:docMk/>
            <pc:sldMk cId="1063400599" sldId="283"/>
            <ac:spMk id="19" creationId="{1CBE4E62-CFD7-C4C3-1684-A23D4AC23066}"/>
          </ac:spMkLst>
        </pc:spChg>
        <pc:spChg chg="add del mod">
          <ac:chgData name="Lee Linda" userId="8ed8ef86829a09c4" providerId="LiveId" clId="{D0B0A380-F56F-44D1-90B4-F0F2A71332E2}" dt="2022-07-10T19:27:47.826" v="45628" actId="478"/>
          <ac:spMkLst>
            <pc:docMk/>
            <pc:sldMk cId="1063400599" sldId="283"/>
            <ac:spMk id="20" creationId="{A23713E5-8233-8E8A-5AD0-5B0FEBED3A00}"/>
          </ac:spMkLst>
        </pc:spChg>
        <pc:spChg chg="add del mod">
          <ac:chgData name="Lee Linda" userId="8ed8ef86829a09c4" providerId="LiveId" clId="{D0B0A380-F56F-44D1-90B4-F0F2A71332E2}" dt="2022-07-09T08:19:47.296" v="24793" actId="478"/>
          <ac:spMkLst>
            <pc:docMk/>
            <pc:sldMk cId="1063400599" sldId="283"/>
            <ac:spMk id="21" creationId="{80B64071-4DD8-8053-F81F-02308ACA9E04}"/>
          </ac:spMkLst>
        </pc:spChg>
        <pc:spChg chg="add mod ord">
          <ac:chgData name="Lee Linda" userId="8ed8ef86829a09c4" providerId="LiveId" clId="{D0B0A380-F56F-44D1-90B4-F0F2A71332E2}" dt="2022-07-10T17:13:27.123" v="44695" actId="14100"/>
          <ac:spMkLst>
            <pc:docMk/>
            <pc:sldMk cId="1063400599" sldId="283"/>
            <ac:spMk id="22" creationId="{82F4A7FB-5114-16B2-9743-326A7AE7A7C5}"/>
          </ac:spMkLst>
        </pc:spChg>
        <pc:spChg chg="add del mod">
          <ac:chgData name="Lee Linda" userId="8ed8ef86829a09c4" providerId="LiveId" clId="{D0B0A380-F56F-44D1-90B4-F0F2A71332E2}" dt="2022-07-09T04:13:36.042" v="20841" actId="478"/>
          <ac:spMkLst>
            <pc:docMk/>
            <pc:sldMk cId="1063400599" sldId="283"/>
            <ac:spMk id="23" creationId="{AD7C5269-3D6D-688B-D2CC-CB71D44DD912}"/>
          </ac:spMkLst>
        </pc:spChg>
        <pc:spChg chg="add mod">
          <ac:chgData name="Lee Linda" userId="8ed8ef86829a09c4" providerId="LiveId" clId="{D0B0A380-F56F-44D1-90B4-F0F2A71332E2}" dt="2022-07-10T13:31:02.519" v="38327" actId="1035"/>
          <ac:spMkLst>
            <pc:docMk/>
            <pc:sldMk cId="1063400599" sldId="283"/>
            <ac:spMk id="24" creationId="{8339BEF1-8588-CDF1-630E-40672205F287}"/>
          </ac:spMkLst>
        </pc:spChg>
        <pc:spChg chg="add mod">
          <ac:chgData name="Lee Linda" userId="8ed8ef86829a09c4" providerId="LiveId" clId="{D0B0A380-F56F-44D1-90B4-F0F2A71332E2}" dt="2022-07-10T13:31:02.519" v="38327" actId="1035"/>
          <ac:spMkLst>
            <pc:docMk/>
            <pc:sldMk cId="1063400599" sldId="283"/>
            <ac:spMk id="25" creationId="{B3DF6801-F575-1FC2-A89D-3CCAE84B432C}"/>
          </ac:spMkLst>
        </pc:spChg>
        <pc:spChg chg="add mod">
          <ac:chgData name="Lee Linda" userId="8ed8ef86829a09c4" providerId="LiveId" clId="{D0B0A380-F56F-44D1-90B4-F0F2A71332E2}" dt="2022-07-09T04:15:41.738" v="20873" actId="571"/>
          <ac:spMkLst>
            <pc:docMk/>
            <pc:sldMk cId="1063400599" sldId="283"/>
            <ac:spMk id="26" creationId="{88F3C8AD-26A5-6314-068D-7D52E436B9C0}"/>
          </ac:spMkLst>
        </pc:spChg>
        <pc:spChg chg="add mod">
          <ac:chgData name="Lee Linda" userId="8ed8ef86829a09c4" providerId="LiveId" clId="{D0B0A380-F56F-44D1-90B4-F0F2A71332E2}" dt="2022-07-09T04:15:41.563" v="20872" actId="571"/>
          <ac:spMkLst>
            <pc:docMk/>
            <pc:sldMk cId="1063400599" sldId="283"/>
            <ac:spMk id="27" creationId="{45AA63D5-C6AB-82E4-1108-0C73D493AE2E}"/>
          </ac:spMkLst>
        </pc:spChg>
        <pc:spChg chg="add mod">
          <ac:chgData name="Lee Linda" userId="8ed8ef86829a09c4" providerId="LiveId" clId="{D0B0A380-F56F-44D1-90B4-F0F2A71332E2}" dt="2022-07-10T18:34:33.223" v="45406" actId="207"/>
          <ac:spMkLst>
            <pc:docMk/>
            <pc:sldMk cId="1063400599" sldId="283"/>
            <ac:spMk id="28" creationId="{8EC83EB7-24BD-4623-EA0E-DE477F7B682B}"/>
          </ac:spMkLst>
        </pc:spChg>
        <pc:spChg chg="add del mod">
          <ac:chgData name="Lee Linda" userId="8ed8ef86829a09c4" providerId="LiveId" clId="{D0B0A380-F56F-44D1-90B4-F0F2A71332E2}" dt="2022-07-09T08:19:51.810" v="24795" actId="478"/>
          <ac:spMkLst>
            <pc:docMk/>
            <pc:sldMk cId="1063400599" sldId="283"/>
            <ac:spMk id="29" creationId="{1989F2FC-7FD5-447C-3302-E57DDB8EF322}"/>
          </ac:spMkLst>
        </pc:spChg>
        <pc:spChg chg="add del mod">
          <ac:chgData name="Lee Linda" userId="8ed8ef86829a09c4" providerId="LiveId" clId="{D0B0A380-F56F-44D1-90B4-F0F2A71332E2}" dt="2022-07-10T15:04:41.535" v="41095" actId="478"/>
          <ac:spMkLst>
            <pc:docMk/>
            <pc:sldMk cId="1063400599" sldId="283"/>
            <ac:spMk id="29" creationId="{65C2B14E-992C-C963-E334-3870E6B3B3D7}"/>
          </ac:spMkLst>
        </pc:spChg>
        <pc:spChg chg="mod">
          <ac:chgData name="Lee Linda" userId="8ed8ef86829a09c4" providerId="LiveId" clId="{D0B0A380-F56F-44D1-90B4-F0F2A71332E2}" dt="2022-07-10T18:26:44.568" v="45239" actId="571"/>
          <ac:spMkLst>
            <pc:docMk/>
            <pc:sldMk cId="1063400599" sldId="283"/>
            <ac:spMk id="29" creationId="{E8A4E10F-A246-13C9-A085-51A2F89304C3}"/>
          </ac:spMkLst>
        </pc:spChg>
        <pc:spChg chg="mod">
          <ac:chgData name="Lee Linda" userId="8ed8ef86829a09c4" providerId="LiveId" clId="{D0B0A380-F56F-44D1-90B4-F0F2A71332E2}" dt="2022-07-10T18:26:44.568" v="45239" actId="571"/>
          <ac:spMkLst>
            <pc:docMk/>
            <pc:sldMk cId="1063400599" sldId="283"/>
            <ac:spMk id="30" creationId="{051C65E9-BE87-3094-56A2-540F1D4D96AD}"/>
          </ac:spMkLst>
        </pc:spChg>
        <pc:spChg chg="add del mod">
          <ac:chgData name="Lee Linda" userId="8ed8ef86829a09c4" providerId="LiveId" clId="{D0B0A380-F56F-44D1-90B4-F0F2A71332E2}" dt="2022-07-10T15:04:39.847" v="41094" actId="21"/>
          <ac:spMkLst>
            <pc:docMk/>
            <pc:sldMk cId="1063400599" sldId="283"/>
            <ac:spMk id="30" creationId="{A04A9632-7E43-97BA-D2D6-FD9B0A8519F1}"/>
          </ac:spMkLst>
        </pc:spChg>
        <pc:spChg chg="add del mod">
          <ac:chgData name="Lee Linda" userId="8ed8ef86829a09c4" providerId="LiveId" clId="{D0B0A380-F56F-44D1-90B4-F0F2A71332E2}" dt="2022-07-09T08:20:43.259" v="24881" actId="478"/>
          <ac:spMkLst>
            <pc:docMk/>
            <pc:sldMk cId="1063400599" sldId="283"/>
            <ac:spMk id="30" creationId="{FD674B81-39DF-83F2-6452-F7DDA5FBCF9C}"/>
          </ac:spMkLst>
        </pc:spChg>
        <pc:spChg chg="mod">
          <ac:chgData name="Lee Linda" userId="8ed8ef86829a09c4" providerId="LiveId" clId="{D0B0A380-F56F-44D1-90B4-F0F2A71332E2}" dt="2022-07-10T18:26:44.568" v="45239" actId="571"/>
          <ac:spMkLst>
            <pc:docMk/>
            <pc:sldMk cId="1063400599" sldId="283"/>
            <ac:spMk id="31" creationId="{321FB622-2F1A-F10D-0499-5D2097153938}"/>
          </ac:spMkLst>
        </pc:spChg>
        <pc:spChg chg="add del mod">
          <ac:chgData name="Lee Linda" userId="8ed8ef86829a09c4" providerId="LiveId" clId="{D0B0A380-F56F-44D1-90B4-F0F2A71332E2}" dt="2022-07-09T14:12:44.933" v="37527" actId="478"/>
          <ac:spMkLst>
            <pc:docMk/>
            <pc:sldMk cId="1063400599" sldId="283"/>
            <ac:spMk id="31" creationId="{8C2EE4DE-04D5-9E29-C8E5-5A1205F6D7FF}"/>
          </ac:spMkLst>
        </pc:spChg>
        <pc:spChg chg="mod">
          <ac:chgData name="Lee Linda" userId="8ed8ef86829a09c4" providerId="LiveId" clId="{D0B0A380-F56F-44D1-90B4-F0F2A71332E2}" dt="2022-07-10T18:26:44.568" v="45239" actId="571"/>
          <ac:spMkLst>
            <pc:docMk/>
            <pc:sldMk cId="1063400599" sldId="283"/>
            <ac:spMk id="32" creationId="{A2B5E5CB-F22D-FA2F-E862-393D3E67924A}"/>
          </ac:spMkLst>
        </pc:spChg>
        <pc:spChg chg="mod">
          <ac:chgData name="Lee Linda" userId="8ed8ef86829a09c4" providerId="LiveId" clId="{D0B0A380-F56F-44D1-90B4-F0F2A71332E2}" dt="2022-07-10T18:26:44.568" v="45239" actId="571"/>
          <ac:spMkLst>
            <pc:docMk/>
            <pc:sldMk cId="1063400599" sldId="283"/>
            <ac:spMk id="33" creationId="{F152F4A8-B9E2-37FA-ED92-5A62F33D582E}"/>
          </ac:spMkLst>
        </pc:spChg>
        <pc:spChg chg="mod">
          <ac:chgData name="Lee Linda" userId="8ed8ef86829a09c4" providerId="LiveId" clId="{D0B0A380-F56F-44D1-90B4-F0F2A71332E2}" dt="2022-07-10T18:26:44.568" v="45239" actId="571"/>
          <ac:spMkLst>
            <pc:docMk/>
            <pc:sldMk cId="1063400599" sldId="283"/>
            <ac:spMk id="34" creationId="{FF1BCDC3-60A2-A559-41E1-E580CD79F6F3}"/>
          </ac:spMkLst>
        </pc:spChg>
        <pc:spChg chg="mod">
          <ac:chgData name="Lee Linda" userId="8ed8ef86829a09c4" providerId="LiveId" clId="{D0B0A380-F56F-44D1-90B4-F0F2A71332E2}" dt="2022-07-09T08:22:31.957" v="24901" actId="571"/>
          <ac:spMkLst>
            <pc:docMk/>
            <pc:sldMk cId="1063400599" sldId="283"/>
            <ac:spMk id="35" creationId="{2B4F64E3-3F3D-6B45-21DD-BC968A6470A0}"/>
          </ac:spMkLst>
        </pc:spChg>
        <pc:spChg chg="mod">
          <ac:chgData name="Lee Linda" userId="8ed8ef86829a09c4" providerId="LiveId" clId="{D0B0A380-F56F-44D1-90B4-F0F2A71332E2}" dt="2022-07-10T18:26:44.568" v="45239" actId="571"/>
          <ac:spMkLst>
            <pc:docMk/>
            <pc:sldMk cId="1063400599" sldId="283"/>
            <ac:spMk id="35" creationId="{F94DEE9C-D852-16B2-E90F-E66F0E6F5AC3}"/>
          </ac:spMkLst>
        </pc:spChg>
        <pc:spChg chg="mod">
          <ac:chgData name="Lee Linda" userId="8ed8ef86829a09c4" providerId="LiveId" clId="{D0B0A380-F56F-44D1-90B4-F0F2A71332E2}" dt="2022-07-10T18:26:44.568" v="45239" actId="571"/>
          <ac:spMkLst>
            <pc:docMk/>
            <pc:sldMk cId="1063400599" sldId="283"/>
            <ac:spMk id="36" creationId="{4D9C9BA1-9435-2569-46B0-C168397C6D8F}"/>
          </ac:spMkLst>
        </pc:spChg>
        <pc:spChg chg="mod">
          <ac:chgData name="Lee Linda" userId="8ed8ef86829a09c4" providerId="LiveId" clId="{D0B0A380-F56F-44D1-90B4-F0F2A71332E2}" dt="2022-07-09T08:22:31.957" v="24901" actId="571"/>
          <ac:spMkLst>
            <pc:docMk/>
            <pc:sldMk cId="1063400599" sldId="283"/>
            <ac:spMk id="36" creationId="{C20AD134-36EA-AECD-38D6-77310E0D79F3}"/>
          </ac:spMkLst>
        </pc:spChg>
        <pc:spChg chg="mod">
          <ac:chgData name="Lee Linda" userId="8ed8ef86829a09c4" providerId="LiveId" clId="{D0B0A380-F56F-44D1-90B4-F0F2A71332E2}" dt="2022-07-09T08:22:31.957" v="24901" actId="571"/>
          <ac:spMkLst>
            <pc:docMk/>
            <pc:sldMk cId="1063400599" sldId="283"/>
            <ac:spMk id="37" creationId="{8861D224-AE62-904D-97F3-29308C6EAE05}"/>
          </ac:spMkLst>
        </pc:spChg>
        <pc:spChg chg="mod">
          <ac:chgData name="Lee Linda" userId="8ed8ef86829a09c4" providerId="LiveId" clId="{D0B0A380-F56F-44D1-90B4-F0F2A71332E2}" dt="2022-07-09T08:22:31.957" v="24901" actId="571"/>
          <ac:spMkLst>
            <pc:docMk/>
            <pc:sldMk cId="1063400599" sldId="283"/>
            <ac:spMk id="38" creationId="{0C39D948-16BA-B5B5-4D12-E74777AB2208}"/>
          </ac:spMkLst>
        </pc:spChg>
        <pc:spChg chg="mod">
          <ac:chgData name="Lee Linda" userId="8ed8ef86829a09c4" providerId="LiveId" clId="{D0B0A380-F56F-44D1-90B4-F0F2A71332E2}" dt="2022-07-09T08:22:31.957" v="24901" actId="571"/>
          <ac:spMkLst>
            <pc:docMk/>
            <pc:sldMk cId="1063400599" sldId="283"/>
            <ac:spMk id="39" creationId="{55827D69-48CC-36C9-543C-800EB424A312}"/>
          </ac:spMkLst>
        </pc:spChg>
        <pc:spChg chg="mod">
          <ac:chgData name="Lee Linda" userId="8ed8ef86829a09c4" providerId="LiveId" clId="{D0B0A380-F56F-44D1-90B4-F0F2A71332E2}" dt="2022-07-10T18:26:58.198" v="45243" actId="571"/>
          <ac:spMkLst>
            <pc:docMk/>
            <pc:sldMk cId="1063400599" sldId="283"/>
            <ac:spMk id="39" creationId="{C113BE71-9596-CDA0-F7AF-3653055AA4D8}"/>
          </ac:spMkLst>
        </pc:spChg>
        <pc:spChg chg="add del mod">
          <ac:chgData name="Lee Linda" userId="8ed8ef86829a09c4" providerId="LiveId" clId="{D0B0A380-F56F-44D1-90B4-F0F2A71332E2}" dt="2022-07-09T08:28:34.293" v="25117" actId="478"/>
          <ac:spMkLst>
            <pc:docMk/>
            <pc:sldMk cId="1063400599" sldId="283"/>
            <ac:spMk id="42" creationId="{668A3644-A02D-9D8B-5D2D-A2353EC1E11C}"/>
          </ac:spMkLst>
        </pc:spChg>
        <pc:spChg chg="mod">
          <ac:chgData name="Lee Linda" userId="8ed8ef86829a09c4" providerId="LiveId" clId="{D0B0A380-F56F-44D1-90B4-F0F2A71332E2}" dt="2022-07-10T18:26:58.198" v="45243" actId="571"/>
          <ac:spMkLst>
            <pc:docMk/>
            <pc:sldMk cId="1063400599" sldId="283"/>
            <ac:spMk id="42" creationId="{66B7F7CB-C5DA-6879-1765-BB0C5FAAE6CF}"/>
          </ac:spMkLst>
        </pc:spChg>
        <pc:spChg chg="add del mod">
          <ac:chgData name="Lee Linda" userId="8ed8ef86829a09c4" providerId="LiveId" clId="{D0B0A380-F56F-44D1-90B4-F0F2A71332E2}" dt="2022-07-09T08:27:36.677" v="25105" actId="478"/>
          <ac:spMkLst>
            <pc:docMk/>
            <pc:sldMk cId="1063400599" sldId="283"/>
            <ac:spMk id="43" creationId="{5FDBA1BC-221C-B175-92A6-B5D8F58B3B39}"/>
          </ac:spMkLst>
        </pc:spChg>
        <pc:spChg chg="mod">
          <ac:chgData name="Lee Linda" userId="8ed8ef86829a09c4" providerId="LiveId" clId="{D0B0A380-F56F-44D1-90B4-F0F2A71332E2}" dt="2022-07-10T18:26:58.198" v="45243" actId="571"/>
          <ac:spMkLst>
            <pc:docMk/>
            <pc:sldMk cId="1063400599" sldId="283"/>
            <ac:spMk id="43" creationId="{A82C579B-41AA-7383-982A-BB23B902F385}"/>
          </ac:spMkLst>
        </pc:spChg>
        <pc:spChg chg="mod">
          <ac:chgData name="Lee Linda" userId="8ed8ef86829a09c4" providerId="LiveId" clId="{D0B0A380-F56F-44D1-90B4-F0F2A71332E2}" dt="2022-07-10T18:26:58.198" v="45243" actId="571"/>
          <ac:spMkLst>
            <pc:docMk/>
            <pc:sldMk cId="1063400599" sldId="283"/>
            <ac:spMk id="44" creationId="{49AC08F8-5C9C-F429-E506-0C5D9BDDDB2E}"/>
          </ac:spMkLst>
        </pc:spChg>
        <pc:spChg chg="add del mod">
          <ac:chgData name="Lee Linda" userId="8ed8ef86829a09c4" providerId="LiveId" clId="{D0B0A380-F56F-44D1-90B4-F0F2A71332E2}" dt="2022-07-09T08:26:45.069" v="25081" actId="478"/>
          <ac:spMkLst>
            <pc:docMk/>
            <pc:sldMk cId="1063400599" sldId="283"/>
            <ac:spMk id="44" creationId="{5436DB7B-B12B-2E4A-A9D0-92BCE3D7AE74}"/>
          </ac:spMkLst>
        </pc:spChg>
        <pc:spChg chg="add mod">
          <ac:chgData name="Lee Linda" userId="8ed8ef86829a09c4" providerId="LiveId" clId="{D0B0A380-F56F-44D1-90B4-F0F2A71332E2}" dt="2022-07-09T08:26:18.343" v="25042" actId="571"/>
          <ac:spMkLst>
            <pc:docMk/>
            <pc:sldMk cId="1063400599" sldId="283"/>
            <ac:spMk id="45" creationId="{4DEE9115-FF48-ADBE-BBD8-5D262A24FEC5}"/>
          </ac:spMkLst>
        </pc:spChg>
        <pc:spChg chg="mod">
          <ac:chgData name="Lee Linda" userId="8ed8ef86829a09c4" providerId="LiveId" clId="{D0B0A380-F56F-44D1-90B4-F0F2A71332E2}" dt="2022-07-10T18:26:58.198" v="45243" actId="571"/>
          <ac:spMkLst>
            <pc:docMk/>
            <pc:sldMk cId="1063400599" sldId="283"/>
            <ac:spMk id="45" creationId="{8D690FD6-D343-FD15-8D3D-321E2A7316AD}"/>
          </ac:spMkLst>
        </pc:spChg>
        <pc:spChg chg="mod">
          <ac:chgData name="Lee Linda" userId="8ed8ef86829a09c4" providerId="LiveId" clId="{D0B0A380-F56F-44D1-90B4-F0F2A71332E2}" dt="2022-07-10T18:26:58.198" v="45243" actId="571"/>
          <ac:spMkLst>
            <pc:docMk/>
            <pc:sldMk cId="1063400599" sldId="283"/>
            <ac:spMk id="46" creationId="{26582301-EECF-E501-96AA-BCBBB2983A3B}"/>
          </ac:spMkLst>
        </pc:spChg>
        <pc:spChg chg="add mod">
          <ac:chgData name="Lee Linda" userId="8ed8ef86829a09c4" providerId="LiveId" clId="{D0B0A380-F56F-44D1-90B4-F0F2A71332E2}" dt="2022-07-09T08:26:20.387" v="25044" actId="571"/>
          <ac:spMkLst>
            <pc:docMk/>
            <pc:sldMk cId="1063400599" sldId="283"/>
            <ac:spMk id="46" creationId="{5975F95F-24EA-7392-BD9C-DAE0FF8145C7}"/>
          </ac:spMkLst>
        </pc:spChg>
        <pc:spChg chg="mod">
          <ac:chgData name="Lee Linda" userId="8ed8ef86829a09c4" providerId="LiveId" clId="{D0B0A380-F56F-44D1-90B4-F0F2A71332E2}" dt="2022-07-10T18:26:58.198" v="45243" actId="571"/>
          <ac:spMkLst>
            <pc:docMk/>
            <pc:sldMk cId="1063400599" sldId="283"/>
            <ac:spMk id="47" creationId="{095F5D19-D866-B5C1-DEE8-EB1A0245885E}"/>
          </ac:spMkLst>
        </pc:spChg>
        <pc:spChg chg="add del mod">
          <ac:chgData name="Lee Linda" userId="8ed8ef86829a09c4" providerId="LiveId" clId="{D0B0A380-F56F-44D1-90B4-F0F2A71332E2}" dt="2022-07-09T08:27:50.500" v="25107" actId="478"/>
          <ac:spMkLst>
            <pc:docMk/>
            <pc:sldMk cId="1063400599" sldId="283"/>
            <ac:spMk id="47" creationId="{C00ECC85-A450-23D9-7709-D509EA768E1C}"/>
          </ac:spMkLst>
        </pc:spChg>
        <pc:spChg chg="mod">
          <ac:chgData name="Lee Linda" userId="8ed8ef86829a09c4" providerId="LiveId" clId="{D0B0A380-F56F-44D1-90B4-F0F2A71332E2}" dt="2022-07-10T18:26:58.198" v="45243" actId="571"/>
          <ac:spMkLst>
            <pc:docMk/>
            <pc:sldMk cId="1063400599" sldId="283"/>
            <ac:spMk id="48" creationId="{3253C47B-6CEA-735A-1E24-1E21468F10E3}"/>
          </ac:spMkLst>
        </pc:spChg>
        <pc:spChg chg="add mod">
          <ac:chgData name="Lee Linda" userId="8ed8ef86829a09c4" providerId="LiveId" clId="{D0B0A380-F56F-44D1-90B4-F0F2A71332E2}" dt="2022-07-09T08:26:40.396" v="25078" actId="571"/>
          <ac:spMkLst>
            <pc:docMk/>
            <pc:sldMk cId="1063400599" sldId="283"/>
            <ac:spMk id="48" creationId="{3BE73379-9E50-D217-AA87-4412A4D523D9}"/>
          </ac:spMkLst>
        </pc:spChg>
        <pc:spChg chg="add mod">
          <ac:chgData name="Lee Linda" userId="8ed8ef86829a09c4" providerId="LiveId" clId="{D0B0A380-F56F-44D1-90B4-F0F2A71332E2}" dt="2022-07-09T08:26:40.396" v="25078" actId="571"/>
          <ac:spMkLst>
            <pc:docMk/>
            <pc:sldMk cId="1063400599" sldId="283"/>
            <ac:spMk id="49" creationId="{AEA1BCB9-35A5-A785-EF08-8B6A3E76E4B7}"/>
          </ac:spMkLst>
        </pc:spChg>
        <pc:spChg chg="add mod">
          <ac:chgData name="Lee Linda" userId="8ed8ef86829a09c4" providerId="LiveId" clId="{D0B0A380-F56F-44D1-90B4-F0F2A71332E2}" dt="2022-07-09T08:26:58.075" v="25085" actId="571"/>
          <ac:spMkLst>
            <pc:docMk/>
            <pc:sldMk cId="1063400599" sldId="283"/>
            <ac:spMk id="50" creationId="{8C424B7F-095A-9B6C-AFB5-099FDE467541}"/>
          </ac:spMkLst>
        </pc:spChg>
        <pc:spChg chg="add mod">
          <ac:chgData name="Lee Linda" userId="8ed8ef86829a09c4" providerId="LiveId" clId="{D0B0A380-F56F-44D1-90B4-F0F2A71332E2}" dt="2022-07-10T18:28:21.742" v="45254" actId="571"/>
          <ac:spMkLst>
            <pc:docMk/>
            <pc:sldMk cId="1063400599" sldId="283"/>
            <ac:spMk id="50" creationId="{BC69D5E6-2E40-CC58-405B-2215F12F73EA}"/>
          </ac:spMkLst>
        </pc:spChg>
        <pc:spChg chg="add del mod">
          <ac:chgData name="Lee Linda" userId="8ed8ef86829a09c4" providerId="LiveId" clId="{D0B0A380-F56F-44D1-90B4-F0F2A71332E2}" dt="2022-07-09T08:28:14.612" v="25111" actId="478"/>
          <ac:spMkLst>
            <pc:docMk/>
            <pc:sldMk cId="1063400599" sldId="283"/>
            <ac:spMk id="51" creationId="{2492DB59-265A-09E5-E069-EA09B2F3A224}"/>
          </ac:spMkLst>
        </pc:spChg>
        <pc:spChg chg="add mod">
          <ac:chgData name="Lee Linda" userId="8ed8ef86829a09c4" providerId="LiveId" clId="{D0B0A380-F56F-44D1-90B4-F0F2A71332E2}" dt="2022-07-10T19:27:49.947" v="45630"/>
          <ac:spMkLst>
            <pc:docMk/>
            <pc:sldMk cId="1063400599" sldId="283"/>
            <ac:spMk id="51" creationId="{C9EF8418-16AE-B123-E90D-7E78DFBAE1E6}"/>
          </ac:spMkLst>
        </pc:spChg>
        <pc:spChg chg="add mod">
          <ac:chgData name="Lee Linda" userId="8ed8ef86829a09c4" providerId="LiveId" clId="{D0B0A380-F56F-44D1-90B4-F0F2A71332E2}" dt="2022-07-10T19:27:49.947" v="45630"/>
          <ac:spMkLst>
            <pc:docMk/>
            <pc:sldMk cId="1063400599" sldId="283"/>
            <ac:spMk id="52" creationId="{A9953155-D3C2-D0CC-F673-FFE9828FEAEC}"/>
          </ac:spMkLst>
        </pc:spChg>
        <pc:spChg chg="add del mod">
          <ac:chgData name="Lee Linda" userId="8ed8ef86829a09c4" providerId="LiveId" clId="{D0B0A380-F56F-44D1-90B4-F0F2A71332E2}" dt="2022-07-09T08:28:17.340" v="25112" actId="478"/>
          <ac:spMkLst>
            <pc:docMk/>
            <pc:sldMk cId="1063400599" sldId="283"/>
            <ac:spMk id="52" creationId="{BEAD793F-8606-AF01-4537-7057AAE72697}"/>
          </ac:spMkLst>
        </pc:spChg>
        <pc:spChg chg="add del mod">
          <ac:chgData name="Lee Linda" userId="8ed8ef86829a09c4" providerId="LiveId" clId="{D0B0A380-F56F-44D1-90B4-F0F2A71332E2}" dt="2022-07-09T08:28:22.683" v="25115" actId="478"/>
          <ac:spMkLst>
            <pc:docMk/>
            <pc:sldMk cId="1063400599" sldId="283"/>
            <ac:spMk id="53" creationId="{8BBDAB2C-B718-3461-6852-1CF3C5A8613D}"/>
          </ac:spMkLst>
        </pc:spChg>
        <pc:spChg chg="add mod">
          <ac:chgData name="Lee Linda" userId="8ed8ef86829a09c4" providerId="LiveId" clId="{D0B0A380-F56F-44D1-90B4-F0F2A71332E2}" dt="2022-07-10T18:28:21.742" v="45254" actId="571"/>
          <ac:spMkLst>
            <pc:docMk/>
            <pc:sldMk cId="1063400599" sldId="283"/>
            <ac:spMk id="54" creationId="{4F6039E2-17D2-9CF2-54BD-4145AE25F8B5}"/>
          </ac:spMkLst>
        </pc:spChg>
        <pc:spChg chg="add mod">
          <ac:chgData name="Lee Linda" userId="8ed8ef86829a09c4" providerId="LiveId" clId="{D0B0A380-F56F-44D1-90B4-F0F2A71332E2}" dt="2022-07-10T18:28:21.742" v="45254" actId="571"/>
          <ac:spMkLst>
            <pc:docMk/>
            <pc:sldMk cId="1063400599" sldId="283"/>
            <ac:spMk id="55" creationId="{D99FF4E8-1924-AFDD-1FBC-20A67C9444E6}"/>
          </ac:spMkLst>
        </pc:spChg>
        <pc:spChg chg="add del mod">
          <ac:chgData name="Lee Linda" userId="8ed8ef86829a09c4" providerId="LiveId" clId="{D0B0A380-F56F-44D1-90B4-F0F2A71332E2}" dt="2022-07-10T18:28:21.742" v="45254" actId="571"/>
          <ac:spMkLst>
            <pc:docMk/>
            <pc:sldMk cId="1063400599" sldId="283"/>
            <ac:spMk id="56" creationId="{0CFDABCD-7C99-9AAB-812E-B7AC6738E66C}"/>
          </ac:spMkLst>
        </pc:spChg>
        <pc:spChg chg="add mod">
          <ac:chgData name="Lee Linda" userId="8ed8ef86829a09c4" providerId="LiveId" clId="{D0B0A380-F56F-44D1-90B4-F0F2A71332E2}" dt="2022-07-10T18:28:21.742" v="45254" actId="571"/>
          <ac:spMkLst>
            <pc:docMk/>
            <pc:sldMk cId="1063400599" sldId="283"/>
            <ac:spMk id="57" creationId="{3E10FEA4-0189-94CA-A5A5-911E76FC443A}"/>
          </ac:spMkLst>
        </pc:spChg>
        <pc:spChg chg="add del mod">
          <ac:chgData name="Lee Linda" userId="8ed8ef86829a09c4" providerId="LiveId" clId="{D0B0A380-F56F-44D1-90B4-F0F2A71332E2}" dt="2022-07-10T15:03:47.625" v="41066" actId="21"/>
          <ac:spMkLst>
            <pc:docMk/>
            <pc:sldMk cId="1063400599" sldId="283"/>
            <ac:spMk id="58" creationId="{56FDB130-288A-DF9A-052E-F129433F3740}"/>
          </ac:spMkLst>
        </pc:spChg>
        <pc:spChg chg="add del mod">
          <ac:chgData name="Lee Linda" userId="8ed8ef86829a09c4" providerId="LiveId" clId="{D0B0A380-F56F-44D1-90B4-F0F2A71332E2}" dt="2022-07-10T19:27:48.824" v="45629" actId="478"/>
          <ac:spMkLst>
            <pc:docMk/>
            <pc:sldMk cId="1063400599" sldId="283"/>
            <ac:spMk id="60" creationId="{AB3C0457-5638-0483-BC7A-83208514D646}"/>
          </ac:spMkLst>
        </pc:spChg>
        <pc:grpChg chg="add mod">
          <ac:chgData name="Lee Linda" userId="8ed8ef86829a09c4" providerId="LiveId" clId="{D0B0A380-F56F-44D1-90B4-F0F2A71332E2}" dt="2022-07-10T18:28:21.742" v="45254" actId="571"/>
          <ac:grpSpMkLst>
            <pc:docMk/>
            <pc:sldMk cId="1063400599" sldId="283"/>
            <ac:grpSpMk id="16" creationId="{ACC4DC92-5A26-695D-FAC1-4A02F4CE72A5}"/>
          </ac:grpSpMkLst>
        </pc:grpChg>
        <pc:grpChg chg="add mod">
          <ac:chgData name="Lee Linda" userId="8ed8ef86829a09c4" providerId="LiveId" clId="{D0B0A380-F56F-44D1-90B4-F0F2A71332E2}" dt="2022-07-10T18:26:44.568" v="45239" actId="571"/>
          <ac:grpSpMkLst>
            <pc:docMk/>
            <pc:sldMk cId="1063400599" sldId="283"/>
            <ac:grpSpMk id="27" creationId="{2C5EBE89-F17C-1BA7-AD74-1EEE52184FE7}"/>
          </ac:grpSpMkLst>
        </pc:grpChg>
        <pc:grpChg chg="add mod">
          <ac:chgData name="Lee Linda" userId="8ed8ef86829a09c4" providerId="LiveId" clId="{D0B0A380-F56F-44D1-90B4-F0F2A71332E2}" dt="2022-07-09T08:22:31.957" v="24901" actId="571"/>
          <ac:grpSpMkLst>
            <pc:docMk/>
            <pc:sldMk cId="1063400599" sldId="283"/>
            <ac:grpSpMk id="34" creationId="{B56E9EE7-67D1-67EA-3157-631399AC4035}"/>
          </ac:grpSpMkLst>
        </pc:grpChg>
        <pc:grpChg chg="add mod">
          <ac:chgData name="Lee Linda" userId="8ed8ef86829a09c4" providerId="LiveId" clId="{D0B0A380-F56F-44D1-90B4-F0F2A71332E2}" dt="2022-07-10T18:26:58.198" v="45243" actId="571"/>
          <ac:grpSpMkLst>
            <pc:docMk/>
            <pc:sldMk cId="1063400599" sldId="283"/>
            <ac:grpSpMk id="38" creationId="{13A3D69D-D66F-45D4-72B8-0F9AEBC1308E}"/>
          </ac:grpSpMkLst>
        </pc:grpChg>
        <pc:picChg chg="add del mod">
          <ac:chgData name="Lee Linda" userId="8ed8ef86829a09c4" providerId="LiveId" clId="{D0B0A380-F56F-44D1-90B4-F0F2A71332E2}" dt="2022-07-09T08:31:44.055" v="25202" actId="478"/>
          <ac:picMkLst>
            <pc:docMk/>
            <pc:sldMk cId="1063400599" sldId="283"/>
            <ac:picMk id="3" creationId="{89189EF6-C868-91E2-E4BD-B26FFA676C71}"/>
          </ac:picMkLst>
        </pc:picChg>
        <pc:picChg chg="add del mod">
          <ac:chgData name="Lee Linda" userId="8ed8ef86829a09c4" providerId="LiveId" clId="{D0B0A380-F56F-44D1-90B4-F0F2A71332E2}" dt="2022-07-10T15:04:39.847" v="41094" actId="21"/>
          <ac:picMkLst>
            <pc:docMk/>
            <pc:sldMk cId="1063400599" sldId="283"/>
            <ac:picMk id="31" creationId="{E26CEB30-F592-1792-97C7-B56D29EA054D}"/>
          </ac:picMkLst>
        </pc:picChg>
        <pc:picChg chg="add del mod">
          <ac:chgData name="Lee Linda" userId="8ed8ef86829a09c4" providerId="LiveId" clId="{D0B0A380-F56F-44D1-90B4-F0F2A71332E2}" dt="2022-07-10T15:04:36.608" v="41091"/>
          <ac:picMkLst>
            <pc:docMk/>
            <pc:sldMk cId="1063400599" sldId="283"/>
            <ac:picMk id="32" creationId="{894BB5E6-C7D2-0AB3-54E8-72F13227BADE}"/>
          </ac:picMkLst>
        </pc:picChg>
        <pc:picChg chg="add del mod modCrop">
          <ac:chgData name="Lee Linda" userId="8ed8ef86829a09c4" providerId="LiveId" clId="{D0B0A380-F56F-44D1-90B4-F0F2A71332E2}" dt="2022-07-10T15:03:47.625" v="41066" actId="21"/>
          <ac:picMkLst>
            <pc:docMk/>
            <pc:sldMk cId="1063400599" sldId="283"/>
            <ac:picMk id="59" creationId="{EC45CE4D-890E-8860-BB78-59DB52E32831}"/>
          </ac:picMkLst>
        </pc:picChg>
        <pc:cxnChg chg="add del mod">
          <ac:chgData name="Lee Linda" userId="8ed8ef86829a09c4" providerId="LiveId" clId="{D0B0A380-F56F-44D1-90B4-F0F2A71332E2}" dt="2022-07-08T06:44:49.020" v="18457" actId="478"/>
          <ac:cxnSpMkLst>
            <pc:docMk/>
            <pc:sldMk cId="1063400599" sldId="283"/>
            <ac:cxnSpMk id="5" creationId="{6C024B60-34BD-A107-EF8D-966C9CE1ED33}"/>
          </ac:cxnSpMkLst>
        </pc:cxnChg>
        <pc:cxnChg chg="add mod">
          <ac:chgData name="Lee Linda" userId="8ed8ef86829a09c4" providerId="LiveId" clId="{D0B0A380-F56F-44D1-90B4-F0F2A71332E2}" dt="2022-07-10T16:52:39.082" v="43945" actId="692"/>
          <ac:cxnSpMkLst>
            <pc:docMk/>
            <pc:sldMk cId="1063400599" sldId="283"/>
            <ac:cxnSpMk id="5" creationId="{EF97026E-86C6-F089-E776-9355DAA93D3D}"/>
          </ac:cxnSpMkLst>
        </pc:cxnChg>
        <pc:cxnChg chg="add mod">
          <ac:chgData name="Lee Linda" userId="8ed8ef86829a09c4" providerId="LiveId" clId="{D0B0A380-F56F-44D1-90B4-F0F2A71332E2}" dt="2022-07-10T16:52:39.082" v="43945" actId="692"/>
          <ac:cxnSpMkLst>
            <pc:docMk/>
            <pc:sldMk cId="1063400599" sldId="283"/>
            <ac:cxnSpMk id="6" creationId="{1E4121E9-69D0-4BC7-9B6A-CF3802D98D95}"/>
          </ac:cxnSpMkLst>
        </pc:cxnChg>
        <pc:cxnChg chg="add mod">
          <ac:chgData name="Lee Linda" userId="8ed8ef86829a09c4" providerId="LiveId" clId="{D0B0A380-F56F-44D1-90B4-F0F2A71332E2}" dt="2022-07-08T06:44:49.297" v="18458"/>
          <ac:cxnSpMkLst>
            <pc:docMk/>
            <pc:sldMk cId="1063400599" sldId="283"/>
            <ac:cxnSpMk id="8" creationId="{43AAC100-6BCC-958A-6B8A-A2E188257A1D}"/>
          </ac:cxnSpMkLst>
        </pc:cxnChg>
        <pc:cxnChg chg="add del mod">
          <ac:chgData name="Lee Linda" userId="8ed8ef86829a09c4" providerId="LiveId" clId="{D0B0A380-F56F-44D1-90B4-F0F2A71332E2}" dt="2022-07-09T08:22:52.290" v="24903" actId="478"/>
          <ac:cxnSpMkLst>
            <pc:docMk/>
            <pc:sldMk cId="1063400599" sldId="283"/>
            <ac:cxnSpMk id="10" creationId="{4035EB93-B2C7-D31D-1AB7-159AE1BB5A25}"/>
          </ac:cxnSpMkLst>
        </pc:cxnChg>
        <pc:cxnChg chg="add del mod">
          <ac:chgData name="Lee Linda" userId="8ed8ef86829a09c4" providerId="LiveId" clId="{D0B0A380-F56F-44D1-90B4-F0F2A71332E2}" dt="2022-07-09T08:23:26.003" v="24912" actId="478"/>
          <ac:cxnSpMkLst>
            <pc:docMk/>
            <pc:sldMk cId="1063400599" sldId="283"/>
            <ac:cxnSpMk id="11" creationId="{7DDB4F23-7CAB-4990-9A42-7D4949A93883}"/>
          </ac:cxnSpMkLst>
        </pc:cxnChg>
        <pc:cxnChg chg="add mod">
          <ac:chgData name="Lee Linda" userId="8ed8ef86829a09c4" providerId="LiveId" clId="{D0B0A380-F56F-44D1-90B4-F0F2A71332E2}" dt="2022-07-09T08:22:29.497" v="24899" actId="571"/>
          <ac:cxnSpMkLst>
            <pc:docMk/>
            <pc:sldMk cId="1063400599" sldId="283"/>
            <ac:cxnSpMk id="32" creationId="{B6BB359D-4141-3E8F-3012-0ADF93FDFEE2}"/>
          </ac:cxnSpMkLst>
        </pc:cxnChg>
        <pc:cxnChg chg="add mod">
          <ac:chgData name="Lee Linda" userId="8ed8ef86829a09c4" providerId="LiveId" clId="{D0B0A380-F56F-44D1-90B4-F0F2A71332E2}" dt="2022-07-09T08:22:31.957" v="24901" actId="571"/>
          <ac:cxnSpMkLst>
            <pc:docMk/>
            <pc:sldMk cId="1063400599" sldId="283"/>
            <ac:cxnSpMk id="33" creationId="{40F59BB6-1706-9072-EB4D-3CA6C11BF3AA}"/>
          </ac:cxnSpMkLst>
        </pc:cxnChg>
        <pc:cxnChg chg="add mod">
          <ac:chgData name="Lee Linda" userId="8ed8ef86829a09c4" providerId="LiveId" clId="{D0B0A380-F56F-44D1-90B4-F0F2A71332E2}" dt="2022-07-10T18:26:44.568" v="45239" actId="571"/>
          <ac:cxnSpMkLst>
            <pc:docMk/>
            <pc:sldMk cId="1063400599" sldId="283"/>
            <ac:cxnSpMk id="37" creationId="{16EC0C09-188E-CFC3-F995-730A7C5BEB1F}"/>
          </ac:cxnSpMkLst>
        </pc:cxnChg>
        <pc:cxnChg chg="add mod">
          <ac:chgData name="Lee Linda" userId="8ed8ef86829a09c4" providerId="LiveId" clId="{D0B0A380-F56F-44D1-90B4-F0F2A71332E2}" dt="2022-07-10T16:52:39.082" v="43945" actId="692"/>
          <ac:cxnSpMkLst>
            <pc:docMk/>
            <pc:sldMk cId="1063400599" sldId="283"/>
            <ac:cxnSpMk id="40" creationId="{984D6870-35E2-FB3E-8A80-04731F0AD809}"/>
          </ac:cxnSpMkLst>
        </pc:cxnChg>
        <pc:cxnChg chg="add mod">
          <ac:chgData name="Lee Linda" userId="8ed8ef86829a09c4" providerId="LiveId" clId="{D0B0A380-F56F-44D1-90B4-F0F2A71332E2}" dt="2022-07-10T16:52:39.082" v="43945" actId="692"/>
          <ac:cxnSpMkLst>
            <pc:docMk/>
            <pc:sldMk cId="1063400599" sldId="283"/>
            <ac:cxnSpMk id="41" creationId="{0AB5348B-B3C4-4C37-C480-120521E01F7A}"/>
          </ac:cxnSpMkLst>
        </pc:cxnChg>
        <pc:cxnChg chg="add mod">
          <ac:chgData name="Lee Linda" userId="8ed8ef86829a09c4" providerId="LiveId" clId="{D0B0A380-F56F-44D1-90B4-F0F2A71332E2}" dt="2022-07-10T18:26:58.198" v="45243" actId="571"/>
          <ac:cxnSpMkLst>
            <pc:docMk/>
            <pc:sldMk cId="1063400599" sldId="283"/>
            <ac:cxnSpMk id="49" creationId="{F79CB14D-3D0F-AABC-F865-EE0D8B3DBE91}"/>
          </ac:cxnSpMkLst>
        </pc:cxnChg>
        <pc:cxnChg chg="add mod">
          <ac:chgData name="Lee Linda" userId="8ed8ef86829a09c4" providerId="LiveId" clId="{D0B0A380-F56F-44D1-90B4-F0F2A71332E2}" dt="2022-07-10T18:28:23.135" v="45258" actId="1076"/>
          <ac:cxnSpMkLst>
            <pc:docMk/>
            <pc:sldMk cId="1063400599" sldId="283"/>
            <ac:cxnSpMk id="61" creationId="{DEECF33B-F5CD-1C4F-20B8-CB1E20D8AE15}"/>
          </ac:cxnSpMkLst>
        </pc:cxnChg>
      </pc:sldChg>
      <pc:sldChg chg="addSp delSp modSp new mod">
        <pc:chgData name="Lee Linda" userId="8ed8ef86829a09c4" providerId="LiveId" clId="{D0B0A380-F56F-44D1-90B4-F0F2A71332E2}" dt="2022-07-09T04:16:54.134" v="20896"/>
        <pc:sldMkLst>
          <pc:docMk/>
          <pc:sldMk cId="1074592782" sldId="284"/>
        </pc:sldMkLst>
        <pc:spChg chg="del">
          <ac:chgData name="Lee Linda" userId="8ed8ef86829a09c4" providerId="LiveId" clId="{D0B0A380-F56F-44D1-90B4-F0F2A71332E2}" dt="2022-07-09T04:16:15.345" v="20877" actId="478"/>
          <ac:spMkLst>
            <pc:docMk/>
            <pc:sldMk cId="1074592782" sldId="284"/>
            <ac:spMk id="2" creationId="{7C55EEA4-701C-EFF5-6ABC-A7F032956F47}"/>
          </ac:spMkLst>
        </pc:spChg>
        <pc:spChg chg="del">
          <ac:chgData name="Lee Linda" userId="8ed8ef86829a09c4" providerId="LiveId" clId="{D0B0A380-F56F-44D1-90B4-F0F2A71332E2}" dt="2022-07-09T04:16:15.345" v="20877" actId="478"/>
          <ac:spMkLst>
            <pc:docMk/>
            <pc:sldMk cId="1074592782" sldId="284"/>
            <ac:spMk id="3" creationId="{F5D844A6-A752-6241-EC90-4DD8004603BF}"/>
          </ac:spMkLst>
        </pc:spChg>
        <pc:spChg chg="add mod">
          <ac:chgData name="Lee Linda" userId="8ed8ef86829a09c4" providerId="LiveId" clId="{D0B0A380-F56F-44D1-90B4-F0F2A71332E2}" dt="2022-07-09T04:16:54.134" v="20896"/>
          <ac:spMkLst>
            <pc:docMk/>
            <pc:sldMk cId="1074592782" sldId="284"/>
            <ac:spMk id="4" creationId="{81E7390F-727E-E2C2-9A4B-8E1D2ADCD091}"/>
          </ac:spMkLst>
        </pc:spChg>
      </pc:sldChg>
      <pc:sldChg chg="addSp delSp modSp new del mod">
        <pc:chgData name="Lee Linda" userId="8ed8ef86829a09c4" providerId="LiveId" clId="{D0B0A380-F56F-44D1-90B4-F0F2A71332E2}" dt="2022-07-09T04:14:44.736" v="20865" actId="47"/>
        <pc:sldMkLst>
          <pc:docMk/>
          <pc:sldMk cId="4006751316" sldId="284"/>
        </pc:sldMkLst>
        <pc:spChg chg="del">
          <ac:chgData name="Lee Linda" userId="8ed8ef86829a09c4" providerId="LiveId" clId="{D0B0A380-F56F-44D1-90B4-F0F2A71332E2}" dt="2022-07-08T07:15:36.061" v="18850" actId="478"/>
          <ac:spMkLst>
            <pc:docMk/>
            <pc:sldMk cId="4006751316" sldId="284"/>
            <ac:spMk id="2" creationId="{EA48214C-3C2C-6711-702C-FA514B94FDEF}"/>
          </ac:spMkLst>
        </pc:spChg>
        <pc:spChg chg="del">
          <ac:chgData name="Lee Linda" userId="8ed8ef86829a09c4" providerId="LiveId" clId="{D0B0A380-F56F-44D1-90B4-F0F2A71332E2}" dt="2022-07-08T07:15:36.061" v="18850" actId="478"/>
          <ac:spMkLst>
            <pc:docMk/>
            <pc:sldMk cId="4006751316" sldId="284"/>
            <ac:spMk id="3" creationId="{0578593D-4B23-26AE-E922-C518B267BB6C}"/>
          </ac:spMkLst>
        </pc:spChg>
        <pc:spChg chg="add mod topLvl">
          <ac:chgData name="Lee Linda" userId="8ed8ef86829a09c4" providerId="LiveId" clId="{D0B0A380-F56F-44D1-90B4-F0F2A71332E2}" dt="2022-07-08T08:17:01.207" v="20088" actId="113"/>
          <ac:spMkLst>
            <pc:docMk/>
            <pc:sldMk cId="4006751316" sldId="284"/>
            <ac:spMk id="4" creationId="{3080ABB3-36CA-4013-2F37-E9E0FA359498}"/>
          </ac:spMkLst>
        </pc:spChg>
        <pc:spChg chg="add mod topLvl">
          <ac:chgData name="Lee Linda" userId="8ed8ef86829a09c4" providerId="LiveId" clId="{D0B0A380-F56F-44D1-90B4-F0F2A71332E2}" dt="2022-07-08T08:18:43.695" v="20128" actId="20577"/>
          <ac:spMkLst>
            <pc:docMk/>
            <pc:sldMk cId="4006751316" sldId="284"/>
            <ac:spMk id="5" creationId="{E46D5846-C5B1-C15B-5C4C-05AC8F4D6A4D}"/>
          </ac:spMkLst>
        </pc:spChg>
        <pc:spChg chg="add mod topLvl">
          <ac:chgData name="Lee Linda" userId="8ed8ef86829a09c4" providerId="LiveId" clId="{D0B0A380-F56F-44D1-90B4-F0F2A71332E2}" dt="2022-07-09T03:59:06.946" v="20615" actId="20577"/>
          <ac:spMkLst>
            <pc:docMk/>
            <pc:sldMk cId="4006751316" sldId="284"/>
            <ac:spMk id="6" creationId="{31DD6F87-DC0F-D04A-16E5-8782458409B0}"/>
          </ac:spMkLst>
        </pc:spChg>
        <pc:spChg chg="add del">
          <ac:chgData name="Lee Linda" userId="8ed8ef86829a09c4" providerId="LiveId" clId="{D0B0A380-F56F-44D1-90B4-F0F2A71332E2}" dt="2022-07-08T07:20:35.736" v="18963" actId="478"/>
          <ac:spMkLst>
            <pc:docMk/>
            <pc:sldMk cId="4006751316" sldId="284"/>
            <ac:spMk id="7" creationId="{617ADABE-AF9E-C1D4-6A67-9D41C6B95657}"/>
          </ac:spMkLst>
        </pc:spChg>
        <pc:spChg chg="add del mod ord">
          <ac:chgData name="Lee Linda" userId="8ed8ef86829a09c4" providerId="LiveId" clId="{D0B0A380-F56F-44D1-90B4-F0F2A71332E2}" dt="2022-07-08T07:31:39.237" v="19132" actId="478"/>
          <ac:spMkLst>
            <pc:docMk/>
            <pc:sldMk cId="4006751316" sldId="284"/>
            <ac:spMk id="8" creationId="{92F41BDF-7697-1E0B-4F4C-45932EA23639}"/>
          </ac:spMkLst>
        </pc:spChg>
        <pc:spChg chg="add del mod">
          <ac:chgData name="Lee Linda" userId="8ed8ef86829a09c4" providerId="LiveId" clId="{D0B0A380-F56F-44D1-90B4-F0F2A71332E2}" dt="2022-07-08T07:24:23.343" v="18981" actId="478"/>
          <ac:spMkLst>
            <pc:docMk/>
            <pc:sldMk cId="4006751316" sldId="284"/>
            <ac:spMk id="9" creationId="{53222DCF-3FF2-35BA-B457-2CDAEDDCC98B}"/>
          </ac:spMkLst>
        </pc:spChg>
        <pc:spChg chg="add del mod">
          <ac:chgData name="Lee Linda" userId="8ed8ef86829a09c4" providerId="LiveId" clId="{D0B0A380-F56F-44D1-90B4-F0F2A71332E2}" dt="2022-07-08T07:24:23.768" v="18982" actId="478"/>
          <ac:spMkLst>
            <pc:docMk/>
            <pc:sldMk cId="4006751316" sldId="284"/>
            <ac:spMk id="10" creationId="{54A01CA6-D9AF-2A89-8CB4-0948435BF2E1}"/>
          </ac:spMkLst>
        </pc:spChg>
        <pc:spChg chg="add del mod">
          <ac:chgData name="Lee Linda" userId="8ed8ef86829a09c4" providerId="LiveId" clId="{D0B0A380-F56F-44D1-90B4-F0F2A71332E2}" dt="2022-07-08T07:24:24.151" v="18983" actId="478"/>
          <ac:spMkLst>
            <pc:docMk/>
            <pc:sldMk cId="4006751316" sldId="284"/>
            <ac:spMk id="11" creationId="{A16797E8-192F-810F-501B-F70C4BA0C3BA}"/>
          </ac:spMkLst>
        </pc:spChg>
        <pc:spChg chg="add del mod">
          <ac:chgData name="Lee Linda" userId="8ed8ef86829a09c4" providerId="LiveId" clId="{D0B0A380-F56F-44D1-90B4-F0F2A71332E2}" dt="2022-07-08T07:24:43.488" v="18998" actId="478"/>
          <ac:spMkLst>
            <pc:docMk/>
            <pc:sldMk cId="4006751316" sldId="284"/>
            <ac:spMk id="12" creationId="{3CA7E916-BFC0-A570-9785-0CD2DAC490E0}"/>
          </ac:spMkLst>
        </pc:spChg>
        <pc:spChg chg="add del mod">
          <ac:chgData name="Lee Linda" userId="8ed8ef86829a09c4" providerId="LiveId" clId="{D0B0A380-F56F-44D1-90B4-F0F2A71332E2}" dt="2022-07-08T07:27:30.027" v="19073" actId="478"/>
          <ac:spMkLst>
            <pc:docMk/>
            <pc:sldMk cId="4006751316" sldId="284"/>
            <ac:spMk id="13" creationId="{C31ADEAC-829F-5132-C930-A891FB940C6A}"/>
          </ac:spMkLst>
        </pc:spChg>
        <pc:spChg chg="add mod">
          <ac:chgData name="Lee Linda" userId="8ed8ef86829a09c4" providerId="LiveId" clId="{D0B0A380-F56F-44D1-90B4-F0F2A71332E2}" dt="2022-07-08T08:17:01.207" v="20088" actId="113"/>
          <ac:spMkLst>
            <pc:docMk/>
            <pc:sldMk cId="4006751316" sldId="284"/>
            <ac:spMk id="15" creationId="{787E8FE5-FE38-E487-FE24-E9559A599E2B}"/>
          </ac:spMkLst>
        </pc:spChg>
        <pc:spChg chg="add del mod ord">
          <ac:chgData name="Lee Linda" userId="8ed8ef86829a09c4" providerId="LiveId" clId="{D0B0A380-F56F-44D1-90B4-F0F2A71332E2}" dt="2022-07-08T07:29:04.067" v="19099" actId="478"/>
          <ac:spMkLst>
            <pc:docMk/>
            <pc:sldMk cId="4006751316" sldId="284"/>
            <ac:spMk id="16" creationId="{429E2D92-648A-6B45-55E4-1AD8353A4CA4}"/>
          </ac:spMkLst>
        </pc:spChg>
        <pc:spChg chg="add mod">
          <ac:chgData name="Lee Linda" userId="8ed8ef86829a09c4" providerId="LiveId" clId="{D0B0A380-F56F-44D1-90B4-F0F2A71332E2}" dt="2022-07-09T04:09:02.256" v="20784" actId="1076"/>
          <ac:spMkLst>
            <pc:docMk/>
            <pc:sldMk cId="4006751316" sldId="284"/>
            <ac:spMk id="17" creationId="{9A71E1BE-E099-7D33-612B-C4CE9A51A704}"/>
          </ac:spMkLst>
        </pc:spChg>
        <pc:spChg chg="add del mod ord">
          <ac:chgData name="Lee Linda" userId="8ed8ef86829a09c4" providerId="LiveId" clId="{D0B0A380-F56F-44D1-90B4-F0F2A71332E2}" dt="2022-07-08T07:31:39.758" v="19133" actId="478"/>
          <ac:spMkLst>
            <pc:docMk/>
            <pc:sldMk cId="4006751316" sldId="284"/>
            <ac:spMk id="17" creationId="{C1A4D69E-71D7-A52A-D736-ABA475BDABE8}"/>
          </ac:spMkLst>
        </pc:spChg>
        <pc:spChg chg="add del mod ord">
          <ac:chgData name="Lee Linda" userId="8ed8ef86829a09c4" providerId="LiveId" clId="{D0B0A380-F56F-44D1-90B4-F0F2A71332E2}" dt="2022-07-08T07:31:40.421" v="19134" actId="478"/>
          <ac:spMkLst>
            <pc:docMk/>
            <pc:sldMk cId="4006751316" sldId="284"/>
            <ac:spMk id="18" creationId="{018D7933-7099-FA62-8811-E9E09F01F42E}"/>
          </ac:spMkLst>
        </pc:spChg>
        <pc:spChg chg="add del mod">
          <ac:chgData name="Lee Linda" userId="8ed8ef86829a09c4" providerId="LiveId" clId="{D0B0A380-F56F-44D1-90B4-F0F2A71332E2}" dt="2022-07-08T07:31:54.347" v="19140" actId="478"/>
          <ac:spMkLst>
            <pc:docMk/>
            <pc:sldMk cId="4006751316" sldId="284"/>
            <ac:spMk id="19" creationId="{D7F05B90-B443-C6B5-0525-68D981198518}"/>
          </ac:spMkLst>
        </pc:spChg>
        <pc:spChg chg="add mod">
          <ac:chgData name="Lee Linda" userId="8ed8ef86829a09c4" providerId="LiveId" clId="{D0B0A380-F56F-44D1-90B4-F0F2A71332E2}" dt="2022-07-09T04:08:54.195" v="20781" actId="1037"/>
          <ac:spMkLst>
            <pc:docMk/>
            <pc:sldMk cId="4006751316" sldId="284"/>
            <ac:spMk id="25" creationId="{81C9D157-2BD2-E86D-C07C-7E9D9CB0BD52}"/>
          </ac:spMkLst>
        </pc:spChg>
        <pc:spChg chg="add mod">
          <ac:chgData name="Lee Linda" userId="8ed8ef86829a09c4" providerId="LiveId" clId="{D0B0A380-F56F-44D1-90B4-F0F2A71332E2}" dt="2022-07-09T04:08:54.195" v="20781" actId="1037"/>
          <ac:spMkLst>
            <pc:docMk/>
            <pc:sldMk cId="4006751316" sldId="284"/>
            <ac:spMk id="26" creationId="{7CC1B92A-FD69-A846-7AE0-D43F0AAF02B5}"/>
          </ac:spMkLst>
        </pc:spChg>
        <pc:spChg chg="add mod">
          <ac:chgData name="Lee Linda" userId="8ed8ef86829a09c4" providerId="LiveId" clId="{D0B0A380-F56F-44D1-90B4-F0F2A71332E2}" dt="2022-07-09T04:08:54.195" v="20781" actId="1037"/>
          <ac:spMkLst>
            <pc:docMk/>
            <pc:sldMk cId="4006751316" sldId="284"/>
            <ac:spMk id="27" creationId="{71ED78C1-A37F-FB7E-DFC9-B606FBE9D850}"/>
          </ac:spMkLst>
        </pc:spChg>
        <pc:spChg chg="add mod">
          <ac:chgData name="Lee Linda" userId="8ed8ef86829a09c4" providerId="LiveId" clId="{D0B0A380-F56F-44D1-90B4-F0F2A71332E2}" dt="2022-07-09T04:08:54.195" v="20781" actId="1037"/>
          <ac:spMkLst>
            <pc:docMk/>
            <pc:sldMk cId="4006751316" sldId="284"/>
            <ac:spMk id="28" creationId="{6D82564F-5E95-A4B5-4C04-F5152C209D02}"/>
          </ac:spMkLst>
        </pc:spChg>
        <pc:spChg chg="add mod">
          <ac:chgData name="Lee Linda" userId="8ed8ef86829a09c4" providerId="LiveId" clId="{D0B0A380-F56F-44D1-90B4-F0F2A71332E2}" dt="2022-07-08T07:49:50" v="19579" actId="571"/>
          <ac:spMkLst>
            <pc:docMk/>
            <pc:sldMk cId="4006751316" sldId="284"/>
            <ac:spMk id="29" creationId="{4C35CCEB-57D2-7A03-B2B9-50C07A4C0698}"/>
          </ac:spMkLst>
        </pc:spChg>
        <pc:spChg chg="add mod">
          <ac:chgData name="Lee Linda" userId="8ed8ef86829a09c4" providerId="LiveId" clId="{D0B0A380-F56F-44D1-90B4-F0F2A71332E2}" dt="2022-07-08T07:49:50" v="19579" actId="571"/>
          <ac:spMkLst>
            <pc:docMk/>
            <pc:sldMk cId="4006751316" sldId="284"/>
            <ac:spMk id="30" creationId="{C9ADD31B-E8BD-D8CE-0FDD-7AB779040D08}"/>
          </ac:spMkLst>
        </pc:spChg>
        <pc:spChg chg="add mod">
          <ac:chgData name="Lee Linda" userId="8ed8ef86829a09c4" providerId="LiveId" clId="{D0B0A380-F56F-44D1-90B4-F0F2A71332E2}" dt="2022-07-08T07:49:56.216" v="19582" actId="571"/>
          <ac:spMkLst>
            <pc:docMk/>
            <pc:sldMk cId="4006751316" sldId="284"/>
            <ac:spMk id="31" creationId="{FA2F1B59-349F-5395-0839-C6E6A3D1C152}"/>
          </ac:spMkLst>
        </pc:spChg>
        <pc:spChg chg="add mod">
          <ac:chgData name="Lee Linda" userId="8ed8ef86829a09c4" providerId="LiveId" clId="{D0B0A380-F56F-44D1-90B4-F0F2A71332E2}" dt="2022-07-08T07:49:56.216" v="19582" actId="571"/>
          <ac:spMkLst>
            <pc:docMk/>
            <pc:sldMk cId="4006751316" sldId="284"/>
            <ac:spMk id="32" creationId="{A3FC3F44-BAC7-DC45-2057-669DC9999597}"/>
          </ac:spMkLst>
        </pc:spChg>
        <pc:spChg chg="add mod">
          <ac:chgData name="Lee Linda" userId="8ed8ef86829a09c4" providerId="LiveId" clId="{D0B0A380-F56F-44D1-90B4-F0F2A71332E2}" dt="2022-07-09T04:04:43.038" v="20661" actId="255"/>
          <ac:spMkLst>
            <pc:docMk/>
            <pc:sldMk cId="4006751316" sldId="284"/>
            <ac:spMk id="33" creationId="{0E87EDEB-83DF-3B0B-D642-35FCA31E7343}"/>
          </ac:spMkLst>
        </pc:spChg>
        <pc:spChg chg="add del mod ord">
          <ac:chgData name="Lee Linda" userId="8ed8ef86829a09c4" providerId="LiveId" clId="{D0B0A380-F56F-44D1-90B4-F0F2A71332E2}" dt="2022-07-08T08:12:32.475" v="19833" actId="478"/>
          <ac:spMkLst>
            <pc:docMk/>
            <pc:sldMk cId="4006751316" sldId="284"/>
            <ac:spMk id="35" creationId="{5CD64921-F164-A422-A497-7CC18BB723FF}"/>
          </ac:spMkLst>
        </pc:spChg>
        <pc:spChg chg="add del mod ord">
          <ac:chgData name="Lee Linda" userId="8ed8ef86829a09c4" providerId="LiveId" clId="{D0B0A380-F56F-44D1-90B4-F0F2A71332E2}" dt="2022-07-08T08:12:27.100" v="19832" actId="478"/>
          <ac:spMkLst>
            <pc:docMk/>
            <pc:sldMk cId="4006751316" sldId="284"/>
            <ac:spMk id="36" creationId="{73F9B202-214A-7FD0-ABC8-B0BE648CF119}"/>
          </ac:spMkLst>
        </pc:spChg>
        <pc:spChg chg="add del mod ord">
          <ac:chgData name="Lee Linda" userId="8ed8ef86829a09c4" providerId="LiveId" clId="{D0B0A380-F56F-44D1-90B4-F0F2A71332E2}" dt="2022-07-08T08:12:21.579" v="19826"/>
          <ac:spMkLst>
            <pc:docMk/>
            <pc:sldMk cId="4006751316" sldId="284"/>
            <ac:spMk id="37" creationId="{BF643985-D157-1860-BF9D-2E332A94889C}"/>
          </ac:spMkLst>
        </pc:spChg>
        <pc:grpChg chg="add del mod">
          <ac:chgData name="Lee Linda" userId="8ed8ef86829a09c4" providerId="LiveId" clId="{D0B0A380-F56F-44D1-90B4-F0F2A71332E2}" dt="2022-07-08T07:51:38.451" v="19611" actId="165"/>
          <ac:grpSpMkLst>
            <pc:docMk/>
            <pc:sldMk cId="4006751316" sldId="284"/>
            <ac:grpSpMk id="20" creationId="{F613A207-6A50-1EF3-C47E-F1332AC305C2}"/>
          </ac:grpSpMkLst>
        </pc:grpChg>
        <pc:grpChg chg="add mod">
          <ac:chgData name="Lee Linda" userId="8ed8ef86829a09c4" providerId="LiveId" clId="{D0B0A380-F56F-44D1-90B4-F0F2A71332E2}" dt="2022-07-09T04:08:54.195" v="20781" actId="1037"/>
          <ac:grpSpMkLst>
            <pc:docMk/>
            <pc:sldMk cId="4006751316" sldId="284"/>
            <ac:grpSpMk id="34" creationId="{7F3E6BD1-1AFF-BE7A-609C-76F8ABC9907F}"/>
          </ac:grpSpMkLst>
        </pc:grpChg>
        <pc:cxnChg chg="add mod">
          <ac:chgData name="Lee Linda" userId="8ed8ef86829a09c4" providerId="LiveId" clId="{D0B0A380-F56F-44D1-90B4-F0F2A71332E2}" dt="2022-07-08T07:27:26.349" v="19071"/>
          <ac:cxnSpMkLst>
            <pc:docMk/>
            <pc:sldMk cId="4006751316" sldId="284"/>
            <ac:cxnSpMk id="14" creationId="{E2F50A35-797F-8D39-F11C-FB61F157ACD3}"/>
          </ac:cxnSpMkLst>
        </pc:cxnChg>
        <pc:cxnChg chg="add mod">
          <ac:chgData name="Lee Linda" userId="8ed8ef86829a09c4" providerId="LiveId" clId="{D0B0A380-F56F-44D1-90B4-F0F2A71332E2}" dt="2022-07-09T04:08:54.195" v="20781" actId="1037"/>
          <ac:cxnSpMkLst>
            <pc:docMk/>
            <pc:sldMk cId="4006751316" sldId="284"/>
            <ac:cxnSpMk id="21" creationId="{EA5B9C5F-6D93-ADC1-88A8-02315899BAF6}"/>
          </ac:cxnSpMkLst>
        </pc:cxnChg>
        <pc:cxnChg chg="add mod">
          <ac:chgData name="Lee Linda" userId="8ed8ef86829a09c4" providerId="LiveId" clId="{D0B0A380-F56F-44D1-90B4-F0F2A71332E2}" dt="2022-07-09T04:08:54.195" v="20781" actId="1037"/>
          <ac:cxnSpMkLst>
            <pc:docMk/>
            <pc:sldMk cId="4006751316" sldId="284"/>
            <ac:cxnSpMk id="22" creationId="{AAF79A69-791C-9C9C-0CC5-A17F7ECD573D}"/>
          </ac:cxnSpMkLst>
        </pc:cxnChg>
        <pc:cxnChg chg="add mod">
          <ac:chgData name="Lee Linda" userId="8ed8ef86829a09c4" providerId="LiveId" clId="{D0B0A380-F56F-44D1-90B4-F0F2A71332E2}" dt="2022-07-09T04:08:54.195" v="20781" actId="1037"/>
          <ac:cxnSpMkLst>
            <pc:docMk/>
            <pc:sldMk cId="4006751316" sldId="284"/>
            <ac:cxnSpMk id="23" creationId="{23BE8870-EA95-4F74-93FE-C18B84867FDB}"/>
          </ac:cxnSpMkLst>
        </pc:cxnChg>
        <pc:cxnChg chg="add mod">
          <ac:chgData name="Lee Linda" userId="8ed8ef86829a09c4" providerId="LiveId" clId="{D0B0A380-F56F-44D1-90B4-F0F2A71332E2}" dt="2022-07-09T04:08:54.195" v="20781" actId="1037"/>
          <ac:cxnSpMkLst>
            <pc:docMk/>
            <pc:sldMk cId="4006751316" sldId="284"/>
            <ac:cxnSpMk id="24" creationId="{5F8EEAB7-B41C-F0CC-8C36-EA1AF55F1C9E}"/>
          </ac:cxnSpMkLst>
        </pc:cxnChg>
      </pc:sldChg>
      <pc:sldChg chg="addSp delSp modSp new del mod">
        <pc:chgData name="Lee Linda" userId="8ed8ef86829a09c4" providerId="LiveId" clId="{D0B0A380-F56F-44D1-90B4-F0F2A71332E2}" dt="2022-07-10T13:32:34.842" v="38330" actId="2696"/>
        <pc:sldMkLst>
          <pc:docMk/>
          <pc:sldMk cId="931290133" sldId="285"/>
        </pc:sldMkLst>
        <pc:spChg chg="del">
          <ac:chgData name="Lee Linda" userId="8ed8ef86829a09c4" providerId="LiveId" clId="{D0B0A380-F56F-44D1-90B4-F0F2A71332E2}" dt="2022-07-09T04:18:03.622" v="20898" actId="478"/>
          <ac:spMkLst>
            <pc:docMk/>
            <pc:sldMk cId="931290133" sldId="285"/>
            <ac:spMk id="2" creationId="{7A8B160B-6B12-D708-FAC3-E579984C386D}"/>
          </ac:spMkLst>
        </pc:spChg>
        <pc:spChg chg="del">
          <ac:chgData name="Lee Linda" userId="8ed8ef86829a09c4" providerId="LiveId" clId="{D0B0A380-F56F-44D1-90B4-F0F2A71332E2}" dt="2022-07-09T04:18:03.622" v="20898" actId="478"/>
          <ac:spMkLst>
            <pc:docMk/>
            <pc:sldMk cId="931290133" sldId="285"/>
            <ac:spMk id="3" creationId="{46F91956-5D79-4177-C756-FE801A7E04D4}"/>
          </ac:spMkLst>
        </pc:spChg>
        <pc:spChg chg="add del mod">
          <ac:chgData name="Lee Linda" userId="8ed8ef86829a09c4" providerId="LiveId" clId="{D0B0A380-F56F-44D1-90B4-F0F2A71332E2}" dt="2022-07-09T11:46:59.707" v="33884" actId="20577"/>
          <ac:spMkLst>
            <pc:docMk/>
            <pc:sldMk cId="931290133" sldId="285"/>
            <ac:spMk id="4" creationId="{7B249D1C-268A-C57B-C8B2-91B246145BA7}"/>
          </ac:spMkLst>
        </pc:spChg>
        <pc:spChg chg="add mod">
          <ac:chgData name="Lee Linda" userId="8ed8ef86829a09c4" providerId="LiveId" clId="{D0B0A380-F56F-44D1-90B4-F0F2A71332E2}" dt="2022-07-09T11:48:55.109" v="33941"/>
          <ac:spMkLst>
            <pc:docMk/>
            <pc:sldMk cId="931290133" sldId="285"/>
            <ac:spMk id="6" creationId="{0734B698-1868-0224-C02E-D76B41F7DCDE}"/>
          </ac:spMkLst>
        </pc:spChg>
        <pc:spChg chg="add del">
          <ac:chgData name="Lee Linda" userId="8ed8ef86829a09c4" providerId="LiveId" clId="{D0B0A380-F56F-44D1-90B4-F0F2A71332E2}" dt="2022-07-09T04:19:05.327" v="20977" actId="478"/>
          <ac:spMkLst>
            <pc:docMk/>
            <pc:sldMk cId="931290133" sldId="285"/>
            <ac:spMk id="8" creationId="{5508BD91-607A-F3C4-4ABD-AF60D1E3FC63}"/>
          </ac:spMkLst>
        </pc:spChg>
        <pc:spChg chg="add del">
          <ac:chgData name="Lee Linda" userId="8ed8ef86829a09c4" providerId="LiveId" clId="{D0B0A380-F56F-44D1-90B4-F0F2A71332E2}" dt="2022-07-09T04:19:16.914" v="21004" actId="22"/>
          <ac:spMkLst>
            <pc:docMk/>
            <pc:sldMk cId="931290133" sldId="285"/>
            <ac:spMk id="10" creationId="{2B3103BB-DE79-24F6-DF1B-226FED66858F}"/>
          </ac:spMkLst>
        </pc:spChg>
        <pc:spChg chg="add del mod">
          <ac:chgData name="Lee Linda" userId="8ed8ef86829a09c4" providerId="LiveId" clId="{D0B0A380-F56F-44D1-90B4-F0F2A71332E2}" dt="2022-07-09T04:20:00.782" v="21056" actId="478"/>
          <ac:spMkLst>
            <pc:docMk/>
            <pc:sldMk cId="931290133" sldId="285"/>
            <ac:spMk id="12" creationId="{99027B67-5D7C-CA0B-28FF-9D5DC3F45242}"/>
          </ac:spMkLst>
        </pc:spChg>
        <pc:spChg chg="add mod">
          <ac:chgData name="Lee Linda" userId="8ed8ef86829a09c4" providerId="LiveId" clId="{D0B0A380-F56F-44D1-90B4-F0F2A71332E2}" dt="2022-07-09T14:33:00.608" v="37663" actId="20577"/>
          <ac:spMkLst>
            <pc:docMk/>
            <pc:sldMk cId="931290133" sldId="285"/>
            <ac:spMk id="13" creationId="{F19757AC-A249-720E-FAAE-3A79450AD33F}"/>
          </ac:spMkLst>
        </pc:spChg>
        <pc:spChg chg="add del mod">
          <ac:chgData name="Lee Linda" userId="8ed8ef86829a09c4" providerId="LiveId" clId="{D0B0A380-F56F-44D1-90B4-F0F2A71332E2}" dt="2022-07-09T11:44:54.292" v="33798" actId="478"/>
          <ac:spMkLst>
            <pc:docMk/>
            <pc:sldMk cId="931290133" sldId="285"/>
            <ac:spMk id="14" creationId="{8CF66B59-884B-AB52-BCAA-81CDAA177BE3}"/>
          </ac:spMkLst>
        </pc:spChg>
        <pc:spChg chg="add del mod">
          <ac:chgData name="Lee Linda" userId="8ed8ef86829a09c4" providerId="LiveId" clId="{D0B0A380-F56F-44D1-90B4-F0F2A71332E2}" dt="2022-07-09T11:12:29.565" v="30640"/>
          <ac:spMkLst>
            <pc:docMk/>
            <pc:sldMk cId="931290133" sldId="285"/>
            <ac:spMk id="15" creationId="{3A56DC85-20AD-9609-FF2D-E1881DE9E8F1}"/>
          </ac:spMkLst>
        </pc:spChg>
        <pc:spChg chg="add del mod">
          <ac:chgData name="Lee Linda" userId="8ed8ef86829a09c4" providerId="LiveId" clId="{D0B0A380-F56F-44D1-90B4-F0F2A71332E2}" dt="2022-07-09T11:45:58.841" v="33863"/>
          <ac:spMkLst>
            <pc:docMk/>
            <pc:sldMk cId="931290133" sldId="285"/>
            <ac:spMk id="16" creationId="{1EB6E1EB-344C-E99F-F048-68B1EE04D411}"/>
          </ac:spMkLst>
        </pc:spChg>
        <pc:spChg chg="add del mod">
          <ac:chgData name="Lee Linda" userId="8ed8ef86829a09c4" providerId="LiveId" clId="{D0B0A380-F56F-44D1-90B4-F0F2A71332E2}" dt="2022-07-09T11:46:12.059" v="33868" actId="478"/>
          <ac:spMkLst>
            <pc:docMk/>
            <pc:sldMk cId="931290133" sldId="285"/>
            <ac:spMk id="17" creationId="{DE6BEEEB-7118-5332-5670-1E13C29820BD}"/>
          </ac:spMkLst>
        </pc:spChg>
        <pc:cxnChg chg="add mod">
          <ac:chgData name="Lee Linda" userId="8ed8ef86829a09c4" providerId="LiveId" clId="{D0B0A380-F56F-44D1-90B4-F0F2A71332E2}" dt="2022-07-09T04:18:21.371" v="20899"/>
          <ac:cxnSpMkLst>
            <pc:docMk/>
            <pc:sldMk cId="931290133" sldId="285"/>
            <ac:cxnSpMk id="5" creationId="{DBD7B344-3B0D-2B94-5AEF-72D73A66D139}"/>
          </ac:cxnSpMkLst>
        </pc:cxnChg>
      </pc:sldChg>
      <pc:sldChg chg="addSp delSp modSp add mod modAnim">
        <pc:chgData name="Lee Linda" userId="8ed8ef86829a09c4" providerId="LiveId" clId="{D0B0A380-F56F-44D1-90B4-F0F2A71332E2}" dt="2022-07-10T15:09:30.252" v="41261" actId="20577"/>
        <pc:sldMkLst>
          <pc:docMk/>
          <pc:sldMk cId="2450330742" sldId="285"/>
        </pc:sldMkLst>
        <pc:spChg chg="del mod">
          <ac:chgData name="Lee Linda" userId="8ed8ef86829a09c4" providerId="LiveId" clId="{D0B0A380-F56F-44D1-90B4-F0F2A71332E2}" dt="2022-07-10T14:03:59.084" v="38483" actId="478"/>
          <ac:spMkLst>
            <pc:docMk/>
            <pc:sldMk cId="2450330742" sldId="285"/>
            <ac:spMk id="4" creationId="{7B249D1C-268A-C57B-C8B2-91B246145BA7}"/>
          </ac:spMkLst>
        </pc:spChg>
        <pc:spChg chg="del mod">
          <ac:chgData name="Lee Linda" userId="8ed8ef86829a09c4" providerId="LiveId" clId="{D0B0A380-F56F-44D1-90B4-F0F2A71332E2}" dt="2022-07-10T14:03:56.647" v="38481" actId="478"/>
          <ac:spMkLst>
            <pc:docMk/>
            <pc:sldMk cId="2450330742" sldId="285"/>
            <ac:spMk id="6" creationId="{0734B698-1868-0224-C02E-D76B41F7DCDE}"/>
          </ac:spMkLst>
        </pc:spChg>
        <pc:spChg chg="add del mod">
          <ac:chgData name="Lee Linda" userId="8ed8ef86829a09c4" providerId="LiveId" clId="{D0B0A380-F56F-44D1-90B4-F0F2A71332E2}" dt="2022-07-10T14:03:47.110" v="38478"/>
          <ac:spMkLst>
            <pc:docMk/>
            <pc:sldMk cId="2450330742" sldId="285"/>
            <ac:spMk id="8" creationId="{0977EDFD-3600-9584-1B57-78221F9F1C37}"/>
          </ac:spMkLst>
        </pc:spChg>
        <pc:spChg chg="add mod">
          <ac:chgData name="Lee Linda" userId="8ed8ef86829a09c4" providerId="LiveId" clId="{D0B0A380-F56F-44D1-90B4-F0F2A71332E2}" dt="2022-07-10T15:09:30.252" v="41261" actId="20577"/>
          <ac:spMkLst>
            <pc:docMk/>
            <pc:sldMk cId="2450330742" sldId="285"/>
            <ac:spMk id="10" creationId="{F917D595-73D9-9310-ED33-B8C303E97CA1}"/>
          </ac:spMkLst>
        </pc:spChg>
        <pc:spChg chg="add mod">
          <ac:chgData name="Lee Linda" userId="8ed8ef86829a09c4" providerId="LiveId" clId="{D0B0A380-F56F-44D1-90B4-F0F2A71332E2}" dt="2022-07-10T15:08:28.923" v="41233" actId="1037"/>
          <ac:spMkLst>
            <pc:docMk/>
            <pc:sldMk cId="2450330742" sldId="285"/>
            <ac:spMk id="11" creationId="{02ED7DB5-830D-4046-05FF-F3CF98AAC726}"/>
          </ac:spMkLst>
        </pc:spChg>
        <pc:spChg chg="del mod">
          <ac:chgData name="Lee Linda" userId="8ed8ef86829a09c4" providerId="LiveId" clId="{D0B0A380-F56F-44D1-90B4-F0F2A71332E2}" dt="2022-07-10T15:06:28.534" v="41196" actId="478"/>
          <ac:spMkLst>
            <pc:docMk/>
            <pc:sldMk cId="2450330742" sldId="285"/>
            <ac:spMk id="13" creationId="{F19757AC-A249-720E-FAAE-3A79450AD33F}"/>
          </ac:spMkLst>
        </pc:spChg>
        <pc:spChg chg="add mod">
          <ac:chgData name="Lee Linda" userId="8ed8ef86829a09c4" providerId="LiveId" clId="{D0B0A380-F56F-44D1-90B4-F0F2A71332E2}" dt="2022-07-10T15:09:05.134" v="41241" actId="1076"/>
          <ac:spMkLst>
            <pc:docMk/>
            <pc:sldMk cId="2450330742" sldId="285"/>
            <ac:spMk id="14" creationId="{3434A1BE-54B2-D60F-E6F4-57D8992FEBAB}"/>
          </ac:spMkLst>
        </pc:spChg>
        <pc:picChg chg="add mod">
          <ac:chgData name="Lee Linda" userId="8ed8ef86829a09c4" providerId="LiveId" clId="{D0B0A380-F56F-44D1-90B4-F0F2A71332E2}" dt="2022-07-10T15:08:26.795" v="41232" actId="1038"/>
          <ac:picMkLst>
            <pc:docMk/>
            <pc:sldMk cId="2450330742" sldId="285"/>
            <ac:picMk id="3" creationId="{CE09629A-16CF-DCDD-A9E3-3C8C529ADBEB}"/>
          </ac:picMkLst>
        </pc:picChg>
        <pc:picChg chg="add mod">
          <ac:chgData name="Lee Linda" userId="8ed8ef86829a09c4" providerId="LiveId" clId="{D0B0A380-F56F-44D1-90B4-F0F2A71332E2}" dt="2022-07-10T15:09:05.134" v="41241" actId="1076"/>
          <ac:picMkLst>
            <pc:docMk/>
            <pc:sldMk cId="2450330742" sldId="285"/>
            <ac:picMk id="12" creationId="{76DB18A0-C03E-2B82-614E-D1963A097217}"/>
          </ac:picMkLst>
        </pc:picChg>
        <pc:cxnChg chg="del mod">
          <ac:chgData name="Lee Linda" userId="8ed8ef86829a09c4" providerId="LiveId" clId="{D0B0A380-F56F-44D1-90B4-F0F2A71332E2}" dt="2022-07-10T14:03:57.549" v="38482" actId="478"/>
          <ac:cxnSpMkLst>
            <pc:docMk/>
            <pc:sldMk cId="2450330742" sldId="285"/>
            <ac:cxnSpMk id="5" creationId="{DBD7B344-3B0D-2B94-5AEF-72D73A66D139}"/>
          </ac:cxnSpMkLst>
        </pc:cxnChg>
        <pc:cxnChg chg="add del mod">
          <ac:chgData name="Lee Linda" userId="8ed8ef86829a09c4" providerId="LiveId" clId="{D0B0A380-F56F-44D1-90B4-F0F2A71332E2}" dt="2022-07-10T14:03:47.110" v="38478"/>
          <ac:cxnSpMkLst>
            <pc:docMk/>
            <pc:sldMk cId="2450330742" sldId="285"/>
            <ac:cxnSpMk id="7" creationId="{9A85A78B-8CD3-F243-B739-0823215B0266}"/>
          </ac:cxnSpMkLst>
        </pc:cxnChg>
        <pc:cxnChg chg="add mod">
          <ac:chgData name="Lee Linda" userId="8ed8ef86829a09c4" providerId="LiveId" clId="{D0B0A380-F56F-44D1-90B4-F0F2A71332E2}" dt="2022-07-10T14:03:52.953" v="38480"/>
          <ac:cxnSpMkLst>
            <pc:docMk/>
            <pc:sldMk cId="2450330742" sldId="285"/>
            <ac:cxnSpMk id="9" creationId="{907F1B1B-0785-6E7A-47BE-9570E078E07C}"/>
          </ac:cxnSpMkLst>
        </pc:cxnChg>
      </pc:sldChg>
      <pc:sldChg chg="addSp delSp modSp new del mod ord">
        <pc:chgData name="Lee Linda" userId="8ed8ef86829a09c4" providerId="LiveId" clId="{D0B0A380-F56F-44D1-90B4-F0F2A71332E2}" dt="2022-07-10T15:10:36.932" v="41262" actId="47"/>
        <pc:sldMkLst>
          <pc:docMk/>
          <pc:sldMk cId="2301607735" sldId="286"/>
        </pc:sldMkLst>
        <pc:spChg chg="del">
          <ac:chgData name="Lee Linda" userId="8ed8ef86829a09c4" providerId="LiveId" clId="{D0B0A380-F56F-44D1-90B4-F0F2A71332E2}" dt="2022-07-09T04:22:52.076" v="21617" actId="478"/>
          <ac:spMkLst>
            <pc:docMk/>
            <pc:sldMk cId="2301607735" sldId="286"/>
            <ac:spMk id="2" creationId="{A4D39210-E902-E743-F090-40C94AE7CBC1}"/>
          </ac:spMkLst>
        </pc:spChg>
        <pc:spChg chg="del">
          <ac:chgData name="Lee Linda" userId="8ed8ef86829a09c4" providerId="LiveId" clId="{D0B0A380-F56F-44D1-90B4-F0F2A71332E2}" dt="2022-07-09T04:22:52.076" v="21617" actId="478"/>
          <ac:spMkLst>
            <pc:docMk/>
            <pc:sldMk cId="2301607735" sldId="286"/>
            <ac:spMk id="3" creationId="{C54C24FF-0FA9-85D2-2FEF-324F3BB0FE51}"/>
          </ac:spMkLst>
        </pc:spChg>
        <pc:spChg chg="add mod">
          <ac:chgData name="Lee Linda" userId="8ed8ef86829a09c4" providerId="LiveId" clId="{D0B0A380-F56F-44D1-90B4-F0F2A71332E2}" dt="2022-07-09T04:35:27.038" v="21748"/>
          <ac:spMkLst>
            <pc:docMk/>
            <pc:sldMk cId="2301607735" sldId="286"/>
            <ac:spMk id="4" creationId="{9E64596B-71A7-0600-739E-85B10D589212}"/>
          </ac:spMkLst>
        </pc:spChg>
      </pc:sldChg>
      <pc:sldChg chg="addSp delSp modSp new add del mod">
        <pc:chgData name="Lee Linda" userId="8ed8ef86829a09c4" providerId="LiveId" clId="{D0B0A380-F56F-44D1-90B4-F0F2A71332E2}" dt="2022-07-10T14:12:13.043" v="38723" actId="47"/>
        <pc:sldMkLst>
          <pc:docMk/>
          <pc:sldMk cId="1927240902" sldId="287"/>
        </pc:sldMkLst>
        <pc:spChg chg="add mod ord">
          <ac:chgData name="Lee Linda" userId="8ed8ef86829a09c4" providerId="LiveId" clId="{D0B0A380-F56F-44D1-90B4-F0F2A71332E2}" dt="2022-07-10T14:10:34.657" v="38702" actId="1076"/>
          <ac:spMkLst>
            <pc:docMk/>
            <pc:sldMk cId="1927240902" sldId="287"/>
            <ac:spMk id="2" creationId="{3E1C1808-D073-C0FD-7099-445B76B151E7}"/>
          </ac:spMkLst>
        </pc:spChg>
        <pc:spChg chg="del">
          <ac:chgData name="Lee Linda" userId="8ed8ef86829a09c4" providerId="LiveId" clId="{D0B0A380-F56F-44D1-90B4-F0F2A71332E2}" dt="2022-07-09T05:34:34.573" v="23561" actId="478"/>
          <ac:spMkLst>
            <pc:docMk/>
            <pc:sldMk cId="1927240902" sldId="287"/>
            <ac:spMk id="2" creationId="{B5B2C61E-FB8C-09B2-26EA-F3C4FC05E031}"/>
          </ac:spMkLst>
        </pc:spChg>
        <pc:spChg chg="del">
          <ac:chgData name="Lee Linda" userId="8ed8ef86829a09c4" providerId="LiveId" clId="{D0B0A380-F56F-44D1-90B4-F0F2A71332E2}" dt="2022-07-09T05:34:34.573" v="23561" actId="478"/>
          <ac:spMkLst>
            <pc:docMk/>
            <pc:sldMk cId="1927240902" sldId="287"/>
            <ac:spMk id="3" creationId="{449DB66A-0612-7D40-75A1-A1400969D7D7}"/>
          </ac:spMkLst>
        </pc:spChg>
        <pc:spChg chg="add del mod">
          <ac:chgData name="Lee Linda" userId="8ed8ef86829a09c4" providerId="LiveId" clId="{D0B0A380-F56F-44D1-90B4-F0F2A71332E2}" dt="2022-07-09T10:06:15.953" v="27451" actId="478"/>
          <ac:spMkLst>
            <pc:docMk/>
            <pc:sldMk cId="1927240902" sldId="287"/>
            <ac:spMk id="4" creationId="{E1E84046-8A3C-82CE-38AA-0E295BB39344}"/>
          </ac:spMkLst>
        </pc:spChg>
        <pc:spChg chg="add del mod">
          <ac:chgData name="Lee Linda" userId="8ed8ef86829a09c4" providerId="LiveId" clId="{D0B0A380-F56F-44D1-90B4-F0F2A71332E2}" dt="2022-07-09T10:06:15.953" v="27451" actId="478"/>
          <ac:spMkLst>
            <pc:docMk/>
            <pc:sldMk cId="1927240902" sldId="287"/>
            <ac:spMk id="6" creationId="{F126D77A-8C89-4A39-F0F7-C12DBFEA7D25}"/>
          </ac:spMkLst>
        </pc:spChg>
        <pc:spChg chg="add del mod">
          <ac:chgData name="Lee Linda" userId="8ed8ef86829a09c4" providerId="LiveId" clId="{D0B0A380-F56F-44D1-90B4-F0F2A71332E2}" dt="2022-07-09T10:06:15.953" v="27451" actId="478"/>
          <ac:spMkLst>
            <pc:docMk/>
            <pc:sldMk cId="1927240902" sldId="287"/>
            <ac:spMk id="7" creationId="{0DD8C8E1-C59D-8EFB-5162-F267E6E416AC}"/>
          </ac:spMkLst>
        </pc:spChg>
        <pc:spChg chg="add mod">
          <ac:chgData name="Lee Linda" userId="8ed8ef86829a09c4" providerId="LiveId" clId="{D0B0A380-F56F-44D1-90B4-F0F2A71332E2}" dt="2022-07-10T14:10:31.705" v="38701" actId="1076"/>
          <ac:spMkLst>
            <pc:docMk/>
            <pc:sldMk cId="1927240902" sldId="287"/>
            <ac:spMk id="8" creationId="{2C2EB9F0-9558-4A0F-C933-F1C83196E105}"/>
          </ac:spMkLst>
        </pc:spChg>
        <pc:spChg chg="add mod">
          <ac:chgData name="Lee Linda" userId="8ed8ef86829a09c4" providerId="LiveId" clId="{D0B0A380-F56F-44D1-90B4-F0F2A71332E2}" dt="2022-07-10T14:08:06.368" v="38678" actId="207"/>
          <ac:spMkLst>
            <pc:docMk/>
            <pc:sldMk cId="1927240902" sldId="287"/>
            <ac:spMk id="9" creationId="{47D3EC3E-2153-B6DA-3374-7F2AC73636E8}"/>
          </ac:spMkLst>
        </pc:spChg>
        <pc:spChg chg="add del mod">
          <ac:chgData name="Lee Linda" userId="8ed8ef86829a09c4" providerId="LiveId" clId="{D0B0A380-F56F-44D1-90B4-F0F2A71332E2}" dt="2022-07-10T14:08:06.368" v="38678" actId="207"/>
          <ac:spMkLst>
            <pc:docMk/>
            <pc:sldMk cId="1927240902" sldId="287"/>
            <ac:spMk id="10" creationId="{4941A7A9-4E29-60AC-9B6B-608B0C2C4BB1}"/>
          </ac:spMkLst>
        </pc:spChg>
        <pc:spChg chg="add del mod">
          <ac:chgData name="Lee Linda" userId="8ed8ef86829a09c4" providerId="LiveId" clId="{D0B0A380-F56F-44D1-90B4-F0F2A71332E2}" dt="2022-07-10T14:06:13.259" v="38648"/>
          <ac:spMkLst>
            <pc:docMk/>
            <pc:sldMk cId="1927240902" sldId="287"/>
            <ac:spMk id="12" creationId="{D22377B3-19EA-B74F-47A1-1EF107E9C8E1}"/>
          </ac:spMkLst>
        </pc:spChg>
        <pc:spChg chg="add del mod">
          <ac:chgData name="Lee Linda" userId="8ed8ef86829a09c4" providerId="LiveId" clId="{D0B0A380-F56F-44D1-90B4-F0F2A71332E2}" dt="2022-07-10T14:06:14.894" v="38649" actId="478"/>
          <ac:spMkLst>
            <pc:docMk/>
            <pc:sldMk cId="1927240902" sldId="287"/>
            <ac:spMk id="13" creationId="{BB2A279E-9079-2F0D-E2AE-5597C2EE3F33}"/>
          </ac:spMkLst>
        </pc:spChg>
        <pc:spChg chg="add del mod">
          <ac:chgData name="Lee Linda" userId="8ed8ef86829a09c4" providerId="LiveId" clId="{D0B0A380-F56F-44D1-90B4-F0F2A71332E2}" dt="2022-07-10T11:45:40.067" v="37907"/>
          <ac:spMkLst>
            <pc:docMk/>
            <pc:sldMk cId="1927240902" sldId="287"/>
            <ac:spMk id="14" creationId="{BD7CF45F-5270-65E8-BF0B-513F5C999D5D}"/>
          </ac:spMkLst>
        </pc:spChg>
        <pc:spChg chg="add mod">
          <ac:chgData name="Lee Linda" userId="8ed8ef86829a09c4" providerId="LiveId" clId="{D0B0A380-F56F-44D1-90B4-F0F2A71332E2}" dt="2022-07-10T14:06:54.331" v="38664" actId="120"/>
          <ac:spMkLst>
            <pc:docMk/>
            <pc:sldMk cId="1927240902" sldId="287"/>
            <ac:spMk id="15" creationId="{5DC2535E-1619-D759-B5DE-3CFFB0F5EFE6}"/>
          </ac:spMkLst>
        </pc:spChg>
        <pc:spChg chg="add mod">
          <ac:chgData name="Lee Linda" userId="8ed8ef86829a09c4" providerId="LiveId" clId="{D0B0A380-F56F-44D1-90B4-F0F2A71332E2}" dt="2022-07-10T14:06:54.331" v="38664" actId="120"/>
          <ac:spMkLst>
            <pc:docMk/>
            <pc:sldMk cId="1927240902" sldId="287"/>
            <ac:spMk id="16" creationId="{0711AFB4-1B92-D7CF-D5E3-8C2C1B748B0D}"/>
          </ac:spMkLst>
        </pc:spChg>
        <pc:spChg chg="add mod">
          <ac:chgData name="Lee Linda" userId="8ed8ef86829a09c4" providerId="LiveId" clId="{D0B0A380-F56F-44D1-90B4-F0F2A71332E2}" dt="2022-07-09T12:04:00.665" v="35418" actId="571"/>
          <ac:spMkLst>
            <pc:docMk/>
            <pc:sldMk cId="1927240902" sldId="287"/>
            <ac:spMk id="16" creationId="{4CA14294-E286-C583-C1BF-BCED937F9348}"/>
          </ac:spMkLst>
        </pc:spChg>
        <pc:spChg chg="add mod">
          <ac:chgData name="Lee Linda" userId="8ed8ef86829a09c4" providerId="LiveId" clId="{D0B0A380-F56F-44D1-90B4-F0F2A71332E2}" dt="2022-07-09T12:04:00.665" v="35418" actId="571"/>
          <ac:spMkLst>
            <pc:docMk/>
            <pc:sldMk cId="1927240902" sldId="287"/>
            <ac:spMk id="17" creationId="{26275BC6-4566-9FD2-E654-FD5B41A4DCA3}"/>
          </ac:spMkLst>
        </pc:spChg>
        <pc:spChg chg="add mod">
          <ac:chgData name="Lee Linda" userId="8ed8ef86829a09c4" providerId="LiveId" clId="{D0B0A380-F56F-44D1-90B4-F0F2A71332E2}" dt="2022-07-10T14:06:59.215" v="38665" actId="1076"/>
          <ac:spMkLst>
            <pc:docMk/>
            <pc:sldMk cId="1927240902" sldId="287"/>
            <ac:spMk id="17" creationId="{A9A4AF9F-EB2A-35BE-3AA6-917829E93E24}"/>
          </ac:spMkLst>
        </pc:spChg>
        <pc:spChg chg="add del mod">
          <ac:chgData name="Lee Linda" userId="8ed8ef86829a09c4" providerId="LiveId" clId="{D0B0A380-F56F-44D1-90B4-F0F2A71332E2}" dt="2022-07-10T11:49:09.888" v="38020" actId="478"/>
          <ac:spMkLst>
            <pc:docMk/>
            <pc:sldMk cId="1927240902" sldId="287"/>
            <ac:spMk id="18" creationId="{BC8B7FFA-D290-4DB5-9C3C-CEAAA61CD033}"/>
          </ac:spMkLst>
        </pc:spChg>
        <pc:spChg chg="add mod">
          <ac:chgData name="Lee Linda" userId="8ed8ef86829a09c4" providerId="LiveId" clId="{D0B0A380-F56F-44D1-90B4-F0F2A71332E2}" dt="2022-07-10T12:54:11.374" v="38137" actId="571"/>
          <ac:spMkLst>
            <pc:docMk/>
            <pc:sldMk cId="1927240902" sldId="287"/>
            <ac:spMk id="19" creationId="{555A5E9E-EB14-FF93-D7DF-ADB97CBBD25A}"/>
          </ac:spMkLst>
        </pc:spChg>
        <pc:spChg chg="add mod">
          <ac:chgData name="Lee Linda" userId="8ed8ef86829a09c4" providerId="LiveId" clId="{D0B0A380-F56F-44D1-90B4-F0F2A71332E2}" dt="2022-07-10T12:54:11.374" v="38137" actId="571"/>
          <ac:spMkLst>
            <pc:docMk/>
            <pc:sldMk cId="1927240902" sldId="287"/>
            <ac:spMk id="20" creationId="{5D699FE5-E525-05E9-102D-9F5AA9846C98}"/>
          </ac:spMkLst>
        </pc:spChg>
        <pc:spChg chg="add mod">
          <ac:chgData name="Lee Linda" userId="8ed8ef86829a09c4" providerId="LiveId" clId="{D0B0A380-F56F-44D1-90B4-F0F2A71332E2}" dt="2022-07-10T12:54:11.374" v="38137" actId="571"/>
          <ac:spMkLst>
            <pc:docMk/>
            <pc:sldMk cId="1927240902" sldId="287"/>
            <ac:spMk id="21" creationId="{EB8F7495-6040-A429-C6BC-8011CBD0F94A}"/>
          </ac:spMkLst>
        </pc:spChg>
        <pc:spChg chg="add mod">
          <ac:chgData name="Lee Linda" userId="8ed8ef86829a09c4" providerId="LiveId" clId="{D0B0A380-F56F-44D1-90B4-F0F2A71332E2}" dt="2022-07-10T12:54:27.135" v="38142" actId="571"/>
          <ac:spMkLst>
            <pc:docMk/>
            <pc:sldMk cId="1927240902" sldId="287"/>
            <ac:spMk id="22" creationId="{9896173B-6F50-9A93-6801-BE1AEDABDCED}"/>
          </ac:spMkLst>
        </pc:spChg>
        <pc:spChg chg="add del mod">
          <ac:chgData name="Lee Linda" userId="8ed8ef86829a09c4" providerId="LiveId" clId="{D0B0A380-F56F-44D1-90B4-F0F2A71332E2}" dt="2022-07-10T14:08:13.816" v="38681" actId="478"/>
          <ac:spMkLst>
            <pc:docMk/>
            <pc:sldMk cId="1927240902" sldId="287"/>
            <ac:spMk id="23" creationId="{258D37F4-AF55-E171-25D9-A1D77A87F32F}"/>
          </ac:spMkLst>
        </pc:spChg>
        <pc:cxnChg chg="add del mod">
          <ac:chgData name="Lee Linda" userId="8ed8ef86829a09c4" providerId="LiveId" clId="{D0B0A380-F56F-44D1-90B4-F0F2A71332E2}" dt="2022-07-09T10:06:15.953" v="27451" actId="478"/>
          <ac:cxnSpMkLst>
            <pc:docMk/>
            <pc:sldMk cId="1927240902" sldId="287"/>
            <ac:cxnSpMk id="5" creationId="{193E2705-D8B0-E501-4461-365F771B2480}"/>
          </ac:cxnSpMkLst>
        </pc:cxnChg>
        <pc:cxnChg chg="add mod">
          <ac:chgData name="Lee Linda" userId="8ed8ef86829a09c4" providerId="LiveId" clId="{D0B0A380-F56F-44D1-90B4-F0F2A71332E2}" dt="2022-07-10T14:08:23.117" v="38685" actId="1076"/>
          <ac:cxnSpMkLst>
            <pc:docMk/>
            <pc:sldMk cId="1927240902" sldId="287"/>
            <ac:cxnSpMk id="11" creationId="{6A2AB003-1B36-98E4-0E2B-B1495C95D85F}"/>
          </ac:cxnSpMkLst>
        </pc:cxnChg>
      </pc:sldChg>
      <pc:sldChg chg="add del">
        <pc:chgData name="Lee Linda" userId="8ed8ef86829a09c4" providerId="LiveId" clId="{D0B0A380-F56F-44D1-90B4-F0F2A71332E2}" dt="2022-07-09T04:23:07.226" v="21624"/>
        <pc:sldMkLst>
          <pc:docMk/>
          <pc:sldMk cId="2611050564" sldId="287"/>
        </pc:sldMkLst>
      </pc:sldChg>
      <pc:sldChg chg="add del">
        <pc:chgData name="Lee Linda" userId="8ed8ef86829a09c4" providerId="LiveId" clId="{D0B0A380-F56F-44D1-90B4-F0F2A71332E2}" dt="2022-07-09T04:23:01.878" v="21621"/>
        <pc:sldMkLst>
          <pc:docMk/>
          <pc:sldMk cId="1988437094" sldId="288"/>
        </pc:sldMkLst>
      </pc:sldChg>
      <pc:sldChg chg="add del">
        <pc:chgData name="Lee Linda" userId="8ed8ef86829a09c4" providerId="LiveId" clId="{D0B0A380-F56F-44D1-90B4-F0F2A71332E2}" dt="2022-07-09T04:23:06.466" v="21623"/>
        <pc:sldMkLst>
          <pc:docMk/>
          <pc:sldMk cId="2371673871" sldId="288"/>
        </pc:sldMkLst>
      </pc:sldChg>
      <pc:sldChg chg="addSp delSp modSp new add del mod">
        <pc:chgData name="Lee Linda" userId="8ed8ef86829a09c4" providerId="LiveId" clId="{D0B0A380-F56F-44D1-90B4-F0F2A71332E2}" dt="2022-07-09T11:03:53.661" v="30090" actId="47"/>
        <pc:sldMkLst>
          <pc:docMk/>
          <pc:sldMk cId="3164665223" sldId="288"/>
        </pc:sldMkLst>
        <pc:spChg chg="del">
          <ac:chgData name="Lee Linda" userId="8ed8ef86829a09c4" providerId="LiveId" clId="{D0B0A380-F56F-44D1-90B4-F0F2A71332E2}" dt="2022-07-09T08:34:59.332" v="25256" actId="478"/>
          <ac:spMkLst>
            <pc:docMk/>
            <pc:sldMk cId="3164665223" sldId="288"/>
            <ac:spMk id="2" creationId="{B10BFE8A-9806-2CFC-2D8F-E71B3C9F98E5}"/>
          </ac:spMkLst>
        </pc:spChg>
        <pc:spChg chg="del">
          <ac:chgData name="Lee Linda" userId="8ed8ef86829a09c4" providerId="LiveId" clId="{D0B0A380-F56F-44D1-90B4-F0F2A71332E2}" dt="2022-07-09T08:34:59.332" v="25256" actId="478"/>
          <ac:spMkLst>
            <pc:docMk/>
            <pc:sldMk cId="3164665223" sldId="288"/>
            <ac:spMk id="3" creationId="{356C57DA-2FB8-4927-DD67-E934E885C6A5}"/>
          </ac:spMkLst>
        </pc:spChg>
        <pc:spChg chg="add mod">
          <ac:chgData name="Lee Linda" userId="8ed8ef86829a09c4" providerId="LiveId" clId="{D0B0A380-F56F-44D1-90B4-F0F2A71332E2}" dt="2022-07-09T09:04:42.751" v="25489" actId="207"/>
          <ac:spMkLst>
            <pc:docMk/>
            <pc:sldMk cId="3164665223" sldId="288"/>
            <ac:spMk id="4" creationId="{16FD93A9-1D9B-BBC8-BBBE-76DCD3646D7A}"/>
          </ac:spMkLst>
        </pc:spChg>
        <pc:spChg chg="add mod">
          <ac:chgData name="Lee Linda" userId="8ed8ef86829a09c4" providerId="LiveId" clId="{D0B0A380-F56F-44D1-90B4-F0F2A71332E2}" dt="2022-07-09T09:04:42.751" v="25489" actId="207"/>
          <ac:spMkLst>
            <pc:docMk/>
            <pc:sldMk cId="3164665223" sldId="288"/>
            <ac:spMk id="6" creationId="{F994962B-801E-5142-A62B-B60B4D57810A}"/>
          </ac:spMkLst>
        </pc:spChg>
        <pc:spChg chg="add mod">
          <ac:chgData name="Lee Linda" userId="8ed8ef86829a09c4" providerId="LiveId" clId="{D0B0A380-F56F-44D1-90B4-F0F2A71332E2}" dt="2022-07-09T10:10:00.340" v="27569" actId="207"/>
          <ac:spMkLst>
            <pc:docMk/>
            <pc:sldMk cId="3164665223" sldId="288"/>
            <ac:spMk id="7" creationId="{5AF1A21C-C396-AA07-B71B-9C485B4DDD4A}"/>
          </ac:spMkLst>
        </pc:spChg>
        <pc:spChg chg="add mod">
          <ac:chgData name="Lee Linda" userId="8ed8ef86829a09c4" providerId="LiveId" clId="{D0B0A380-F56F-44D1-90B4-F0F2A71332E2}" dt="2022-07-09T09:04:42.751" v="25489" actId="207"/>
          <ac:spMkLst>
            <pc:docMk/>
            <pc:sldMk cId="3164665223" sldId="288"/>
            <ac:spMk id="8" creationId="{D8FA6C1F-F2C6-6A9E-83AA-AC5BDC550084}"/>
          </ac:spMkLst>
        </pc:spChg>
        <pc:spChg chg="add del mod">
          <ac:chgData name="Lee Linda" userId="8ed8ef86829a09c4" providerId="LiveId" clId="{D0B0A380-F56F-44D1-90B4-F0F2A71332E2}" dt="2022-07-09T08:35:17.374" v="25263"/>
          <ac:spMkLst>
            <pc:docMk/>
            <pc:sldMk cId="3164665223" sldId="288"/>
            <ac:spMk id="9" creationId="{59DAEA67-16C7-BAC8-ADE7-4364ADF4C8E2}"/>
          </ac:spMkLst>
        </pc:spChg>
        <pc:spChg chg="add del mod">
          <ac:chgData name="Lee Linda" userId="8ed8ef86829a09c4" providerId="LiveId" clId="{D0B0A380-F56F-44D1-90B4-F0F2A71332E2}" dt="2022-07-09T08:35:17.156" v="25262"/>
          <ac:spMkLst>
            <pc:docMk/>
            <pc:sldMk cId="3164665223" sldId="288"/>
            <ac:spMk id="10" creationId="{34E06690-E4FB-B1B1-16C2-B5DB9014BA48}"/>
          </ac:spMkLst>
        </pc:spChg>
        <pc:spChg chg="add del mod">
          <ac:chgData name="Lee Linda" userId="8ed8ef86829a09c4" providerId="LiveId" clId="{D0B0A380-F56F-44D1-90B4-F0F2A71332E2}" dt="2022-07-09T09:00:31.692" v="25358" actId="478"/>
          <ac:spMkLst>
            <pc:docMk/>
            <pc:sldMk cId="3164665223" sldId="288"/>
            <ac:spMk id="11" creationId="{CE3F4C78-225A-C3D1-C785-12EC34C31B66}"/>
          </ac:spMkLst>
        </pc:spChg>
        <pc:spChg chg="add del mod">
          <ac:chgData name="Lee Linda" userId="8ed8ef86829a09c4" providerId="LiveId" clId="{D0B0A380-F56F-44D1-90B4-F0F2A71332E2}" dt="2022-07-09T09:48:51.334" v="26672" actId="478"/>
          <ac:spMkLst>
            <pc:docMk/>
            <pc:sldMk cId="3164665223" sldId="288"/>
            <ac:spMk id="12" creationId="{998965A6-56A0-56CF-E3DC-CDA467945D61}"/>
          </ac:spMkLst>
        </pc:spChg>
        <pc:spChg chg="add del mod">
          <ac:chgData name="Lee Linda" userId="8ed8ef86829a09c4" providerId="LiveId" clId="{D0B0A380-F56F-44D1-90B4-F0F2A71332E2}" dt="2022-07-09T08:36:10.737" v="25291" actId="478"/>
          <ac:spMkLst>
            <pc:docMk/>
            <pc:sldMk cId="3164665223" sldId="288"/>
            <ac:spMk id="13" creationId="{53537789-00F1-D0F3-CB11-12D7B28B5C1C}"/>
          </ac:spMkLst>
        </pc:spChg>
        <pc:spChg chg="add del mod">
          <ac:chgData name="Lee Linda" userId="8ed8ef86829a09c4" providerId="LiveId" clId="{D0B0A380-F56F-44D1-90B4-F0F2A71332E2}" dt="2022-07-09T09:00:33.976" v="25359" actId="478"/>
          <ac:spMkLst>
            <pc:docMk/>
            <pc:sldMk cId="3164665223" sldId="288"/>
            <ac:spMk id="14" creationId="{7C1E02D7-CF7C-749C-73BA-3AFF1529B096}"/>
          </ac:spMkLst>
        </pc:spChg>
        <pc:spChg chg="add del mod">
          <ac:chgData name="Lee Linda" userId="8ed8ef86829a09c4" providerId="LiveId" clId="{D0B0A380-F56F-44D1-90B4-F0F2A71332E2}" dt="2022-07-09T09:01:06.821" v="25375" actId="478"/>
          <ac:spMkLst>
            <pc:docMk/>
            <pc:sldMk cId="3164665223" sldId="288"/>
            <ac:spMk id="15" creationId="{B5F11C9C-153B-19B4-7904-516C35BF10DE}"/>
          </ac:spMkLst>
        </pc:spChg>
        <pc:spChg chg="add del mod">
          <ac:chgData name="Lee Linda" userId="8ed8ef86829a09c4" providerId="LiveId" clId="{D0B0A380-F56F-44D1-90B4-F0F2A71332E2}" dt="2022-07-09T09:48:50.031" v="26671" actId="478"/>
          <ac:spMkLst>
            <pc:docMk/>
            <pc:sldMk cId="3164665223" sldId="288"/>
            <ac:spMk id="16" creationId="{97C11154-8B66-50EC-08C1-CD67ADF169D6}"/>
          </ac:spMkLst>
        </pc:spChg>
        <pc:spChg chg="add del mod">
          <ac:chgData name="Lee Linda" userId="8ed8ef86829a09c4" providerId="LiveId" clId="{D0B0A380-F56F-44D1-90B4-F0F2A71332E2}" dt="2022-07-09T09:03:31.244" v="25457" actId="478"/>
          <ac:spMkLst>
            <pc:docMk/>
            <pc:sldMk cId="3164665223" sldId="288"/>
            <ac:spMk id="17" creationId="{44950E94-7F45-193F-B118-2645FF8F2427}"/>
          </ac:spMkLst>
        </pc:spChg>
        <pc:spChg chg="add del mod">
          <ac:chgData name="Lee Linda" userId="8ed8ef86829a09c4" providerId="LiveId" clId="{D0B0A380-F56F-44D1-90B4-F0F2A71332E2}" dt="2022-07-09T09:03:20.449" v="25451" actId="478"/>
          <ac:spMkLst>
            <pc:docMk/>
            <pc:sldMk cId="3164665223" sldId="288"/>
            <ac:spMk id="18" creationId="{8A2EA1A9-9D38-D875-658A-F8EED92DE848}"/>
          </ac:spMkLst>
        </pc:spChg>
        <pc:spChg chg="add mod">
          <ac:chgData name="Lee Linda" userId="8ed8ef86829a09c4" providerId="LiveId" clId="{D0B0A380-F56F-44D1-90B4-F0F2A71332E2}" dt="2022-07-09T09:48:48.061" v="26670" actId="571"/>
          <ac:spMkLst>
            <pc:docMk/>
            <pc:sldMk cId="3164665223" sldId="288"/>
            <ac:spMk id="19" creationId="{00D8C0BB-6449-169A-0E41-A4774FDB7B3C}"/>
          </ac:spMkLst>
        </pc:spChg>
        <pc:spChg chg="add mod">
          <ac:chgData name="Lee Linda" userId="8ed8ef86829a09c4" providerId="LiveId" clId="{D0B0A380-F56F-44D1-90B4-F0F2A71332E2}" dt="2022-07-09T09:03:27.693" v="25455" actId="571"/>
          <ac:spMkLst>
            <pc:docMk/>
            <pc:sldMk cId="3164665223" sldId="288"/>
            <ac:spMk id="20" creationId="{9D6D52FF-2DCC-245B-AFDD-7D282F8629B6}"/>
          </ac:spMkLst>
        </pc:spChg>
        <pc:spChg chg="add del mod">
          <ac:chgData name="Lee Linda" userId="8ed8ef86829a09c4" providerId="LiveId" clId="{D0B0A380-F56F-44D1-90B4-F0F2A71332E2}" dt="2022-07-09T09:04:02.970" v="25479" actId="478"/>
          <ac:spMkLst>
            <pc:docMk/>
            <pc:sldMk cId="3164665223" sldId="288"/>
            <ac:spMk id="21" creationId="{1533AFF2-0917-3C00-7B76-6C65080F64D6}"/>
          </ac:spMkLst>
        </pc:spChg>
        <pc:spChg chg="add mod">
          <ac:chgData name="Lee Linda" userId="8ed8ef86829a09c4" providerId="LiveId" clId="{D0B0A380-F56F-44D1-90B4-F0F2A71332E2}" dt="2022-07-09T09:48:48.061" v="26670" actId="571"/>
          <ac:spMkLst>
            <pc:docMk/>
            <pc:sldMk cId="3164665223" sldId="288"/>
            <ac:spMk id="22" creationId="{EE96AC5A-07B2-ACD2-59CF-3174108465B0}"/>
          </ac:spMkLst>
        </pc:spChg>
        <pc:spChg chg="add del mod">
          <ac:chgData name="Lee Linda" userId="8ed8ef86829a09c4" providerId="LiveId" clId="{D0B0A380-F56F-44D1-90B4-F0F2A71332E2}" dt="2022-07-09T09:08:53.137" v="25594" actId="478"/>
          <ac:spMkLst>
            <pc:docMk/>
            <pc:sldMk cId="3164665223" sldId="288"/>
            <ac:spMk id="24" creationId="{CBE5CF41-75D4-EB3F-5C64-DD48761B4105}"/>
          </ac:spMkLst>
        </pc:spChg>
        <pc:spChg chg="add mod">
          <ac:chgData name="Lee Linda" userId="8ed8ef86829a09c4" providerId="LiveId" clId="{D0B0A380-F56F-44D1-90B4-F0F2A71332E2}" dt="2022-07-09T09:08:57.489" v="25596" actId="571"/>
          <ac:spMkLst>
            <pc:docMk/>
            <pc:sldMk cId="3164665223" sldId="288"/>
            <ac:spMk id="25" creationId="{D2312766-90DA-D712-8F6D-E81FA540CA42}"/>
          </ac:spMkLst>
        </pc:spChg>
        <pc:spChg chg="add mod">
          <ac:chgData name="Lee Linda" userId="8ed8ef86829a09c4" providerId="LiveId" clId="{D0B0A380-F56F-44D1-90B4-F0F2A71332E2}" dt="2022-07-09T09:48:48.061" v="26670" actId="571"/>
          <ac:spMkLst>
            <pc:docMk/>
            <pc:sldMk cId="3164665223" sldId="288"/>
            <ac:spMk id="26" creationId="{EE4EDEA7-2586-1F9B-7EFD-DCBD11E05A7C}"/>
          </ac:spMkLst>
        </pc:spChg>
        <pc:spChg chg="add mod">
          <ac:chgData name="Lee Linda" userId="8ed8ef86829a09c4" providerId="LiveId" clId="{D0B0A380-F56F-44D1-90B4-F0F2A71332E2}" dt="2022-07-09T09:11:06.774" v="25731" actId="571"/>
          <ac:spMkLst>
            <pc:docMk/>
            <pc:sldMk cId="3164665223" sldId="288"/>
            <ac:spMk id="28" creationId="{D6E4DD3B-CC17-7D0E-7758-B229B597359E}"/>
          </ac:spMkLst>
        </pc:spChg>
        <pc:spChg chg="add del mod">
          <ac:chgData name="Lee Linda" userId="8ed8ef86829a09c4" providerId="LiveId" clId="{D0B0A380-F56F-44D1-90B4-F0F2A71332E2}" dt="2022-07-09T09:12:23.678" v="25794"/>
          <ac:spMkLst>
            <pc:docMk/>
            <pc:sldMk cId="3164665223" sldId="288"/>
            <ac:spMk id="32" creationId="{A2151E4E-23B8-75E6-60FB-99E8D6DB8C22}"/>
          </ac:spMkLst>
        </pc:spChg>
        <pc:spChg chg="add mod">
          <ac:chgData name="Lee Linda" userId="8ed8ef86829a09c4" providerId="LiveId" clId="{D0B0A380-F56F-44D1-90B4-F0F2A71332E2}" dt="2022-07-09T09:12:27.052" v="25796" actId="571"/>
          <ac:spMkLst>
            <pc:docMk/>
            <pc:sldMk cId="3164665223" sldId="288"/>
            <ac:spMk id="35" creationId="{BEC53C13-3DAC-D3A4-7CC4-3AB634ABA329}"/>
          </ac:spMkLst>
        </pc:spChg>
        <pc:spChg chg="add mod">
          <ac:chgData name="Lee Linda" userId="8ed8ef86829a09c4" providerId="LiveId" clId="{D0B0A380-F56F-44D1-90B4-F0F2A71332E2}" dt="2022-07-09T09:12:34.263" v="25798" actId="571"/>
          <ac:spMkLst>
            <pc:docMk/>
            <pc:sldMk cId="3164665223" sldId="288"/>
            <ac:spMk id="38" creationId="{57395ABD-D71E-7A78-DF2B-A89E31D2FFF7}"/>
          </ac:spMkLst>
        </pc:spChg>
        <pc:spChg chg="add del mod">
          <ac:chgData name="Lee Linda" userId="8ed8ef86829a09c4" providerId="LiveId" clId="{D0B0A380-F56F-44D1-90B4-F0F2A71332E2}" dt="2022-07-09T09:15:54.943" v="26003" actId="478"/>
          <ac:spMkLst>
            <pc:docMk/>
            <pc:sldMk cId="3164665223" sldId="288"/>
            <ac:spMk id="41" creationId="{3CA11DF4-51D6-F3D2-FA58-12B99C2ECA76}"/>
          </ac:spMkLst>
        </pc:spChg>
        <pc:spChg chg="add del mod">
          <ac:chgData name="Lee Linda" userId="8ed8ef86829a09c4" providerId="LiveId" clId="{D0B0A380-F56F-44D1-90B4-F0F2A71332E2}" dt="2022-07-09T09:19:50.551" v="26073" actId="478"/>
          <ac:spMkLst>
            <pc:docMk/>
            <pc:sldMk cId="3164665223" sldId="288"/>
            <ac:spMk id="43" creationId="{00848343-C0E8-ACB6-10BC-CC166D333C46}"/>
          </ac:spMkLst>
        </pc:spChg>
        <pc:spChg chg="add mod">
          <ac:chgData name="Lee Linda" userId="8ed8ef86829a09c4" providerId="LiveId" clId="{D0B0A380-F56F-44D1-90B4-F0F2A71332E2}" dt="2022-07-09T09:48:48.061" v="26670" actId="571"/>
          <ac:spMkLst>
            <pc:docMk/>
            <pc:sldMk cId="3164665223" sldId="288"/>
            <ac:spMk id="44" creationId="{E92AD655-EC1F-90A7-7A48-F3FC568CAEB5}"/>
          </ac:spMkLst>
        </pc:spChg>
        <pc:spChg chg="add mod">
          <ac:chgData name="Lee Linda" userId="8ed8ef86829a09c4" providerId="LiveId" clId="{D0B0A380-F56F-44D1-90B4-F0F2A71332E2}" dt="2022-07-09T09:26:42.439" v="26182" actId="571"/>
          <ac:spMkLst>
            <pc:docMk/>
            <pc:sldMk cId="3164665223" sldId="288"/>
            <ac:spMk id="50" creationId="{A62C5274-383D-2DB7-C894-865E07510C9D}"/>
          </ac:spMkLst>
        </pc:spChg>
        <pc:spChg chg="add mod">
          <ac:chgData name="Lee Linda" userId="8ed8ef86829a09c4" providerId="LiveId" clId="{D0B0A380-F56F-44D1-90B4-F0F2A71332E2}" dt="2022-07-09T09:26:42.086" v="26180" actId="571"/>
          <ac:spMkLst>
            <pc:docMk/>
            <pc:sldMk cId="3164665223" sldId="288"/>
            <ac:spMk id="51" creationId="{094B26BA-5787-E07E-626C-98709899EBAD}"/>
          </ac:spMkLst>
        </pc:spChg>
        <pc:spChg chg="del mod">
          <ac:chgData name="Lee Linda" userId="8ed8ef86829a09c4" providerId="LiveId" clId="{D0B0A380-F56F-44D1-90B4-F0F2A71332E2}" dt="2022-07-09T09:40:05.706" v="26540" actId="478"/>
          <ac:spMkLst>
            <pc:docMk/>
            <pc:sldMk cId="3164665223" sldId="288"/>
            <ac:spMk id="53" creationId="{D8289497-10A2-1ECD-7DAD-077F41DB432E}"/>
          </ac:spMkLst>
        </pc:spChg>
        <pc:spChg chg="mod">
          <ac:chgData name="Lee Linda" userId="8ed8ef86829a09c4" providerId="LiveId" clId="{D0B0A380-F56F-44D1-90B4-F0F2A71332E2}" dt="2022-07-09T09:40:00.670" v="26538" actId="571"/>
          <ac:spMkLst>
            <pc:docMk/>
            <pc:sldMk cId="3164665223" sldId="288"/>
            <ac:spMk id="54" creationId="{BB5295CE-1A8C-EB75-DBAF-62197A8E3548}"/>
          </ac:spMkLst>
        </pc:spChg>
        <pc:spChg chg="del mod">
          <ac:chgData name="Lee Linda" userId="8ed8ef86829a09c4" providerId="LiveId" clId="{D0B0A380-F56F-44D1-90B4-F0F2A71332E2}" dt="2022-07-09T09:40:04.231" v="26539" actId="478"/>
          <ac:spMkLst>
            <pc:docMk/>
            <pc:sldMk cId="3164665223" sldId="288"/>
            <ac:spMk id="56" creationId="{0B541969-A18D-FB9D-FF76-7B388F40E64E}"/>
          </ac:spMkLst>
        </pc:spChg>
        <pc:spChg chg="mod">
          <ac:chgData name="Lee Linda" userId="8ed8ef86829a09c4" providerId="LiveId" clId="{D0B0A380-F56F-44D1-90B4-F0F2A71332E2}" dt="2022-07-09T09:40:00.670" v="26538" actId="571"/>
          <ac:spMkLst>
            <pc:docMk/>
            <pc:sldMk cId="3164665223" sldId="288"/>
            <ac:spMk id="57" creationId="{8667B423-E30E-1609-C707-F0729DB6E341}"/>
          </ac:spMkLst>
        </pc:spChg>
        <pc:spChg chg="mod">
          <ac:chgData name="Lee Linda" userId="8ed8ef86829a09c4" providerId="LiveId" clId="{D0B0A380-F56F-44D1-90B4-F0F2A71332E2}" dt="2022-07-09T09:40:00.670" v="26538" actId="571"/>
          <ac:spMkLst>
            <pc:docMk/>
            <pc:sldMk cId="3164665223" sldId="288"/>
            <ac:spMk id="59" creationId="{9B617954-AC49-B711-8527-D14B62B98ACB}"/>
          </ac:spMkLst>
        </pc:spChg>
        <pc:spChg chg="mod">
          <ac:chgData name="Lee Linda" userId="8ed8ef86829a09c4" providerId="LiveId" clId="{D0B0A380-F56F-44D1-90B4-F0F2A71332E2}" dt="2022-07-09T09:40:00.670" v="26538" actId="571"/>
          <ac:spMkLst>
            <pc:docMk/>
            <pc:sldMk cId="3164665223" sldId="288"/>
            <ac:spMk id="63" creationId="{325D34F5-111B-36D8-1C89-B0BB103FCA67}"/>
          </ac:spMkLst>
        </pc:spChg>
        <pc:spChg chg="add del mod">
          <ac:chgData name="Lee Linda" userId="8ed8ef86829a09c4" providerId="LiveId" clId="{D0B0A380-F56F-44D1-90B4-F0F2A71332E2}" dt="2022-07-09T09:43:09.089" v="26606" actId="478"/>
          <ac:spMkLst>
            <pc:docMk/>
            <pc:sldMk cId="3164665223" sldId="288"/>
            <ac:spMk id="67" creationId="{4BD2B587-4779-6AE0-2200-B64FAFA64002}"/>
          </ac:spMkLst>
        </pc:spChg>
        <pc:spChg chg="mod">
          <ac:chgData name="Lee Linda" userId="8ed8ef86829a09c4" providerId="LiveId" clId="{D0B0A380-F56F-44D1-90B4-F0F2A71332E2}" dt="2022-07-09T09:48:48.061" v="26670" actId="571"/>
          <ac:spMkLst>
            <pc:docMk/>
            <pc:sldMk cId="3164665223" sldId="288"/>
            <ac:spMk id="68" creationId="{AEAB10BC-7F8E-F45E-F88A-483BEDBBE3FB}"/>
          </ac:spMkLst>
        </pc:spChg>
        <pc:spChg chg="del mod">
          <ac:chgData name="Lee Linda" userId="8ed8ef86829a09c4" providerId="LiveId" clId="{D0B0A380-F56F-44D1-90B4-F0F2A71332E2}" dt="2022-07-09T09:42:07.929" v="26593" actId="478"/>
          <ac:spMkLst>
            <pc:docMk/>
            <pc:sldMk cId="3164665223" sldId="288"/>
            <ac:spMk id="70" creationId="{83080BA6-BB4F-4D03-ED31-6D2245151FFF}"/>
          </ac:spMkLst>
        </pc:spChg>
        <pc:spChg chg="mod">
          <ac:chgData name="Lee Linda" userId="8ed8ef86829a09c4" providerId="LiveId" clId="{D0B0A380-F56F-44D1-90B4-F0F2A71332E2}" dt="2022-07-09T09:48:48.061" v="26670" actId="571"/>
          <ac:spMkLst>
            <pc:docMk/>
            <pc:sldMk cId="3164665223" sldId="288"/>
            <ac:spMk id="71" creationId="{311FB698-5922-6E8A-0BCD-781DB962458B}"/>
          </ac:spMkLst>
        </pc:spChg>
        <pc:spChg chg="mod">
          <ac:chgData name="Lee Linda" userId="8ed8ef86829a09c4" providerId="LiveId" clId="{D0B0A380-F56F-44D1-90B4-F0F2A71332E2}" dt="2022-07-09T09:48:48.061" v="26670" actId="571"/>
          <ac:spMkLst>
            <pc:docMk/>
            <pc:sldMk cId="3164665223" sldId="288"/>
            <ac:spMk id="73" creationId="{556011D5-BCA2-4D12-D779-194B508D9EB7}"/>
          </ac:spMkLst>
        </pc:spChg>
        <pc:spChg chg="mod">
          <ac:chgData name="Lee Linda" userId="8ed8ef86829a09c4" providerId="LiveId" clId="{D0B0A380-F56F-44D1-90B4-F0F2A71332E2}" dt="2022-07-09T09:48:48.061" v="26670" actId="571"/>
          <ac:spMkLst>
            <pc:docMk/>
            <pc:sldMk cId="3164665223" sldId="288"/>
            <ac:spMk id="77" creationId="{E1AA0D44-C254-BC1C-8495-036ABB679BBC}"/>
          </ac:spMkLst>
        </pc:spChg>
        <pc:spChg chg="add mod">
          <ac:chgData name="Lee Linda" userId="8ed8ef86829a09c4" providerId="LiveId" clId="{D0B0A380-F56F-44D1-90B4-F0F2A71332E2}" dt="2022-07-09T09:43:10.799" v="26609" actId="571"/>
          <ac:spMkLst>
            <pc:docMk/>
            <pc:sldMk cId="3164665223" sldId="288"/>
            <ac:spMk id="81" creationId="{74009662-0EAA-E278-41CE-8FE2E0402663}"/>
          </ac:spMkLst>
        </pc:spChg>
        <pc:spChg chg="add mod">
          <ac:chgData name="Lee Linda" userId="8ed8ef86829a09c4" providerId="LiveId" clId="{D0B0A380-F56F-44D1-90B4-F0F2A71332E2}" dt="2022-07-09T09:48:48.061" v="26670" actId="571"/>
          <ac:spMkLst>
            <pc:docMk/>
            <pc:sldMk cId="3164665223" sldId="288"/>
            <ac:spMk id="82" creationId="{0164CB1A-C507-13C5-5B5D-0DEA69156F54}"/>
          </ac:spMkLst>
        </pc:spChg>
        <pc:spChg chg="add mod">
          <ac:chgData name="Lee Linda" userId="8ed8ef86829a09c4" providerId="LiveId" clId="{D0B0A380-F56F-44D1-90B4-F0F2A71332E2}" dt="2022-07-09T09:49:02.078" v="26682" actId="1035"/>
          <ac:spMkLst>
            <pc:docMk/>
            <pc:sldMk cId="3164665223" sldId="288"/>
            <ac:spMk id="83" creationId="{4DB0571B-A539-B4FD-5ABC-2FB6564DC81F}"/>
          </ac:spMkLst>
        </pc:spChg>
        <pc:spChg chg="add del mod">
          <ac:chgData name="Lee Linda" userId="8ed8ef86829a09c4" providerId="LiveId" clId="{D0B0A380-F56F-44D1-90B4-F0F2A71332E2}" dt="2022-07-09T09:54:43.517" v="26825" actId="478"/>
          <ac:spMkLst>
            <pc:docMk/>
            <pc:sldMk cId="3164665223" sldId="288"/>
            <ac:spMk id="84" creationId="{127BB360-F65D-2053-B6D3-84EFC717838F}"/>
          </ac:spMkLst>
        </pc:spChg>
        <pc:spChg chg="add del mod">
          <ac:chgData name="Lee Linda" userId="8ed8ef86829a09c4" providerId="LiveId" clId="{D0B0A380-F56F-44D1-90B4-F0F2A71332E2}" dt="2022-07-09T09:54:41.409" v="26821" actId="571"/>
          <ac:spMkLst>
            <pc:docMk/>
            <pc:sldMk cId="3164665223" sldId="288"/>
            <ac:spMk id="85" creationId="{36CD3986-C674-E13B-DD53-5906A7E23C17}"/>
          </ac:spMkLst>
        </pc:spChg>
        <pc:spChg chg="add mod">
          <ac:chgData name="Lee Linda" userId="8ed8ef86829a09c4" providerId="LiveId" clId="{D0B0A380-F56F-44D1-90B4-F0F2A71332E2}" dt="2022-07-09T09:51:43.944" v="26755" actId="571"/>
          <ac:spMkLst>
            <pc:docMk/>
            <pc:sldMk cId="3164665223" sldId="288"/>
            <ac:spMk id="86" creationId="{5486804B-F349-A87E-375B-7722371EB76F}"/>
          </ac:spMkLst>
        </pc:spChg>
        <pc:spChg chg="add mod">
          <ac:chgData name="Lee Linda" userId="8ed8ef86829a09c4" providerId="LiveId" clId="{D0B0A380-F56F-44D1-90B4-F0F2A71332E2}" dt="2022-07-09T09:51:43.944" v="26755" actId="571"/>
          <ac:spMkLst>
            <pc:docMk/>
            <pc:sldMk cId="3164665223" sldId="288"/>
            <ac:spMk id="87" creationId="{27BB0BB8-A6CB-DB76-153A-1CFCE4BB7B3C}"/>
          </ac:spMkLst>
        </pc:spChg>
        <pc:spChg chg="add mod">
          <ac:chgData name="Lee Linda" userId="8ed8ef86829a09c4" providerId="LiveId" clId="{D0B0A380-F56F-44D1-90B4-F0F2A71332E2}" dt="2022-07-09T09:54:37.173" v="26814" actId="571"/>
          <ac:spMkLst>
            <pc:docMk/>
            <pc:sldMk cId="3164665223" sldId="288"/>
            <ac:spMk id="88" creationId="{E430012D-A967-90E5-1A40-0F35FA3C49E5}"/>
          </ac:spMkLst>
        </pc:spChg>
        <pc:spChg chg="add mod">
          <ac:chgData name="Lee Linda" userId="8ed8ef86829a09c4" providerId="LiveId" clId="{D0B0A380-F56F-44D1-90B4-F0F2A71332E2}" dt="2022-07-09T09:54:37.016" v="26813" actId="571"/>
          <ac:spMkLst>
            <pc:docMk/>
            <pc:sldMk cId="3164665223" sldId="288"/>
            <ac:spMk id="89" creationId="{F7BA7A68-ED57-114A-D865-15BC0BF8C1F7}"/>
          </ac:spMkLst>
        </pc:spChg>
        <pc:spChg chg="add mod">
          <ac:chgData name="Lee Linda" userId="8ed8ef86829a09c4" providerId="LiveId" clId="{D0B0A380-F56F-44D1-90B4-F0F2A71332E2}" dt="2022-07-09T09:54:37.016" v="26813" actId="571"/>
          <ac:spMkLst>
            <pc:docMk/>
            <pc:sldMk cId="3164665223" sldId="288"/>
            <ac:spMk id="90" creationId="{36AC0758-E24B-68D9-D5A5-730E7BCA9FEE}"/>
          </ac:spMkLst>
        </pc:spChg>
        <pc:spChg chg="add del mod">
          <ac:chgData name="Lee Linda" userId="8ed8ef86829a09c4" providerId="LiveId" clId="{D0B0A380-F56F-44D1-90B4-F0F2A71332E2}" dt="2022-07-09T09:54:16.207" v="26803"/>
          <ac:spMkLst>
            <pc:docMk/>
            <pc:sldMk cId="3164665223" sldId="288"/>
            <ac:spMk id="91" creationId="{14A47699-E388-83E5-0C0D-4B6D61BB4BE8}"/>
          </ac:spMkLst>
        </pc:spChg>
        <pc:spChg chg="add del mod">
          <ac:chgData name="Lee Linda" userId="8ed8ef86829a09c4" providerId="LiveId" clId="{D0B0A380-F56F-44D1-90B4-F0F2A71332E2}" dt="2022-07-09T09:54:16.207" v="26803"/>
          <ac:spMkLst>
            <pc:docMk/>
            <pc:sldMk cId="3164665223" sldId="288"/>
            <ac:spMk id="92" creationId="{D86E8117-D847-620A-2AE8-F7D327170758}"/>
          </ac:spMkLst>
        </pc:spChg>
        <pc:spChg chg="add mod">
          <ac:chgData name="Lee Linda" userId="8ed8ef86829a09c4" providerId="LiveId" clId="{D0B0A380-F56F-44D1-90B4-F0F2A71332E2}" dt="2022-07-09T09:54:35.471" v="26805" actId="571"/>
          <ac:spMkLst>
            <pc:docMk/>
            <pc:sldMk cId="3164665223" sldId="288"/>
            <ac:spMk id="93" creationId="{A931920B-FD76-9D45-9164-3660AB6FD1DB}"/>
          </ac:spMkLst>
        </pc:spChg>
        <pc:spChg chg="add mod">
          <ac:chgData name="Lee Linda" userId="8ed8ef86829a09c4" providerId="LiveId" clId="{D0B0A380-F56F-44D1-90B4-F0F2A71332E2}" dt="2022-07-09T09:54:35.471" v="26805" actId="571"/>
          <ac:spMkLst>
            <pc:docMk/>
            <pc:sldMk cId="3164665223" sldId="288"/>
            <ac:spMk id="94" creationId="{896EC94B-789E-A431-1072-4F94F3BC4D08}"/>
          </ac:spMkLst>
        </pc:spChg>
        <pc:spChg chg="add del mod">
          <ac:chgData name="Lee Linda" userId="8ed8ef86829a09c4" providerId="LiveId" clId="{D0B0A380-F56F-44D1-90B4-F0F2A71332E2}" dt="2022-07-09T10:13:02.439" v="27716" actId="478"/>
          <ac:spMkLst>
            <pc:docMk/>
            <pc:sldMk cId="3164665223" sldId="288"/>
            <ac:spMk id="95" creationId="{95CE55FA-FCE5-BC22-77FC-F570721F07E1}"/>
          </ac:spMkLst>
        </pc:spChg>
        <pc:spChg chg="add mod ord">
          <ac:chgData name="Lee Linda" userId="8ed8ef86829a09c4" providerId="LiveId" clId="{D0B0A380-F56F-44D1-90B4-F0F2A71332E2}" dt="2022-07-09T09:57:17.986" v="27014" actId="14861"/>
          <ac:spMkLst>
            <pc:docMk/>
            <pc:sldMk cId="3164665223" sldId="288"/>
            <ac:spMk id="96" creationId="{49F60695-99D6-BBC7-C7C1-A88C32C4FAEA}"/>
          </ac:spMkLst>
        </pc:spChg>
        <pc:spChg chg="add mod ord">
          <ac:chgData name="Lee Linda" userId="8ed8ef86829a09c4" providerId="LiveId" clId="{D0B0A380-F56F-44D1-90B4-F0F2A71332E2}" dt="2022-07-09T09:57:17.986" v="27014" actId="14861"/>
          <ac:spMkLst>
            <pc:docMk/>
            <pc:sldMk cId="3164665223" sldId="288"/>
            <ac:spMk id="97" creationId="{1C8066DC-E90F-FB72-C8A9-117228FB2891}"/>
          </ac:spMkLst>
        </pc:spChg>
        <pc:spChg chg="add del mod">
          <ac:chgData name="Lee Linda" userId="8ed8ef86829a09c4" providerId="LiveId" clId="{D0B0A380-F56F-44D1-90B4-F0F2A71332E2}" dt="2022-07-09T10:12:08.852" v="27707" actId="478"/>
          <ac:spMkLst>
            <pc:docMk/>
            <pc:sldMk cId="3164665223" sldId="288"/>
            <ac:spMk id="98" creationId="{35F6F319-DDCF-599B-E234-2940DBB4349D}"/>
          </ac:spMkLst>
        </pc:spChg>
        <pc:spChg chg="add mod">
          <ac:chgData name="Lee Linda" userId="8ed8ef86829a09c4" providerId="LiveId" clId="{D0B0A380-F56F-44D1-90B4-F0F2A71332E2}" dt="2022-07-09T10:12:05.610" v="27706" actId="20577"/>
          <ac:spMkLst>
            <pc:docMk/>
            <pc:sldMk cId="3164665223" sldId="288"/>
            <ac:spMk id="99" creationId="{0B813876-A51A-D5AD-360B-8532BBE3510E}"/>
          </ac:spMkLst>
        </pc:spChg>
        <pc:spChg chg="add del mod">
          <ac:chgData name="Lee Linda" userId="8ed8ef86829a09c4" providerId="LiveId" clId="{D0B0A380-F56F-44D1-90B4-F0F2A71332E2}" dt="2022-07-09T10:56:01.095" v="29874" actId="478"/>
          <ac:spMkLst>
            <pc:docMk/>
            <pc:sldMk cId="3164665223" sldId="288"/>
            <ac:spMk id="100" creationId="{8410DC4B-AFD8-D5E2-227E-3488780B0A66}"/>
          </ac:spMkLst>
        </pc:spChg>
        <pc:grpChg chg="add mod">
          <ac:chgData name="Lee Linda" userId="8ed8ef86829a09c4" providerId="LiveId" clId="{D0B0A380-F56F-44D1-90B4-F0F2A71332E2}" dt="2022-07-09T09:48:48.061" v="26670" actId="571"/>
          <ac:grpSpMkLst>
            <pc:docMk/>
            <pc:sldMk cId="3164665223" sldId="288"/>
            <ac:grpSpMk id="30" creationId="{FB363C1F-6833-E1DE-13C7-1D5EAC89C752}"/>
          </ac:grpSpMkLst>
        </pc:grpChg>
        <pc:grpChg chg="add mod">
          <ac:chgData name="Lee Linda" userId="8ed8ef86829a09c4" providerId="LiveId" clId="{D0B0A380-F56F-44D1-90B4-F0F2A71332E2}" dt="2022-07-09T09:48:48.061" v="26670" actId="571"/>
          <ac:grpSpMkLst>
            <pc:docMk/>
            <pc:sldMk cId="3164665223" sldId="288"/>
            <ac:grpSpMk id="49" creationId="{C6A0B8A5-09C1-8207-55BE-59700B78611A}"/>
          </ac:grpSpMkLst>
        </pc:grpChg>
        <pc:grpChg chg="add del mod">
          <ac:chgData name="Lee Linda" userId="8ed8ef86829a09c4" providerId="LiveId" clId="{D0B0A380-F56F-44D1-90B4-F0F2A71332E2}" dt="2022-07-09T09:42:05.372" v="26592" actId="478"/>
          <ac:grpSpMkLst>
            <pc:docMk/>
            <pc:sldMk cId="3164665223" sldId="288"/>
            <ac:grpSpMk id="52" creationId="{B663AC19-88E0-529D-D6F4-8B0851DF944D}"/>
          </ac:grpSpMkLst>
        </pc:grpChg>
        <pc:grpChg chg="mod">
          <ac:chgData name="Lee Linda" userId="8ed8ef86829a09c4" providerId="LiveId" clId="{D0B0A380-F56F-44D1-90B4-F0F2A71332E2}" dt="2022-07-09T09:40:00.670" v="26538" actId="571"/>
          <ac:grpSpMkLst>
            <pc:docMk/>
            <pc:sldMk cId="3164665223" sldId="288"/>
            <ac:grpSpMk id="55" creationId="{776AC92B-E544-20F0-DE55-7DA763CF06B6}"/>
          </ac:grpSpMkLst>
        </pc:grpChg>
        <pc:grpChg chg="add mod">
          <ac:chgData name="Lee Linda" userId="8ed8ef86829a09c4" providerId="LiveId" clId="{D0B0A380-F56F-44D1-90B4-F0F2A71332E2}" dt="2022-07-09T09:48:48.061" v="26670" actId="571"/>
          <ac:grpSpMkLst>
            <pc:docMk/>
            <pc:sldMk cId="3164665223" sldId="288"/>
            <ac:grpSpMk id="66" creationId="{412CB261-89D4-296C-B360-B4D593DEA260}"/>
          </ac:grpSpMkLst>
        </pc:grpChg>
        <pc:grpChg chg="mod">
          <ac:chgData name="Lee Linda" userId="8ed8ef86829a09c4" providerId="LiveId" clId="{D0B0A380-F56F-44D1-90B4-F0F2A71332E2}" dt="2022-07-09T09:48:48.061" v="26670" actId="571"/>
          <ac:grpSpMkLst>
            <pc:docMk/>
            <pc:sldMk cId="3164665223" sldId="288"/>
            <ac:grpSpMk id="69" creationId="{39FD299C-072E-E6B1-99CB-23622FF0696D}"/>
          </ac:grpSpMkLst>
        </pc:grpChg>
        <pc:grpChg chg="add mod">
          <ac:chgData name="Lee Linda" userId="8ed8ef86829a09c4" providerId="LiveId" clId="{D0B0A380-F56F-44D1-90B4-F0F2A71332E2}" dt="2022-07-09T09:53:56.543" v="26796" actId="1076"/>
          <ac:grpSpMkLst>
            <pc:docMk/>
            <pc:sldMk cId="3164665223" sldId="288"/>
            <ac:grpSpMk id="80" creationId="{5A4B17D4-D4BC-579C-3D11-2A7AAB0E0B12}"/>
          </ac:grpSpMkLst>
        </pc:grpChg>
        <pc:cxnChg chg="add mod">
          <ac:chgData name="Lee Linda" userId="8ed8ef86829a09c4" providerId="LiveId" clId="{D0B0A380-F56F-44D1-90B4-F0F2A71332E2}" dt="2022-07-09T08:35:06.675" v="25257"/>
          <ac:cxnSpMkLst>
            <pc:docMk/>
            <pc:sldMk cId="3164665223" sldId="288"/>
            <ac:cxnSpMk id="5" creationId="{6930E01A-7C14-B4F3-7D59-3E113E6091FC}"/>
          </ac:cxnSpMkLst>
        </pc:cxnChg>
        <pc:cxnChg chg="add mod">
          <ac:chgData name="Lee Linda" userId="8ed8ef86829a09c4" providerId="LiveId" clId="{D0B0A380-F56F-44D1-90B4-F0F2A71332E2}" dt="2022-07-09T09:54:40.818" v="26819" actId="1038"/>
          <ac:cxnSpMkLst>
            <pc:docMk/>
            <pc:sldMk cId="3164665223" sldId="288"/>
            <ac:cxnSpMk id="23" creationId="{E4F9F031-466A-1986-C93B-8550399EF089}"/>
          </ac:cxnSpMkLst>
        </pc:cxnChg>
        <pc:cxnChg chg="add mod">
          <ac:chgData name="Lee Linda" userId="8ed8ef86829a09c4" providerId="LiveId" clId="{D0B0A380-F56F-44D1-90B4-F0F2A71332E2}" dt="2022-07-09T09:11:06.774" v="25731" actId="571"/>
          <ac:cxnSpMkLst>
            <pc:docMk/>
            <pc:sldMk cId="3164665223" sldId="288"/>
            <ac:cxnSpMk id="27" creationId="{58EED2ED-AE0B-4B15-F1ED-5E6F146B9047}"/>
          </ac:cxnSpMkLst>
        </pc:cxnChg>
        <pc:cxnChg chg="add mod">
          <ac:chgData name="Lee Linda" userId="8ed8ef86829a09c4" providerId="LiveId" clId="{D0B0A380-F56F-44D1-90B4-F0F2A71332E2}" dt="2022-07-09T09:48:48.061" v="26670" actId="571"/>
          <ac:cxnSpMkLst>
            <pc:docMk/>
            <pc:sldMk cId="3164665223" sldId="288"/>
            <ac:cxnSpMk id="29" creationId="{5C77095B-B716-E3D7-D412-C88D899E3EE7}"/>
          </ac:cxnSpMkLst>
        </pc:cxnChg>
        <pc:cxnChg chg="add del mod">
          <ac:chgData name="Lee Linda" userId="8ed8ef86829a09c4" providerId="LiveId" clId="{D0B0A380-F56F-44D1-90B4-F0F2A71332E2}" dt="2022-07-09T09:12:23.678" v="25794"/>
          <ac:cxnSpMkLst>
            <pc:docMk/>
            <pc:sldMk cId="3164665223" sldId="288"/>
            <ac:cxnSpMk id="31" creationId="{3AA0FB0E-8CF9-C36B-29B6-92F8BC65B632}"/>
          </ac:cxnSpMkLst>
        </pc:cxnChg>
        <pc:cxnChg chg="add del mod">
          <ac:chgData name="Lee Linda" userId="8ed8ef86829a09c4" providerId="LiveId" clId="{D0B0A380-F56F-44D1-90B4-F0F2A71332E2}" dt="2022-07-09T09:12:23.678" v="25794"/>
          <ac:cxnSpMkLst>
            <pc:docMk/>
            <pc:sldMk cId="3164665223" sldId="288"/>
            <ac:cxnSpMk id="33" creationId="{2249196A-9172-852F-EAF2-3F89BBC101D6}"/>
          </ac:cxnSpMkLst>
        </pc:cxnChg>
        <pc:cxnChg chg="add mod">
          <ac:chgData name="Lee Linda" userId="8ed8ef86829a09c4" providerId="LiveId" clId="{D0B0A380-F56F-44D1-90B4-F0F2A71332E2}" dt="2022-07-09T09:12:27.052" v="25796" actId="571"/>
          <ac:cxnSpMkLst>
            <pc:docMk/>
            <pc:sldMk cId="3164665223" sldId="288"/>
            <ac:cxnSpMk id="34" creationId="{D26DBBF1-7569-B7DA-17CE-C1B6219F4839}"/>
          </ac:cxnSpMkLst>
        </pc:cxnChg>
        <pc:cxnChg chg="add mod">
          <ac:chgData name="Lee Linda" userId="8ed8ef86829a09c4" providerId="LiveId" clId="{D0B0A380-F56F-44D1-90B4-F0F2A71332E2}" dt="2022-07-09T09:12:27.052" v="25796" actId="571"/>
          <ac:cxnSpMkLst>
            <pc:docMk/>
            <pc:sldMk cId="3164665223" sldId="288"/>
            <ac:cxnSpMk id="36" creationId="{EAEA6976-5264-0C56-830B-17DA38A59D0A}"/>
          </ac:cxnSpMkLst>
        </pc:cxnChg>
        <pc:cxnChg chg="add mod">
          <ac:chgData name="Lee Linda" userId="8ed8ef86829a09c4" providerId="LiveId" clId="{D0B0A380-F56F-44D1-90B4-F0F2A71332E2}" dt="2022-07-09T09:12:34.263" v="25798" actId="571"/>
          <ac:cxnSpMkLst>
            <pc:docMk/>
            <pc:sldMk cId="3164665223" sldId="288"/>
            <ac:cxnSpMk id="37" creationId="{000D4248-D930-156A-F575-F051CB974F32}"/>
          </ac:cxnSpMkLst>
        </pc:cxnChg>
        <pc:cxnChg chg="add mod">
          <ac:chgData name="Lee Linda" userId="8ed8ef86829a09c4" providerId="LiveId" clId="{D0B0A380-F56F-44D1-90B4-F0F2A71332E2}" dt="2022-07-09T09:12:34.263" v="25798" actId="571"/>
          <ac:cxnSpMkLst>
            <pc:docMk/>
            <pc:sldMk cId="3164665223" sldId="288"/>
            <ac:cxnSpMk id="39" creationId="{A6CBBA4B-893C-54A7-2359-5007B95BFED9}"/>
          </ac:cxnSpMkLst>
        </pc:cxnChg>
        <pc:cxnChg chg="add mod">
          <ac:chgData name="Lee Linda" userId="8ed8ef86829a09c4" providerId="LiveId" clId="{D0B0A380-F56F-44D1-90B4-F0F2A71332E2}" dt="2022-07-09T09:48:48.061" v="26670" actId="571"/>
          <ac:cxnSpMkLst>
            <pc:docMk/>
            <pc:sldMk cId="3164665223" sldId="288"/>
            <ac:cxnSpMk id="40" creationId="{2C4818EF-50CA-2208-4001-70BD521EE4C7}"/>
          </ac:cxnSpMkLst>
        </pc:cxnChg>
        <pc:cxnChg chg="add mod">
          <ac:chgData name="Lee Linda" userId="8ed8ef86829a09c4" providerId="LiveId" clId="{D0B0A380-F56F-44D1-90B4-F0F2A71332E2}" dt="2022-07-09T09:48:48.061" v="26670" actId="571"/>
          <ac:cxnSpMkLst>
            <pc:docMk/>
            <pc:sldMk cId="3164665223" sldId="288"/>
            <ac:cxnSpMk id="42" creationId="{7FA3112F-9FE8-BF42-243B-F0512F80CC7A}"/>
          </ac:cxnSpMkLst>
        </pc:cxnChg>
        <pc:cxnChg chg="add mod">
          <ac:chgData name="Lee Linda" userId="8ed8ef86829a09c4" providerId="LiveId" clId="{D0B0A380-F56F-44D1-90B4-F0F2A71332E2}" dt="2022-07-09T09:21:04.261" v="26148" actId="571"/>
          <ac:cxnSpMkLst>
            <pc:docMk/>
            <pc:sldMk cId="3164665223" sldId="288"/>
            <ac:cxnSpMk id="45" creationId="{C2161B42-146D-BB18-2F08-B1E85388B435}"/>
          </ac:cxnSpMkLst>
        </pc:cxnChg>
        <pc:cxnChg chg="add mod">
          <ac:chgData name="Lee Linda" userId="8ed8ef86829a09c4" providerId="LiveId" clId="{D0B0A380-F56F-44D1-90B4-F0F2A71332E2}" dt="2022-07-09T09:21:04.261" v="26148" actId="571"/>
          <ac:cxnSpMkLst>
            <pc:docMk/>
            <pc:sldMk cId="3164665223" sldId="288"/>
            <ac:cxnSpMk id="46" creationId="{C490A61D-EAEE-8A8E-E612-F73384DA6CCC}"/>
          </ac:cxnSpMkLst>
        </pc:cxnChg>
        <pc:cxnChg chg="add mod">
          <ac:chgData name="Lee Linda" userId="8ed8ef86829a09c4" providerId="LiveId" clId="{D0B0A380-F56F-44D1-90B4-F0F2A71332E2}" dt="2022-07-09T09:48:48.061" v="26670" actId="571"/>
          <ac:cxnSpMkLst>
            <pc:docMk/>
            <pc:sldMk cId="3164665223" sldId="288"/>
            <ac:cxnSpMk id="47" creationId="{55C23A1F-978D-31B5-2BBA-43761F5440AE}"/>
          </ac:cxnSpMkLst>
        </pc:cxnChg>
        <pc:cxnChg chg="add mod">
          <ac:chgData name="Lee Linda" userId="8ed8ef86829a09c4" providerId="LiveId" clId="{D0B0A380-F56F-44D1-90B4-F0F2A71332E2}" dt="2022-07-09T09:48:48.061" v="26670" actId="571"/>
          <ac:cxnSpMkLst>
            <pc:docMk/>
            <pc:sldMk cId="3164665223" sldId="288"/>
            <ac:cxnSpMk id="48" creationId="{6516529B-CBF6-9F94-AABF-3F71679A0035}"/>
          </ac:cxnSpMkLst>
        </pc:cxnChg>
        <pc:cxnChg chg="mod">
          <ac:chgData name="Lee Linda" userId="8ed8ef86829a09c4" providerId="LiveId" clId="{D0B0A380-F56F-44D1-90B4-F0F2A71332E2}" dt="2022-07-09T09:40:00.670" v="26538" actId="571"/>
          <ac:cxnSpMkLst>
            <pc:docMk/>
            <pc:sldMk cId="3164665223" sldId="288"/>
            <ac:cxnSpMk id="58" creationId="{2026F941-AC55-7B94-ED77-8B8D824C3BE4}"/>
          </ac:cxnSpMkLst>
        </pc:cxnChg>
        <pc:cxnChg chg="mod">
          <ac:chgData name="Lee Linda" userId="8ed8ef86829a09c4" providerId="LiveId" clId="{D0B0A380-F56F-44D1-90B4-F0F2A71332E2}" dt="2022-07-09T09:40:00.670" v="26538" actId="571"/>
          <ac:cxnSpMkLst>
            <pc:docMk/>
            <pc:sldMk cId="3164665223" sldId="288"/>
            <ac:cxnSpMk id="60" creationId="{37929212-F4DD-77B2-101A-C28965BCCF44}"/>
          </ac:cxnSpMkLst>
        </pc:cxnChg>
        <pc:cxnChg chg="mod">
          <ac:chgData name="Lee Linda" userId="8ed8ef86829a09c4" providerId="LiveId" clId="{D0B0A380-F56F-44D1-90B4-F0F2A71332E2}" dt="2022-07-09T09:40:00.670" v="26538" actId="571"/>
          <ac:cxnSpMkLst>
            <pc:docMk/>
            <pc:sldMk cId="3164665223" sldId="288"/>
            <ac:cxnSpMk id="61" creationId="{B774B453-BC99-1F1B-D69B-F743F84FA2A4}"/>
          </ac:cxnSpMkLst>
        </pc:cxnChg>
        <pc:cxnChg chg="mod">
          <ac:chgData name="Lee Linda" userId="8ed8ef86829a09c4" providerId="LiveId" clId="{D0B0A380-F56F-44D1-90B4-F0F2A71332E2}" dt="2022-07-09T09:40:00.670" v="26538" actId="571"/>
          <ac:cxnSpMkLst>
            <pc:docMk/>
            <pc:sldMk cId="3164665223" sldId="288"/>
            <ac:cxnSpMk id="62" creationId="{90E6CCBB-FCF3-5352-140C-34F53F87256A}"/>
          </ac:cxnSpMkLst>
        </pc:cxnChg>
        <pc:cxnChg chg="mod">
          <ac:chgData name="Lee Linda" userId="8ed8ef86829a09c4" providerId="LiveId" clId="{D0B0A380-F56F-44D1-90B4-F0F2A71332E2}" dt="2022-07-09T09:40:00.670" v="26538" actId="571"/>
          <ac:cxnSpMkLst>
            <pc:docMk/>
            <pc:sldMk cId="3164665223" sldId="288"/>
            <ac:cxnSpMk id="64" creationId="{9A9A645A-B936-26B1-C670-9AB15AF308A2}"/>
          </ac:cxnSpMkLst>
        </pc:cxnChg>
        <pc:cxnChg chg="mod">
          <ac:chgData name="Lee Linda" userId="8ed8ef86829a09c4" providerId="LiveId" clId="{D0B0A380-F56F-44D1-90B4-F0F2A71332E2}" dt="2022-07-09T09:40:00.670" v="26538" actId="571"/>
          <ac:cxnSpMkLst>
            <pc:docMk/>
            <pc:sldMk cId="3164665223" sldId="288"/>
            <ac:cxnSpMk id="65" creationId="{B6730FE3-1A98-DADF-CE59-42E6066595FF}"/>
          </ac:cxnSpMkLst>
        </pc:cxnChg>
        <pc:cxnChg chg="mod">
          <ac:chgData name="Lee Linda" userId="8ed8ef86829a09c4" providerId="LiveId" clId="{D0B0A380-F56F-44D1-90B4-F0F2A71332E2}" dt="2022-07-09T09:54:35.861" v="26806" actId="1038"/>
          <ac:cxnSpMkLst>
            <pc:docMk/>
            <pc:sldMk cId="3164665223" sldId="288"/>
            <ac:cxnSpMk id="72" creationId="{BEACB2AB-C664-4C6C-87DB-F3CB8AFDEFC7}"/>
          </ac:cxnSpMkLst>
        </pc:cxnChg>
        <pc:cxnChg chg="mod">
          <ac:chgData name="Lee Linda" userId="8ed8ef86829a09c4" providerId="LiveId" clId="{D0B0A380-F56F-44D1-90B4-F0F2A71332E2}" dt="2022-07-09T09:48:48.061" v="26670" actId="571"/>
          <ac:cxnSpMkLst>
            <pc:docMk/>
            <pc:sldMk cId="3164665223" sldId="288"/>
            <ac:cxnSpMk id="74" creationId="{6C6F87DD-36C0-631F-D0FC-085339D0A910}"/>
          </ac:cxnSpMkLst>
        </pc:cxnChg>
        <pc:cxnChg chg="mod">
          <ac:chgData name="Lee Linda" userId="8ed8ef86829a09c4" providerId="LiveId" clId="{D0B0A380-F56F-44D1-90B4-F0F2A71332E2}" dt="2022-07-09T09:48:48.061" v="26670" actId="571"/>
          <ac:cxnSpMkLst>
            <pc:docMk/>
            <pc:sldMk cId="3164665223" sldId="288"/>
            <ac:cxnSpMk id="75" creationId="{C6FE7613-A9C0-F687-B162-449CBC491422}"/>
          </ac:cxnSpMkLst>
        </pc:cxnChg>
        <pc:cxnChg chg="mod">
          <ac:chgData name="Lee Linda" userId="8ed8ef86829a09c4" providerId="LiveId" clId="{D0B0A380-F56F-44D1-90B4-F0F2A71332E2}" dt="2022-07-09T09:48:48.061" v="26670" actId="571"/>
          <ac:cxnSpMkLst>
            <pc:docMk/>
            <pc:sldMk cId="3164665223" sldId="288"/>
            <ac:cxnSpMk id="76" creationId="{D7599EF6-84F3-106F-AF76-64CB0D9438F6}"/>
          </ac:cxnSpMkLst>
        </pc:cxnChg>
        <pc:cxnChg chg="mod">
          <ac:chgData name="Lee Linda" userId="8ed8ef86829a09c4" providerId="LiveId" clId="{D0B0A380-F56F-44D1-90B4-F0F2A71332E2}" dt="2022-07-09T09:48:48.061" v="26670" actId="571"/>
          <ac:cxnSpMkLst>
            <pc:docMk/>
            <pc:sldMk cId="3164665223" sldId="288"/>
            <ac:cxnSpMk id="78" creationId="{9A729234-3B94-63E5-935B-D7EC8B348962}"/>
          </ac:cxnSpMkLst>
        </pc:cxnChg>
        <pc:cxnChg chg="mod">
          <ac:chgData name="Lee Linda" userId="8ed8ef86829a09c4" providerId="LiveId" clId="{D0B0A380-F56F-44D1-90B4-F0F2A71332E2}" dt="2022-07-09T09:48:48.061" v="26670" actId="571"/>
          <ac:cxnSpMkLst>
            <pc:docMk/>
            <pc:sldMk cId="3164665223" sldId="288"/>
            <ac:cxnSpMk id="79" creationId="{10FDBBDF-4E5A-9E74-992A-0015232B34CB}"/>
          </ac:cxnSpMkLst>
        </pc:cxnChg>
        <pc:cxnChg chg="add mod">
          <ac:chgData name="Lee Linda" userId="8ed8ef86829a09c4" providerId="LiveId" clId="{D0B0A380-F56F-44D1-90B4-F0F2A71332E2}" dt="2022-07-09T10:57:57.368" v="29951" actId="14100"/>
          <ac:cxnSpMkLst>
            <pc:docMk/>
            <pc:sldMk cId="3164665223" sldId="288"/>
            <ac:cxnSpMk id="102" creationId="{18C2FDFB-7020-E044-3E85-66B9812C3D30}"/>
          </ac:cxnSpMkLst>
        </pc:cxnChg>
      </pc:sldChg>
      <pc:sldChg chg="addSp delSp modSp new mod">
        <pc:chgData name="Lee Linda" userId="8ed8ef86829a09c4" providerId="LiveId" clId="{D0B0A380-F56F-44D1-90B4-F0F2A71332E2}" dt="2022-07-10T16:56:00.856" v="44031" actId="20577"/>
        <pc:sldMkLst>
          <pc:docMk/>
          <pc:sldMk cId="3025366128" sldId="289"/>
        </pc:sldMkLst>
        <pc:spChg chg="del">
          <ac:chgData name="Lee Linda" userId="8ed8ef86829a09c4" providerId="LiveId" clId="{D0B0A380-F56F-44D1-90B4-F0F2A71332E2}" dt="2022-07-09T10:58:02.092" v="29953" actId="478"/>
          <ac:spMkLst>
            <pc:docMk/>
            <pc:sldMk cId="3025366128" sldId="289"/>
            <ac:spMk id="2" creationId="{C2ECE841-AFFA-9A6E-35A0-F96660507C6C}"/>
          </ac:spMkLst>
        </pc:spChg>
        <pc:spChg chg="del">
          <ac:chgData name="Lee Linda" userId="8ed8ef86829a09c4" providerId="LiveId" clId="{D0B0A380-F56F-44D1-90B4-F0F2A71332E2}" dt="2022-07-09T10:58:02.092" v="29953" actId="478"/>
          <ac:spMkLst>
            <pc:docMk/>
            <pc:sldMk cId="3025366128" sldId="289"/>
            <ac:spMk id="3" creationId="{86CB4A94-8D81-165F-6F8E-7AF5A5F97C81}"/>
          </ac:spMkLst>
        </pc:spChg>
        <pc:spChg chg="add mod">
          <ac:chgData name="Lee Linda" userId="8ed8ef86829a09c4" providerId="LiveId" clId="{D0B0A380-F56F-44D1-90B4-F0F2A71332E2}" dt="2022-07-09T10:58:03.025" v="29954"/>
          <ac:spMkLst>
            <pc:docMk/>
            <pc:sldMk cId="3025366128" sldId="289"/>
            <ac:spMk id="4" creationId="{B1415E12-4265-0DC2-AA2F-763401495118}"/>
          </ac:spMkLst>
        </pc:spChg>
        <pc:spChg chg="add mod">
          <ac:chgData name="Lee Linda" userId="8ed8ef86829a09c4" providerId="LiveId" clId="{D0B0A380-F56F-44D1-90B4-F0F2A71332E2}" dt="2022-07-09T10:58:03.025" v="29954"/>
          <ac:spMkLst>
            <pc:docMk/>
            <pc:sldMk cId="3025366128" sldId="289"/>
            <ac:spMk id="5" creationId="{C3DF0218-E8CF-CEDF-6454-4BDAFBE888D8}"/>
          </ac:spMkLst>
        </pc:spChg>
        <pc:spChg chg="add del mod">
          <ac:chgData name="Lee Linda" userId="8ed8ef86829a09c4" providerId="LiveId" clId="{D0B0A380-F56F-44D1-90B4-F0F2A71332E2}" dt="2022-07-10T13:39:13.335" v="38472" actId="478"/>
          <ac:spMkLst>
            <pc:docMk/>
            <pc:sldMk cId="3025366128" sldId="289"/>
            <ac:spMk id="6" creationId="{6CA84266-BC59-A733-2989-0D7CA706E6C0}"/>
          </ac:spMkLst>
        </pc:spChg>
        <pc:spChg chg="add mod">
          <ac:chgData name="Lee Linda" userId="8ed8ef86829a09c4" providerId="LiveId" clId="{D0B0A380-F56F-44D1-90B4-F0F2A71332E2}" dt="2022-07-10T16:44:42.947" v="43749" actId="20577"/>
          <ac:spMkLst>
            <pc:docMk/>
            <pc:sldMk cId="3025366128" sldId="289"/>
            <ac:spMk id="8" creationId="{1F694D93-B106-1554-F0EA-16206AD2D343}"/>
          </ac:spMkLst>
        </pc:spChg>
        <pc:spChg chg="add mod">
          <ac:chgData name="Lee Linda" userId="8ed8ef86829a09c4" providerId="LiveId" clId="{D0B0A380-F56F-44D1-90B4-F0F2A71332E2}" dt="2022-07-09T10:58:03.025" v="29954"/>
          <ac:spMkLst>
            <pc:docMk/>
            <pc:sldMk cId="3025366128" sldId="289"/>
            <ac:spMk id="9" creationId="{71D9BC85-B1FA-D216-29CE-50595027FA46}"/>
          </ac:spMkLst>
        </pc:spChg>
        <pc:spChg chg="add mod">
          <ac:chgData name="Lee Linda" userId="8ed8ef86829a09c4" providerId="LiveId" clId="{D0B0A380-F56F-44D1-90B4-F0F2A71332E2}" dt="2022-07-09T10:58:03.025" v="29954"/>
          <ac:spMkLst>
            <pc:docMk/>
            <pc:sldMk cId="3025366128" sldId="289"/>
            <ac:spMk id="10" creationId="{A29C532C-C5F1-CC31-F8AE-E4B0F83D54E1}"/>
          </ac:spMkLst>
        </pc:spChg>
        <pc:spChg chg="mod">
          <ac:chgData name="Lee Linda" userId="8ed8ef86829a09c4" providerId="LiveId" clId="{D0B0A380-F56F-44D1-90B4-F0F2A71332E2}" dt="2022-07-09T11:01:23.749" v="30064" actId="1037"/>
          <ac:spMkLst>
            <pc:docMk/>
            <pc:sldMk cId="3025366128" sldId="289"/>
            <ac:spMk id="14" creationId="{4927B2FA-0FA5-36D9-AA6F-38338C8683B7}"/>
          </ac:spMkLst>
        </pc:spChg>
        <pc:spChg chg="add del mod">
          <ac:chgData name="Lee Linda" userId="8ed8ef86829a09c4" providerId="LiveId" clId="{D0B0A380-F56F-44D1-90B4-F0F2A71332E2}" dt="2022-07-09T11:01:05.625" v="30037" actId="1037"/>
          <ac:spMkLst>
            <pc:docMk/>
            <pc:sldMk cId="3025366128" sldId="289"/>
            <ac:spMk id="16" creationId="{B606CEFC-E7C4-48D2-06B5-9CE15BB71985}"/>
          </ac:spMkLst>
        </pc:spChg>
        <pc:spChg chg="mod">
          <ac:chgData name="Lee Linda" userId="8ed8ef86829a09c4" providerId="LiveId" clId="{D0B0A380-F56F-44D1-90B4-F0F2A71332E2}" dt="2022-07-10T16:56:00.856" v="44031" actId="20577"/>
          <ac:spMkLst>
            <pc:docMk/>
            <pc:sldMk cId="3025366128" sldId="289"/>
            <ac:spMk id="18" creationId="{C01FF9DF-8053-F7C9-9B8A-5F7D3898AF04}"/>
          </ac:spMkLst>
        </pc:spChg>
        <pc:spChg chg="mod">
          <ac:chgData name="Lee Linda" userId="8ed8ef86829a09c4" providerId="LiveId" clId="{D0B0A380-F56F-44D1-90B4-F0F2A71332E2}" dt="2022-07-10T16:55:54.557" v="44029" actId="20577"/>
          <ac:spMkLst>
            <pc:docMk/>
            <pc:sldMk cId="3025366128" sldId="289"/>
            <ac:spMk id="22" creationId="{7A174FA2-EAB2-438C-1F94-4CC276065A07}"/>
          </ac:spMkLst>
        </pc:spChg>
        <pc:spChg chg="mod">
          <ac:chgData name="Lee Linda" userId="8ed8ef86829a09c4" providerId="LiveId" clId="{D0B0A380-F56F-44D1-90B4-F0F2A71332E2}" dt="2022-07-09T11:00:19.342" v="29985" actId="571"/>
          <ac:spMkLst>
            <pc:docMk/>
            <pc:sldMk cId="3025366128" sldId="289"/>
            <ac:spMk id="25" creationId="{B0887413-86BE-F7F4-B08E-141F79513E9F}"/>
          </ac:spMkLst>
        </pc:spChg>
        <pc:spChg chg="mod">
          <ac:chgData name="Lee Linda" userId="8ed8ef86829a09c4" providerId="LiveId" clId="{D0B0A380-F56F-44D1-90B4-F0F2A71332E2}" dt="2022-07-09T11:00:19.342" v="29985" actId="571"/>
          <ac:spMkLst>
            <pc:docMk/>
            <pc:sldMk cId="3025366128" sldId="289"/>
            <ac:spMk id="27" creationId="{19321040-5730-9703-98AF-869A50B59359}"/>
          </ac:spMkLst>
        </pc:spChg>
        <pc:spChg chg="mod">
          <ac:chgData name="Lee Linda" userId="8ed8ef86829a09c4" providerId="LiveId" clId="{D0B0A380-F56F-44D1-90B4-F0F2A71332E2}" dt="2022-07-09T11:00:19.342" v="29985" actId="571"/>
          <ac:spMkLst>
            <pc:docMk/>
            <pc:sldMk cId="3025366128" sldId="289"/>
            <ac:spMk id="28" creationId="{992D7B6F-1834-745B-A118-45ECE3654409}"/>
          </ac:spMkLst>
        </pc:spChg>
        <pc:spChg chg="add del mod">
          <ac:chgData name="Lee Linda" userId="8ed8ef86829a09c4" providerId="LiveId" clId="{D0B0A380-F56F-44D1-90B4-F0F2A71332E2}" dt="2022-07-09T11:00:19.342" v="29985" actId="571"/>
          <ac:spMkLst>
            <pc:docMk/>
            <pc:sldMk cId="3025366128" sldId="289"/>
            <ac:spMk id="30" creationId="{F8084900-2628-36A2-D683-4C2484BFB99A}"/>
          </ac:spMkLst>
        </pc:spChg>
        <pc:spChg chg="mod">
          <ac:chgData name="Lee Linda" userId="8ed8ef86829a09c4" providerId="LiveId" clId="{D0B0A380-F56F-44D1-90B4-F0F2A71332E2}" dt="2022-07-10T16:55:46.735" v="44027" actId="20577"/>
          <ac:spMkLst>
            <pc:docMk/>
            <pc:sldMk cId="3025366128" sldId="289"/>
            <ac:spMk id="34" creationId="{F78C7EFD-66FD-2C9A-4EAE-D0775A3F253A}"/>
          </ac:spMkLst>
        </pc:spChg>
        <pc:spChg chg="mod">
          <ac:chgData name="Lee Linda" userId="8ed8ef86829a09c4" providerId="LiveId" clId="{D0B0A380-F56F-44D1-90B4-F0F2A71332E2}" dt="2022-07-09T11:00:19.342" v="29985" actId="571"/>
          <ac:spMkLst>
            <pc:docMk/>
            <pc:sldMk cId="3025366128" sldId="289"/>
            <ac:spMk id="37" creationId="{2F18C72C-01C6-C4B6-4045-69C18A49F07E}"/>
          </ac:spMkLst>
        </pc:spChg>
        <pc:spChg chg="add del mod">
          <ac:chgData name="Lee Linda" userId="8ed8ef86829a09c4" providerId="LiveId" clId="{D0B0A380-F56F-44D1-90B4-F0F2A71332E2}" dt="2022-07-10T13:39:11.601" v="38471" actId="478"/>
          <ac:spMkLst>
            <pc:docMk/>
            <pc:sldMk cId="3025366128" sldId="289"/>
            <ac:spMk id="38" creationId="{177B9EA0-7EC5-1EB1-4CA2-C4A405B8A2C0}"/>
          </ac:spMkLst>
        </pc:spChg>
        <pc:spChg chg="add mod">
          <ac:chgData name="Lee Linda" userId="8ed8ef86829a09c4" providerId="LiveId" clId="{D0B0A380-F56F-44D1-90B4-F0F2A71332E2}" dt="2022-07-09T11:00:09.224" v="29983" actId="571"/>
          <ac:spMkLst>
            <pc:docMk/>
            <pc:sldMk cId="3025366128" sldId="289"/>
            <ac:spMk id="40" creationId="{8F56FF12-3B8A-23A5-2F69-A4C9D731D16D}"/>
          </ac:spMkLst>
        </pc:spChg>
        <pc:spChg chg="add del mod">
          <ac:chgData name="Lee Linda" userId="8ed8ef86829a09c4" providerId="LiveId" clId="{D0B0A380-F56F-44D1-90B4-F0F2A71332E2}" dt="2022-07-10T15:05:03.069" v="41097"/>
          <ac:spMkLst>
            <pc:docMk/>
            <pc:sldMk cId="3025366128" sldId="289"/>
            <ac:spMk id="40" creationId="{EE6ECB0F-FB54-E550-3928-EC7730F38DA1}"/>
          </ac:spMkLst>
        </pc:spChg>
        <pc:spChg chg="add del mod">
          <ac:chgData name="Lee Linda" userId="8ed8ef86829a09c4" providerId="LiveId" clId="{D0B0A380-F56F-44D1-90B4-F0F2A71332E2}" dt="2022-07-09T11:00:09.224" v="29983" actId="571"/>
          <ac:spMkLst>
            <pc:docMk/>
            <pc:sldMk cId="3025366128" sldId="289"/>
            <ac:spMk id="42" creationId="{BB9AF8C6-7217-44D6-E696-06AD85DF6774}"/>
          </ac:spMkLst>
        </pc:spChg>
        <pc:spChg chg="add mod">
          <ac:chgData name="Lee Linda" userId="8ed8ef86829a09c4" providerId="LiveId" clId="{D0B0A380-F56F-44D1-90B4-F0F2A71332E2}" dt="2022-07-09T11:00:19.342" v="29985" actId="571"/>
          <ac:spMkLst>
            <pc:docMk/>
            <pc:sldMk cId="3025366128" sldId="289"/>
            <ac:spMk id="44" creationId="{6FCE67C2-E335-C80E-2C78-C553735BA694}"/>
          </ac:spMkLst>
        </pc:spChg>
        <pc:spChg chg="add mod">
          <ac:chgData name="Lee Linda" userId="8ed8ef86829a09c4" providerId="LiveId" clId="{D0B0A380-F56F-44D1-90B4-F0F2A71332E2}" dt="2022-07-09T11:00:19.342" v="29985" actId="571"/>
          <ac:spMkLst>
            <pc:docMk/>
            <pc:sldMk cId="3025366128" sldId="289"/>
            <ac:spMk id="46" creationId="{3A371EDE-233C-5CDB-F526-8E8AD4B292B5}"/>
          </ac:spMkLst>
        </pc:spChg>
        <pc:grpChg chg="add mod">
          <ac:chgData name="Lee Linda" userId="8ed8ef86829a09c4" providerId="LiveId" clId="{D0B0A380-F56F-44D1-90B4-F0F2A71332E2}" dt="2022-07-09T11:00:19.342" v="29985" actId="571"/>
          <ac:grpSpMkLst>
            <pc:docMk/>
            <pc:sldMk cId="3025366128" sldId="289"/>
            <ac:grpSpMk id="11" creationId="{B3854FDC-CA62-5F03-0211-E1C0AD3B5C51}"/>
          </ac:grpSpMkLst>
        </pc:grpChg>
        <pc:grpChg chg="mod">
          <ac:chgData name="Lee Linda" userId="8ed8ef86829a09c4" providerId="LiveId" clId="{D0B0A380-F56F-44D1-90B4-F0F2A71332E2}" dt="2022-07-09T11:00:19.342" v="29985" actId="571"/>
          <ac:grpSpMkLst>
            <pc:docMk/>
            <pc:sldMk cId="3025366128" sldId="289"/>
            <ac:grpSpMk id="12" creationId="{312E2744-ABF2-CFBA-6635-F95803D65A94}"/>
          </ac:grpSpMkLst>
        </pc:grpChg>
        <pc:grpChg chg="mod">
          <ac:chgData name="Lee Linda" userId="8ed8ef86829a09c4" providerId="LiveId" clId="{D0B0A380-F56F-44D1-90B4-F0F2A71332E2}" dt="2022-07-09T11:00:19.342" v="29985" actId="571"/>
          <ac:grpSpMkLst>
            <pc:docMk/>
            <pc:sldMk cId="3025366128" sldId="289"/>
            <ac:grpSpMk id="13" creationId="{528F4A7F-B16E-AAFD-809A-C1015ED28111}"/>
          </ac:grpSpMkLst>
        </pc:grpChg>
        <pc:grpChg chg="mod">
          <ac:chgData name="Lee Linda" userId="8ed8ef86829a09c4" providerId="LiveId" clId="{D0B0A380-F56F-44D1-90B4-F0F2A71332E2}" dt="2022-07-09T11:00:19.342" v="29985" actId="571"/>
          <ac:grpSpMkLst>
            <pc:docMk/>
            <pc:sldMk cId="3025366128" sldId="289"/>
            <ac:grpSpMk id="15" creationId="{472467ED-C6AD-7A6F-D92A-92FE4AAD5655}"/>
          </ac:grpSpMkLst>
        </pc:grpChg>
        <pc:grpChg chg="mod">
          <ac:chgData name="Lee Linda" userId="8ed8ef86829a09c4" providerId="LiveId" clId="{D0B0A380-F56F-44D1-90B4-F0F2A71332E2}" dt="2022-07-09T11:00:19.342" v="29985" actId="571"/>
          <ac:grpSpMkLst>
            <pc:docMk/>
            <pc:sldMk cId="3025366128" sldId="289"/>
            <ac:grpSpMk id="26" creationId="{2D41A54A-6A56-A10E-C57A-18A7A31F1188}"/>
          </ac:grpSpMkLst>
        </pc:grpChg>
        <pc:picChg chg="add del mod">
          <ac:chgData name="Lee Linda" userId="8ed8ef86829a09c4" providerId="LiveId" clId="{D0B0A380-F56F-44D1-90B4-F0F2A71332E2}" dt="2022-07-10T15:05:03.069" v="41097"/>
          <ac:picMkLst>
            <pc:docMk/>
            <pc:sldMk cId="3025366128" sldId="289"/>
            <ac:picMk id="41" creationId="{715D1F04-7643-6FA8-F190-C0BA803C4F40}"/>
          </ac:picMkLst>
        </pc:picChg>
        <pc:cxnChg chg="add mod">
          <ac:chgData name="Lee Linda" userId="8ed8ef86829a09c4" providerId="LiveId" clId="{D0B0A380-F56F-44D1-90B4-F0F2A71332E2}" dt="2022-07-09T10:58:03.025" v="29954"/>
          <ac:cxnSpMkLst>
            <pc:docMk/>
            <pc:sldMk cId="3025366128" sldId="289"/>
            <ac:cxnSpMk id="7" creationId="{63C427A9-E7BF-E05B-8842-C5485C04A3AB}"/>
          </ac:cxnSpMkLst>
        </pc:cxnChg>
        <pc:cxnChg chg="add del mod">
          <ac:chgData name="Lee Linda" userId="8ed8ef86829a09c4" providerId="LiveId" clId="{D0B0A380-F56F-44D1-90B4-F0F2A71332E2}" dt="2022-07-10T16:55:23.487" v="44014" actId="692"/>
          <ac:cxnSpMkLst>
            <pc:docMk/>
            <pc:sldMk cId="3025366128" sldId="289"/>
            <ac:cxnSpMk id="17" creationId="{2B0612A4-1CF7-398A-71B6-80423299EC91}"/>
          </ac:cxnSpMkLst>
        </pc:cxnChg>
        <pc:cxnChg chg="add del mod">
          <ac:chgData name="Lee Linda" userId="8ed8ef86829a09c4" providerId="LiveId" clId="{D0B0A380-F56F-44D1-90B4-F0F2A71332E2}" dt="2022-07-10T16:55:23.487" v="44014" actId="692"/>
          <ac:cxnSpMkLst>
            <pc:docMk/>
            <pc:sldMk cId="3025366128" sldId="289"/>
            <ac:cxnSpMk id="19" creationId="{D968C602-C751-30B0-CD03-C8083CBDFC05}"/>
          </ac:cxnSpMkLst>
        </pc:cxnChg>
        <pc:cxnChg chg="mod">
          <ac:chgData name="Lee Linda" userId="8ed8ef86829a09c4" providerId="LiveId" clId="{D0B0A380-F56F-44D1-90B4-F0F2A71332E2}" dt="2022-07-10T16:55:23.487" v="44014" actId="692"/>
          <ac:cxnSpMkLst>
            <pc:docMk/>
            <pc:sldMk cId="3025366128" sldId="289"/>
            <ac:cxnSpMk id="20" creationId="{881A6C5F-D11F-47EC-38D6-22ACAA1BE543}"/>
          </ac:cxnSpMkLst>
        </pc:cxnChg>
        <pc:cxnChg chg="mod">
          <ac:chgData name="Lee Linda" userId="8ed8ef86829a09c4" providerId="LiveId" clId="{D0B0A380-F56F-44D1-90B4-F0F2A71332E2}" dt="2022-07-10T16:55:23.487" v="44014" actId="692"/>
          <ac:cxnSpMkLst>
            <pc:docMk/>
            <pc:sldMk cId="3025366128" sldId="289"/>
            <ac:cxnSpMk id="21" creationId="{1ECFD442-278B-B557-BDC9-756668FF1DD0}"/>
          </ac:cxnSpMkLst>
        </pc:cxnChg>
        <pc:cxnChg chg="mod">
          <ac:chgData name="Lee Linda" userId="8ed8ef86829a09c4" providerId="LiveId" clId="{D0B0A380-F56F-44D1-90B4-F0F2A71332E2}" dt="2022-07-10T16:55:23.487" v="44014" actId="692"/>
          <ac:cxnSpMkLst>
            <pc:docMk/>
            <pc:sldMk cId="3025366128" sldId="289"/>
            <ac:cxnSpMk id="23" creationId="{B47FAAEA-8EA7-75CB-A2E9-08556CFD32D4}"/>
          </ac:cxnSpMkLst>
        </pc:cxnChg>
        <pc:cxnChg chg="mod">
          <ac:chgData name="Lee Linda" userId="8ed8ef86829a09c4" providerId="LiveId" clId="{D0B0A380-F56F-44D1-90B4-F0F2A71332E2}" dt="2022-07-10T16:55:23.487" v="44014" actId="692"/>
          <ac:cxnSpMkLst>
            <pc:docMk/>
            <pc:sldMk cId="3025366128" sldId="289"/>
            <ac:cxnSpMk id="24" creationId="{8F976E31-1099-1D52-B803-8E37FD6C368D}"/>
          </ac:cxnSpMkLst>
        </pc:cxnChg>
        <pc:cxnChg chg="mod">
          <ac:chgData name="Lee Linda" userId="8ed8ef86829a09c4" providerId="LiveId" clId="{D0B0A380-F56F-44D1-90B4-F0F2A71332E2}" dt="2022-07-10T16:55:23.487" v="44014" actId="692"/>
          <ac:cxnSpMkLst>
            <pc:docMk/>
            <pc:sldMk cId="3025366128" sldId="289"/>
            <ac:cxnSpMk id="29" creationId="{DB0B5973-5E98-5BA0-1E69-C2F5366D8BD0}"/>
          </ac:cxnSpMkLst>
        </pc:cxnChg>
        <pc:cxnChg chg="mod">
          <ac:chgData name="Lee Linda" userId="8ed8ef86829a09c4" providerId="LiveId" clId="{D0B0A380-F56F-44D1-90B4-F0F2A71332E2}" dt="2022-07-10T16:55:23.487" v="44014" actId="692"/>
          <ac:cxnSpMkLst>
            <pc:docMk/>
            <pc:sldMk cId="3025366128" sldId="289"/>
            <ac:cxnSpMk id="31" creationId="{4AA87AC4-1627-3E48-EA32-794229DF4252}"/>
          </ac:cxnSpMkLst>
        </pc:cxnChg>
        <pc:cxnChg chg="mod">
          <ac:chgData name="Lee Linda" userId="8ed8ef86829a09c4" providerId="LiveId" clId="{D0B0A380-F56F-44D1-90B4-F0F2A71332E2}" dt="2022-07-10T16:55:23.487" v="44014" actId="692"/>
          <ac:cxnSpMkLst>
            <pc:docMk/>
            <pc:sldMk cId="3025366128" sldId="289"/>
            <ac:cxnSpMk id="32" creationId="{288CAD16-CBB9-853B-053E-A4F5D1B5A976}"/>
          </ac:cxnSpMkLst>
        </pc:cxnChg>
        <pc:cxnChg chg="mod">
          <ac:chgData name="Lee Linda" userId="8ed8ef86829a09c4" providerId="LiveId" clId="{D0B0A380-F56F-44D1-90B4-F0F2A71332E2}" dt="2022-07-10T16:55:23.487" v="44014" actId="692"/>
          <ac:cxnSpMkLst>
            <pc:docMk/>
            <pc:sldMk cId="3025366128" sldId="289"/>
            <ac:cxnSpMk id="33" creationId="{B9D71480-F3C5-7EA2-EC8B-8B706360837F}"/>
          </ac:cxnSpMkLst>
        </pc:cxnChg>
        <pc:cxnChg chg="mod">
          <ac:chgData name="Lee Linda" userId="8ed8ef86829a09c4" providerId="LiveId" clId="{D0B0A380-F56F-44D1-90B4-F0F2A71332E2}" dt="2022-07-10T16:55:23.487" v="44014" actId="692"/>
          <ac:cxnSpMkLst>
            <pc:docMk/>
            <pc:sldMk cId="3025366128" sldId="289"/>
            <ac:cxnSpMk id="35" creationId="{4488DDA2-705B-B136-3539-703E7CA4D233}"/>
          </ac:cxnSpMkLst>
        </pc:cxnChg>
        <pc:cxnChg chg="mod">
          <ac:chgData name="Lee Linda" userId="8ed8ef86829a09c4" providerId="LiveId" clId="{D0B0A380-F56F-44D1-90B4-F0F2A71332E2}" dt="2022-07-10T16:55:23.487" v="44014" actId="692"/>
          <ac:cxnSpMkLst>
            <pc:docMk/>
            <pc:sldMk cId="3025366128" sldId="289"/>
            <ac:cxnSpMk id="36" creationId="{B2228332-7475-B5E5-E524-47D00275811C}"/>
          </ac:cxnSpMkLst>
        </pc:cxnChg>
        <pc:cxnChg chg="add del mod">
          <ac:chgData name="Lee Linda" userId="8ed8ef86829a09c4" providerId="LiveId" clId="{D0B0A380-F56F-44D1-90B4-F0F2A71332E2}" dt="2022-07-10T15:05:12.427" v="41099" actId="478"/>
          <ac:cxnSpMkLst>
            <pc:docMk/>
            <pc:sldMk cId="3025366128" sldId="289"/>
            <ac:cxnSpMk id="39" creationId="{4FF290DE-7BD7-D7A1-92AE-1C173858DF2A}"/>
          </ac:cxnSpMkLst>
        </pc:cxnChg>
        <pc:cxnChg chg="add mod">
          <ac:chgData name="Lee Linda" userId="8ed8ef86829a09c4" providerId="LiveId" clId="{D0B0A380-F56F-44D1-90B4-F0F2A71332E2}" dt="2022-07-09T11:00:09.224" v="29983" actId="571"/>
          <ac:cxnSpMkLst>
            <pc:docMk/>
            <pc:sldMk cId="3025366128" sldId="289"/>
            <ac:cxnSpMk id="41" creationId="{8A951F5A-7B72-8CD9-AB3C-1CC43ACFB631}"/>
          </ac:cxnSpMkLst>
        </pc:cxnChg>
        <pc:cxnChg chg="add mod">
          <ac:chgData name="Lee Linda" userId="8ed8ef86829a09c4" providerId="LiveId" clId="{D0B0A380-F56F-44D1-90B4-F0F2A71332E2}" dt="2022-07-09T11:00:09.224" v="29983" actId="571"/>
          <ac:cxnSpMkLst>
            <pc:docMk/>
            <pc:sldMk cId="3025366128" sldId="289"/>
            <ac:cxnSpMk id="43" creationId="{A799B091-AC51-5CF2-33FD-2A2CA829ECCB}"/>
          </ac:cxnSpMkLst>
        </pc:cxnChg>
        <pc:cxnChg chg="add mod">
          <ac:chgData name="Lee Linda" userId="8ed8ef86829a09c4" providerId="LiveId" clId="{D0B0A380-F56F-44D1-90B4-F0F2A71332E2}" dt="2022-07-09T11:00:19.342" v="29985" actId="571"/>
          <ac:cxnSpMkLst>
            <pc:docMk/>
            <pc:sldMk cId="3025366128" sldId="289"/>
            <ac:cxnSpMk id="45" creationId="{4D1843BC-9D05-9B74-4DD9-C3C54A405282}"/>
          </ac:cxnSpMkLst>
        </pc:cxnChg>
        <pc:cxnChg chg="add mod">
          <ac:chgData name="Lee Linda" userId="8ed8ef86829a09c4" providerId="LiveId" clId="{D0B0A380-F56F-44D1-90B4-F0F2A71332E2}" dt="2022-07-09T11:00:19.342" v="29985" actId="571"/>
          <ac:cxnSpMkLst>
            <pc:docMk/>
            <pc:sldMk cId="3025366128" sldId="289"/>
            <ac:cxnSpMk id="47" creationId="{2139CDC3-5E9C-C31E-FC43-F9CDF76A205A}"/>
          </ac:cxnSpMkLst>
        </pc:cxnChg>
        <pc:cxnChg chg="add mod">
          <ac:chgData name="Lee Linda" userId="8ed8ef86829a09c4" providerId="LiveId" clId="{D0B0A380-F56F-44D1-90B4-F0F2A71332E2}" dt="2022-07-09T11:01:34.921" v="30078" actId="571"/>
          <ac:cxnSpMkLst>
            <pc:docMk/>
            <pc:sldMk cId="3025366128" sldId="289"/>
            <ac:cxnSpMk id="48" creationId="{7B75A8A6-26DF-AEDE-4819-3CB09899DFE0}"/>
          </ac:cxnSpMkLst>
        </pc:cxnChg>
        <pc:cxnChg chg="add mod">
          <ac:chgData name="Lee Linda" userId="8ed8ef86829a09c4" providerId="LiveId" clId="{D0B0A380-F56F-44D1-90B4-F0F2A71332E2}" dt="2022-07-09T11:01:39.397" v="30080" actId="571"/>
          <ac:cxnSpMkLst>
            <pc:docMk/>
            <pc:sldMk cId="3025366128" sldId="289"/>
            <ac:cxnSpMk id="49" creationId="{B87301AD-95A8-4DD6-C06C-3A0BE6237FBB}"/>
          </ac:cxnSpMkLst>
        </pc:cxnChg>
      </pc:sldChg>
      <pc:sldChg chg="addSp delSp modSp new mod">
        <pc:chgData name="Lee Linda" userId="8ed8ef86829a09c4" providerId="LiveId" clId="{D0B0A380-F56F-44D1-90B4-F0F2A71332E2}" dt="2022-07-10T19:37:06.184" v="45656" actId="404"/>
        <pc:sldMkLst>
          <pc:docMk/>
          <pc:sldMk cId="2257693036" sldId="290"/>
        </pc:sldMkLst>
        <pc:spChg chg="del">
          <ac:chgData name="Lee Linda" userId="8ed8ef86829a09c4" providerId="LiveId" clId="{D0B0A380-F56F-44D1-90B4-F0F2A71332E2}" dt="2022-07-09T11:14:57.629" v="30710" actId="478"/>
          <ac:spMkLst>
            <pc:docMk/>
            <pc:sldMk cId="2257693036" sldId="290"/>
            <ac:spMk id="2" creationId="{BCD069CC-3B11-33CA-33D5-43A5BFA14213}"/>
          </ac:spMkLst>
        </pc:spChg>
        <pc:spChg chg="del">
          <ac:chgData name="Lee Linda" userId="8ed8ef86829a09c4" providerId="LiveId" clId="{D0B0A380-F56F-44D1-90B4-F0F2A71332E2}" dt="2022-07-09T11:14:57.629" v="30710" actId="478"/>
          <ac:spMkLst>
            <pc:docMk/>
            <pc:sldMk cId="2257693036" sldId="290"/>
            <ac:spMk id="3" creationId="{A1D2A5E4-B4CC-D1B9-AACA-BA4C1E8B8DAF}"/>
          </ac:spMkLst>
        </pc:spChg>
        <pc:spChg chg="add del mod">
          <ac:chgData name="Lee Linda" userId="8ed8ef86829a09c4" providerId="LiveId" clId="{D0B0A380-F56F-44D1-90B4-F0F2A71332E2}" dt="2022-07-09T14:23:57.922" v="37652" actId="478"/>
          <ac:spMkLst>
            <pc:docMk/>
            <pc:sldMk cId="2257693036" sldId="290"/>
            <ac:spMk id="5" creationId="{C7AC5ECB-90F2-8BC9-CD74-663988848A42}"/>
          </ac:spMkLst>
        </pc:spChg>
        <pc:spChg chg="add del mod">
          <ac:chgData name="Lee Linda" userId="8ed8ef86829a09c4" providerId="LiveId" clId="{D0B0A380-F56F-44D1-90B4-F0F2A71332E2}" dt="2022-07-09T11:21:45.156" v="30945" actId="478"/>
          <ac:spMkLst>
            <pc:docMk/>
            <pc:sldMk cId="2257693036" sldId="290"/>
            <ac:spMk id="6" creationId="{9676E183-ED5F-EBA5-CBA8-1F010E9746B1}"/>
          </ac:spMkLst>
        </pc:spChg>
        <pc:spChg chg="add del mod">
          <ac:chgData name="Lee Linda" userId="8ed8ef86829a09c4" providerId="LiveId" clId="{D0B0A380-F56F-44D1-90B4-F0F2A71332E2}" dt="2022-07-09T14:23:57.922" v="37652" actId="478"/>
          <ac:spMkLst>
            <pc:docMk/>
            <pc:sldMk cId="2257693036" sldId="290"/>
            <ac:spMk id="7" creationId="{71C940A3-F6F1-97C9-62B6-318CCC3EAD5F}"/>
          </ac:spMkLst>
        </pc:spChg>
        <pc:spChg chg="add del mod">
          <ac:chgData name="Lee Linda" userId="8ed8ef86829a09c4" providerId="LiveId" clId="{D0B0A380-F56F-44D1-90B4-F0F2A71332E2}" dt="2022-07-09T11:47:53.485" v="33917" actId="478"/>
          <ac:spMkLst>
            <pc:docMk/>
            <pc:sldMk cId="2257693036" sldId="290"/>
            <ac:spMk id="8" creationId="{C3E1A03C-1148-B461-7087-319C393CFCE8}"/>
          </ac:spMkLst>
        </pc:spChg>
        <pc:spChg chg="add del mod">
          <ac:chgData name="Lee Linda" userId="8ed8ef86829a09c4" providerId="LiveId" clId="{D0B0A380-F56F-44D1-90B4-F0F2A71332E2}" dt="2022-07-09T11:46:41.160" v="33872" actId="478"/>
          <ac:spMkLst>
            <pc:docMk/>
            <pc:sldMk cId="2257693036" sldId="290"/>
            <ac:spMk id="9" creationId="{22E022BA-B6BD-C732-BC96-2617F3043E9C}"/>
          </ac:spMkLst>
        </pc:spChg>
        <pc:spChg chg="add del mod">
          <ac:chgData name="Lee Linda" userId="8ed8ef86829a09c4" providerId="LiveId" clId="{D0B0A380-F56F-44D1-90B4-F0F2A71332E2}" dt="2022-07-09T11:44:45.079" v="33796" actId="21"/>
          <ac:spMkLst>
            <pc:docMk/>
            <pc:sldMk cId="2257693036" sldId="290"/>
            <ac:spMk id="10" creationId="{DB499170-B3E1-69B7-F992-25A14A3C9351}"/>
          </ac:spMkLst>
        </pc:spChg>
        <pc:spChg chg="add mod">
          <ac:chgData name="Lee Linda" userId="8ed8ef86829a09c4" providerId="LiveId" clId="{D0B0A380-F56F-44D1-90B4-F0F2A71332E2}" dt="2022-07-10T19:36:52.831" v="45655" actId="20577"/>
          <ac:spMkLst>
            <pc:docMk/>
            <pc:sldMk cId="2257693036" sldId="290"/>
            <ac:spMk id="11" creationId="{5F9E5C6A-0EC2-0E8A-CA9F-81A038A55108}"/>
          </ac:spMkLst>
        </pc:spChg>
        <pc:spChg chg="add del mod">
          <ac:chgData name="Lee Linda" userId="8ed8ef86829a09c4" providerId="LiveId" clId="{D0B0A380-F56F-44D1-90B4-F0F2A71332E2}" dt="2022-07-10T15:15:30.018" v="41535" actId="478"/>
          <ac:spMkLst>
            <pc:docMk/>
            <pc:sldMk cId="2257693036" sldId="290"/>
            <ac:spMk id="12" creationId="{77E495E0-E9DA-B179-32A5-90427FAD4A5E}"/>
          </ac:spMkLst>
        </pc:spChg>
        <pc:spChg chg="add del mod">
          <ac:chgData name="Lee Linda" userId="8ed8ef86829a09c4" providerId="LiveId" clId="{D0B0A380-F56F-44D1-90B4-F0F2A71332E2}" dt="2022-07-10T15:34:53.085" v="41723" actId="20577"/>
          <ac:spMkLst>
            <pc:docMk/>
            <pc:sldMk cId="2257693036" sldId="290"/>
            <ac:spMk id="14" creationId="{DDF22AD9-F14A-4CBD-7AB1-98F56975FF47}"/>
          </ac:spMkLst>
        </pc:spChg>
        <pc:spChg chg="add mod">
          <ac:chgData name="Lee Linda" userId="8ed8ef86829a09c4" providerId="LiveId" clId="{D0B0A380-F56F-44D1-90B4-F0F2A71332E2}" dt="2022-07-10T19:37:06.184" v="45656" actId="404"/>
          <ac:spMkLst>
            <pc:docMk/>
            <pc:sldMk cId="2257693036" sldId="290"/>
            <ac:spMk id="28" creationId="{C9D6CFF1-C42F-C859-4D08-C62E10E9F8CC}"/>
          </ac:spMkLst>
        </pc:spChg>
        <pc:picChg chg="add del mod ord">
          <ac:chgData name="Lee Linda" userId="8ed8ef86829a09c4" providerId="LiveId" clId="{D0B0A380-F56F-44D1-90B4-F0F2A71332E2}" dt="2022-07-10T15:28:25.911" v="41585" actId="478"/>
          <ac:picMkLst>
            <pc:docMk/>
            <pc:sldMk cId="2257693036" sldId="290"/>
            <ac:picMk id="3" creationId="{3BB24496-745C-90FB-542B-D12CCE0DC71B}"/>
          </ac:picMkLst>
        </pc:picChg>
        <pc:picChg chg="add del mod">
          <ac:chgData name="Lee Linda" userId="8ed8ef86829a09c4" providerId="LiveId" clId="{D0B0A380-F56F-44D1-90B4-F0F2A71332E2}" dt="2022-07-10T15:23:04.797" v="41553" actId="478"/>
          <ac:picMkLst>
            <pc:docMk/>
            <pc:sldMk cId="2257693036" sldId="290"/>
            <ac:picMk id="5" creationId="{8ED4FF4F-FF72-8B5C-AE76-AB1D244AA8E5}"/>
          </ac:picMkLst>
        </pc:picChg>
        <pc:picChg chg="add del mod">
          <ac:chgData name="Lee Linda" userId="8ed8ef86829a09c4" providerId="LiveId" clId="{D0B0A380-F56F-44D1-90B4-F0F2A71332E2}" dt="2022-07-10T15:28:29.620" v="41588" actId="478"/>
          <ac:picMkLst>
            <pc:docMk/>
            <pc:sldMk cId="2257693036" sldId="290"/>
            <ac:picMk id="7" creationId="{8A9C9C1B-C55C-5BF5-F472-4452EA67113E}"/>
          </ac:picMkLst>
        </pc:picChg>
        <pc:picChg chg="add del mod ord">
          <ac:chgData name="Lee Linda" userId="8ed8ef86829a09c4" providerId="LiveId" clId="{D0B0A380-F56F-44D1-90B4-F0F2A71332E2}" dt="2022-07-10T15:28:36.555" v="41592" actId="478"/>
          <ac:picMkLst>
            <pc:docMk/>
            <pc:sldMk cId="2257693036" sldId="290"/>
            <ac:picMk id="9" creationId="{22AD83F2-5968-D923-61B1-F12C24FFD585}"/>
          </ac:picMkLst>
        </pc:picChg>
        <pc:picChg chg="add del mod">
          <ac:chgData name="Lee Linda" userId="8ed8ef86829a09c4" providerId="LiveId" clId="{D0B0A380-F56F-44D1-90B4-F0F2A71332E2}" dt="2022-07-10T15:32:22.345" v="41657" actId="478"/>
          <ac:picMkLst>
            <pc:docMk/>
            <pc:sldMk cId="2257693036" sldId="290"/>
            <ac:picMk id="15" creationId="{98F8B1E1-56D0-F702-59A9-A7674CC53062}"/>
          </ac:picMkLst>
        </pc:picChg>
        <pc:picChg chg="add del mod ord">
          <ac:chgData name="Lee Linda" userId="8ed8ef86829a09c4" providerId="LiveId" clId="{D0B0A380-F56F-44D1-90B4-F0F2A71332E2}" dt="2022-07-10T15:30:18.620" v="41619" actId="478"/>
          <ac:picMkLst>
            <pc:docMk/>
            <pc:sldMk cId="2257693036" sldId="290"/>
            <ac:picMk id="17" creationId="{30851781-CB4F-7AAE-B35F-F2745D8A10C9}"/>
          </ac:picMkLst>
        </pc:picChg>
        <pc:picChg chg="add del mod">
          <ac:chgData name="Lee Linda" userId="8ed8ef86829a09c4" providerId="LiveId" clId="{D0B0A380-F56F-44D1-90B4-F0F2A71332E2}" dt="2022-07-10T15:30:16.616" v="41618" actId="478"/>
          <ac:picMkLst>
            <pc:docMk/>
            <pc:sldMk cId="2257693036" sldId="290"/>
            <ac:picMk id="19" creationId="{C809ECC7-C86A-EFD0-00E1-8FDE8910AF28}"/>
          </ac:picMkLst>
        </pc:picChg>
        <pc:picChg chg="add del mod modCrop">
          <ac:chgData name="Lee Linda" userId="8ed8ef86829a09c4" providerId="LiveId" clId="{D0B0A380-F56F-44D1-90B4-F0F2A71332E2}" dt="2022-07-10T15:29:42.113" v="41606" actId="478"/>
          <ac:picMkLst>
            <pc:docMk/>
            <pc:sldMk cId="2257693036" sldId="290"/>
            <ac:picMk id="21" creationId="{239B6D2F-6574-1C53-53F8-1EE7D07C686C}"/>
          </ac:picMkLst>
        </pc:picChg>
        <pc:picChg chg="add mod modCrop">
          <ac:chgData name="Lee Linda" userId="8ed8ef86829a09c4" providerId="LiveId" clId="{D0B0A380-F56F-44D1-90B4-F0F2A71332E2}" dt="2022-07-10T16:01:20.129" v="42237" actId="1035"/>
          <ac:picMkLst>
            <pc:docMk/>
            <pc:sldMk cId="2257693036" sldId="290"/>
            <ac:picMk id="23" creationId="{A86B4E52-6EE6-FC64-06FF-38E7B6B7649E}"/>
          </ac:picMkLst>
        </pc:picChg>
        <pc:picChg chg="add del mod modCrop">
          <ac:chgData name="Lee Linda" userId="8ed8ef86829a09c4" providerId="LiveId" clId="{D0B0A380-F56F-44D1-90B4-F0F2A71332E2}" dt="2022-07-10T15:33:49.101" v="41677" actId="478"/>
          <ac:picMkLst>
            <pc:docMk/>
            <pc:sldMk cId="2257693036" sldId="290"/>
            <ac:picMk id="25" creationId="{A6940F61-6C4E-141A-28DB-A8AE40EEB37C}"/>
          </ac:picMkLst>
        </pc:picChg>
        <pc:picChg chg="add mod modCrop">
          <ac:chgData name="Lee Linda" userId="8ed8ef86829a09c4" providerId="LiveId" clId="{D0B0A380-F56F-44D1-90B4-F0F2A71332E2}" dt="2022-07-10T16:01:20.129" v="42237" actId="1035"/>
          <ac:picMkLst>
            <pc:docMk/>
            <pc:sldMk cId="2257693036" sldId="290"/>
            <ac:picMk id="27" creationId="{909AA3EB-41BB-92FB-811B-F6558D6B428F}"/>
          </ac:picMkLst>
        </pc:picChg>
        <pc:picChg chg="add del mod">
          <ac:chgData name="Lee Linda" userId="8ed8ef86829a09c4" providerId="LiveId" clId="{D0B0A380-F56F-44D1-90B4-F0F2A71332E2}" dt="2022-07-10T15:44:04.628" v="41875"/>
          <ac:picMkLst>
            <pc:docMk/>
            <pc:sldMk cId="2257693036" sldId="290"/>
            <ac:picMk id="30" creationId="{23E0D2A7-6332-8BEA-70C8-07081B41DADA}"/>
          </ac:picMkLst>
        </pc:picChg>
        <pc:cxnChg chg="add del mod">
          <ac:chgData name="Lee Linda" userId="8ed8ef86829a09c4" providerId="LiveId" clId="{D0B0A380-F56F-44D1-90B4-F0F2A71332E2}" dt="2022-07-09T14:23:57.922" v="37652" actId="478"/>
          <ac:cxnSpMkLst>
            <pc:docMk/>
            <pc:sldMk cId="2257693036" sldId="290"/>
            <ac:cxnSpMk id="4" creationId="{42A8039D-9A74-B687-304F-D3E276C08560}"/>
          </ac:cxnSpMkLst>
        </pc:cxnChg>
        <pc:cxnChg chg="add del mod">
          <ac:chgData name="Lee Linda" userId="8ed8ef86829a09c4" providerId="LiveId" clId="{D0B0A380-F56F-44D1-90B4-F0F2A71332E2}" dt="2022-07-09T14:23:59.908" v="37653"/>
          <ac:cxnSpMkLst>
            <pc:docMk/>
            <pc:sldMk cId="2257693036" sldId="290"/>
            <ac:cxnSpMk id="13" creationId="{3D2EEDFD-DE81-972A-77E5-9AA27A0D25FD}"/>
          </ac:cxnSpMkLst>
        </pc:cxnChg>
      </pc:sldChg>
      <pc:sldChg chg="addSp delSp modSp new mod">
        <pc:chgData name="Lee Linda" userId="8ed8ef86829a09c4" providerId="LiveId" clId="{D0B0A380-F56F-44D1-90B4-F0F2A71332E2}" dt="2022-07-10T19:44:53.187" v="45708" actId="255"/>
        <pc:sldMkLst>
          <pc:docMk/>
          <pc:sldMk cId="3918225407" sldId="291"/>
        </pc:sldMkLst>
        <pc:spChg chg="del">
          <ac:chgData name="Lee Linda" userId="8ed8ef86829a09c4" providerId="LiveId" clId="{D0B0A380-F56F-44D1-90B4-F0F2A71332E2}" dt="2022-07-09T11:44:21.418" v="33789" actId="478"/>
          <ac:spMkLst>
            <pc:docMk/>
            <pc:sldMk cId="3918225407" sldId="291"/>
            <ac:spMk id="2" creationId="{25EC8326-0AB6-228D-DC81-67760F3FAC3D}"/>
          </ac:spMkLst>
        </pc:spChg>
        <pc:spChg chg="del">
          <ac:chgData name="Lee Linda" userId="8ed8ef86829a09c4" providerId="LiveId" clId="{D0B0A380-F56F-44D1-90B4-F0F2A71332E2}" dt="2022-07-09T11:44:21.418" v="33789" actId="478"/>
          <ac:spMkLst>
            <pc:docMk/>
            <pc:sldMk cId="3918225407" sldId="291"/>
            <ac:spMk id="3" creationId="{818E73AD-C1F2-C410-DEFE-F512A17CF62B}"/>
          </ac:spMkLst>
        </pc:spChg>
        <pc:spChg chg="add del mod">
          <ac:chgData name="Lee Linda" userId="8ed8ef86829a09c4" providerId="LiveId" clId="{D0B0A380-F56F-44D1-90B4-F0F2A71332E2}" dt="2022-07-09T11:49:19.667" v="33948" actId="478"/>
          <ac:spMkLst>
            <pc:docMk/>
            <pc:sldMk cId="3918225407" sldId="291"/>
            <ac:spMk id="5" creationId="{841C9170-7831-2F40-AA9C-25D33E2E0708}"/>
          </ac:spMkLst>
        </pc:spChg>
        <pc:spChg chg="add mod">
          <ac:chgData name="Lee Linda" userId="8ed8ef86829a09c4" providerId="LiveId" clId="{D0B0A380-F56F-44D1-90B4-F0F2A71332E2}" dt="2022-07-10T19:44:53.187" v="45708" actId="255"/>
          <ac:spMkLst>
            <pc:docMk/>
            <pc:sldMk cId="3918225407" sldId="291"/>
            <ac:spMk id="6" creationId="{20B9EFDC-B985-8CE4-D3F3-799B2AAF1003}"/>
          </ac:spMkLst>
        </pc:spChg>
        <pc:spChg chg="add del mod">
          <ac:chgData name="Lee Linda" userId="8ed8ef86829a09c4" providerId="LiveId" clId="{D0B0A380-F56F-44D1-90B4-F0F2A71332E2}" dt="2022-07-09T11:49:19.667" v="33948" actId="478"/>
          <ac:spMkLst>
            <pc:docMk/>
            <pc:sldMk cId="3918225407" sldId="291"/>
            <ac:spMk id="6" creationId="{8B57B0CD-78B0-1926-E8D3-FC9DD571F10F}"/>
          </ac:spMkLst>
        </pc:spChg>
        <pc:spChg chg="add del mod">
          <ac:chgData name="Lee Linda" userId="8ed8ef86829a09c4" providerId="LiveId" clId="{D0B0A380-F56F-44D1-90B4-F0F2A71332E2}" dt="2022-07-09T11:49:52.651" v="33956" actId="478"/>
          <ac:spMkLst>
            <pc:docMk/>
            <pc:sldMk cId="3918225407" sldId="291"/>
            <ac:spMk id="7" creationId="{3968162B-D831-8F86-3413-4AEBCE2B7AFD}"/>
          </ac:spMkLst>
        </pc:spChg>
        <pc:spChg chg="add mod">
          <ac:chgData name="Lee Linda" userId="8ed8ef86829a09c4" providerId="LiveId" clId="{D0B0A380-F56F-44D1-90B4-F0F2A71332E2}" dt="2022-07-10T16:07:40.480" v="42580" actId="1076"/>
          <ac:spMkLst>
            <pc:docMk/>
            <pc:sldMk cId="3918225407" sldId="291"/>
            <ac:spMk id="7" creationId="{A0DE5574-459E-575B-7EC7-2ABBDD8A0755}"/>
          </ac:spMkLst>
        </pc:spChg>
        <pc:spChg chg="add del mod">
          <ac:chgData name="Lee Linda" userId="8ed8ef86829a09c4" providerId="LiveId" clId="{D0B0A380-F56F-44D1-90B4-F0F2A71332E2}" dt="2022-07-09T11:48:39.003" v="33928" actId="21"/>
          <ac:spMkLst>
            <pc:docMk/>
            <pc:sldMk cId="3918225407" sldId="291"/>
            <ac:spMk id="8" creationId="{DB025936-5115-FB43-420C-127A86B84022}"/>
          </ac:spMkLst>
        </pc:spChg>
        <pc:spChg chg="add mod">
          <ac:chgData name="Lee Linda" userId="8ed8ef86829a09c4" providerId="LiveId" clId="{D0B0A380-F56F-44D1-90B4-F0F2A71332E2}" dt="2022-07-10T16:07:08.465" v="42567" actId="403"/>
          <ac:spMkLst>
            <pc:docMk/>
            <pc:sldMk cId="3918225407" sldId="291"/>
            <ac:spMk id="10" creationId="{6C7F19B9-FF95-7A3C-3D03-82D324E57B4F}"/>
          </ac:spMkLst>
        </pc:spChg>
        <pc:spChg chg="add del mod">
          <ac:chgData name="Lee Linda" userId="8ed8ef86829a09c4" providerId="LiveId" clId="{D0B0A380-F56F-44D1-90B4-F0F2A71332E2}" dt="2022-07-10T15:49:48.390" v="42054" actId="478"/>
          <ac:spMkLst>
            <pc:docMk/>
            <pc:sldMk cId="3918225407" sldId="291"/>
            <ac:spMk id="11" creationId="{A361D317-FE54-874F-39A8-7C350F799247}"/>
          </ac:spMkLst>
        </pc:spChg>
        <pc:spChg chg="add del mod">
          <ac:chgData name="Lee Linda" userId="8ed8ef86829a09c4" providerId="LiveId" clId="{D0B0A380-F56F-44D1-90B4-F0F2A71332E2}" dt="2022-07-10T16:10:51.505" v="42664" actId="478"/>
          <ac:spMkLst>
            <pc:docMk/>
            <pc:sldMk cId="3918225407" sldId="291"/>
            <ac:spMk id="12" creationId="{B05DB04C-015A-5957-39EE-BC928A4CB1FD}"/>
          </ac:spMkLst>
        </pc:spChg>
        <pc:spChg chg="add del mod">
          <ac:chgData name="Lee Linda" userId="8ed8ef86829a09c4" providerId="LiveId" clId="{D0B0A380-F56F-44D1-90B4-F0F2A71332E2}" dt="2022-07-10T16:03:20.893" v="42324" actId="478"/>
          <ac:spMkLst>
            <pc:docMk/>
            <pc:sldMk cId="3918225407" sldId="291"/>
            <ac:spMk id="15" creationId="{4AFFFF4C-71B1-28AF-7798-885169053B0D}"/>
          </ac:spMkLst>
        </pc:spChg>
        <pc:spChg chg="add del mod">
          <ac:chgData name="Lee Linda" userId="8ed8ef86829a09c4" providerId="LiveId" clId="{D0B0A380-F56F-44D1-90B4-F0F2A71332E2}" dt="2022-07-10T16:03:13.341" v="42320" actId="478"/>
          <ac:spMkLst>
            <pc:docMk/>
            <pc:sldMk cId="3918225407" sldId="291"/>
            <ac:spMk id="16" creationId="{8E2C82C9-C257-3F80-E986-4A5DC1A96AB0}"/>
          </ac:spMkLst>
        </pc:spChg>
        <pc:spChg chg="add del mod">
          <ac:chgData name="Lee Linda" userId="8ed8ef86829a09c4" providerId="LiveId" clId="{D0B0A380-F56F-44D1-90B4-F0F2A71332E2}" dt="2022-07-10T16:05:43.480" v="42469" actId="478"/>
          <ac:spMkLst>
            <pc:docMk/>
            <pc:sldMk cId="3918225407" sldId="291"/>
            <ac:spMk id="17" creationId="{364DAD79-24A3-B75B-5D95-C7061C588199}"/>
          </ac:spMkLst>
        </pc:spChg>
        <pc:spChg chg="add mod ord">
          <ac:chgData name="Lee Linda" userId="8ed8ef86829a09c4" providerId="LiveId" clId="{D0B0A380-F56F-44D1-90B4-F0F2A71332E2}" dt="2022-07-10T16:08:18.093" v="42591" actId="404"/>
          <ac:spMkLst>
            <pc:docMk/>
            <pc:sldMk cId="3918225407" sldId="291"/>
            <ac:spMk id="18" creationId="{914BF86C-CBB0-1197-56F6-39A44E53E13E}"/>
          </ac:spMkLst>
        </pc:spChg>
        <pc:spChg chg="add del mod">
          <ac:chgData name="Lee Linda" userId="8ed8ef86829a09c4" providerId="LiveId" clId="{D0B0A380-F56F-44D1-90B4-F0F2A71332E2}" dt="2022-07-10T16:08:01.955" v="42590" actId="478"/>
          <ac:spMkLst>
            <pc:docMk/>
            <pc:sldMk cId="3918225407" sldId="291"/>
            <ac:spMk id="19" creationId="{C0AE45EE-EC0B-2B1D-2D0D-45D954B532D0}"/>
          </ac:spMkLst>
        </pc:spChg>
        <pc:spChg chg="add del mod">
          <ac:chgData name="Lee Linda" userId="8ed8ef86829a09c4" providerId="LiveId" clId="{D0B0A380-F56F-44D1-90B4-F0F2A71332E2}" dt="2022-07-10T16:07:46.027" v="42583"/>
          <ac:spMkLst>
            <pc:docMk/>
            <pc:sldMk cId="3918225407" sldId="291"/>
            <ac:spMk id="20" creationId="{91BA26FC-2A25-0BEF-8C35-AE6C4CD5C569}"/>
          </ac:spMkLst>
        </pc:spChg>
        <pc:spChg chg="add mod">
          <ac:chgData name="Lee Linda" userId="8ed8ef86829a09c4" providerId="LiveId" clId="{D0B0A380-F56F-44D1-90B4-F0F2A71332E2}" dt="2022-07-10T16:07:54.603" v="42588" actId="1076"/>
          <ac:spMkLst>
            <pc:docMk/>
            <pc:sldMk cId="3918225407" sldId="291"/>
            <ac:spMk id="21" creationId="{3AC6E137-5246-04A6-24D5-5A432B402876}"/>
          </ac:spMkLst>
        </pc:spChg>
        <pc:spChg chg="add mod">
          <ac:chgData name="Lee Linda" userId="8ed8ef86829a09c4" providerId="LiveId" clId="{D0B0A380-F56F-44D1-90B4-F0F2A71332E2}" dt="2022-07-10T16:08:18.093" v="42591" actId="404"/>
          <ac:spMkLst>
            <pc:docMk/>
            <pc:sldMk cId="3918225407" sldId="291"/>
            <ac:spMk id="22" creationId="{3F35AA2D-E780-5332-C711-99B960964AD7}"/>
          </ac:spMkLst>
        </pc:spChg>
        <pc:spChg chg="add mod">
          <ac:chgData name="Lee Linda" userId="8ed8ef86829a09c4" providerId="LiveId" clId="{D0B0A380-F56F-44D1-90B4-F0F2A71332E2}" dt="2022-07-10T16:08:57.340" v="42605" actId="1076"/>
          <ac:spMkLst>
            <pc:docMk/>
            <pc:sldMk cId="3918225407" sldId="291"/>
            <ac:spMk id="23" creationId="{ACBDC4FA-ECFC-3817-AA33-6A3C19864244}"/>
          </ac:spMkLst>
        </pc:spChg>
        <pc:spChg chg="add mod">
          <ac:chgData name="Lee Linda" userId="8ed8ef86829a09c4" providerId="LiveId" clId="{D0B0A380-F56F-44D1-90B4-F0F2A71332E2}" dt="2022-07-10T16:09:04.791" v="42612" actId="20577"/>
          <ac:spMkLst>
            <pc:docMk/>
            <pc:sldMk cId="3918225407" sldId="291"/>
            <ac:spMk id="24" creationId="{BCCA103D-3CFD-E08F-33BB-B87AD882913B}"/>
          </ac:spMkLst>
        </pc:spChg>
        <pc:spChg chg="add mod">
          <ac:chgData name="Lee Linda" userId="8ed8ef86829a09c4" providerId="LiveId" clId="{D0B0A380-F56F-44D1-90B4-F0F2A71332E2}" dt="2022-07-10T16:11:07.830" v="42666" actId="1076"/>
          <ac:spMkLst>
            <pc:docMk/>
            <pc:sldMk cId="3918225407" sldId="291"/>
            <ac:spMk id="26" creationId="{8A3FB60C-996C-280E-9B39-196FABAA577B}"/>
          </ac:spMkLst>
        </pc:spChg>
        <pc:picChg chg="add del mod">
          <ac:chgData name="Lee Linda" userId="8ed8ef86829a09c4" providerId="LiveId" clId="{D0B0A380-F56F-44D1-90B4-F0F2A71332E2}" dt="2022-07-10T15:51:25.940" v="42084" actId="478"/>
          <ac:picMkLst>
            <pc:docMk/>
            <pc:sldMk cId="3918225407" sldId="291"/>
            <ac:picMk id="3" creationId="{1D578B20-02EF-5433-71D3-BDC546B8B493}"/>
          </ac:picMkLst>
        </pc:picChg>
        <pc:picChg chg="add del mod">
          <ac:chgData name="Lee Linda" userId="8ed8ef86829a09c4" providerId="LiveId" clId="{D0B0A380-F56F-44D1-90B4-F0F2A71332E2}" dt="2022-07-10T15:51:24.954" v="42083" actId="478"/>
          <ac:picMkLst>
            <pc:docMk/>
            <pc:sldMk cId="3918225407" sldId="291"/>
            <ac:picMk id="5" creationId="{2F28FDD3-8CFC-81E7-65FD-124636DCFCE8}"/>
          </ac:picMkLst>
        </pc:picChg>
        <pc:picChg chg="add mod">
          <ac:chgData name="Lee Linda" userId="8ed8ef86829a09c4" providerId="LiveId" clId="{D0B0A380-F56F-44D1-90B4-F0F2A71332E2}" dt="2022-07-10T15:54:46.601" v="42184" actId="1076"/>
          <ac:picMkLst>
            <pc:docMk/>
            <pc:sldMk cId="3918225407" sldId="291"/>
            <ac:picMk id="13" creationId="{F7F02DE9-B18C-822D-7E18-EB8558D93B8B}"/>
          </ac:picMkLst>
        </pc:picChg>
        <pc:picChg chg="add mod modCrop">
          <ac:chgData name="Lee Linda" userId="8ed8ef86829a09c4" providerId="LiveId" clId="{D0B0A380-F56F-44D1-90B4-F0F2A71332E2}" dt="2022-07-10T15:54:46.601" v="42184" actId="1076"/>
          <ac:picMkLst>
            <pc:docMk/>
            <pc:sldMk cId="3918225407" sldId="291"/>
            <ac:picMk id="14" creationId="{126E632D-D764-0DC8-E555-A63E3A7138E7}"/>
          </ac:picMkLst>
        </pc:picChg>
        <pc:cxnChg chg="add del mod">
          <ac:chgData name="Lee Linda" userId="8ed8ef86829a09c4" providerId="LiveId" clId="{D0B0A380-F56F-44D1-90B4-F0F2A71332E2}" dt="2022-07-09T11:49:19.667" v="33948" actId="478"/>
          <ac:cxnSpMkLst>
            <pc:docMk/>
            <pc:sldMk cId="3918225407" sldId="291"/>
            <ac:cxnSpMk id="4" creationId="{EB470C1E-D365-4BCB-9B97-CBEBD945CC36}"/>
          </ac:cxnSpMkLst>
        </pc:cxnChg>
        <pc:cxnChg chg="add mod">
          <ac:chgData name="Lee Linda" userId="8ed8ef86829a09c4" providerId="LiveId" clId="{D0B0A380-F56F-44D1-90B4-F0F2A71332E2}" dt="2022-07-09T11:49:20.095" v="33949"/>
          <ac:cxnSpMkLst>
            <pc:docMk/>
            <pc:sldMk cId="3918225407" sldId="291"/>
            <ac:cxnSpMk id="9" creationId="{4B1FAEC7-B336-D171-9768-2AD0036DF077}"/>
          </ac:cxnSpMkLst>
        </pc:cxnChg>
        <pc:cxnChg chg="add mod">
          <ac:chgData name="Lee Linda" userId="8ed8ef86829a09c4" providerId="LiveId" clId="{D0B0A380-F56F-44D1-90B4-F0F2A71332E2}" dt="2022-07-10T16:10:10.161" v="42654" actId="692"/>
          <ac:cxnSpMkLst>
            <pc:docMk/>
            <pc:sldMk cId="3918225407" sldId="291"/>
            <ac:cxnSpMk id="25" creationId="{CBEA591B-3C81-194E-3464-C4DC9734C8B3}"/>
          </ac:cxnSpMkLst>
        </pc:cxnChg>
      </pc:sldChg>
      <pc:sldChg chg="addSp delSp modSp new del mod">
        <pc:chgData name="Lee Linda" userId="8ed8ef86829a09c4" providerId="LiveId" clId="{D0B0A380-F56F-44D1-90B4-F0F2A71332E2}" dt="2022-07-10T16:46:50.431" v="43769" actId="47"/>
        <pc:sldMkLst>
          <pc:docMk/>
          <pc:sldMk cId="232068805" sldId="292"/>
        </pc:sldMkLst>
        <pc:spChg chg="del">
          <ac:chgData name="Lee Linda" userId="8ed8ef86829a09c4" providerId="LiveId" clId="{D0B0A380-F56F-44D1-90B4-F0F2A71332E2}" dt="2022-07-09T11:48:35.661" v="33927" actId="478"/>
          <ac:spMkLst>
            <pc:docMk/>
            <pc:sldMk cId="232068805" sldId="292"/>
            <ac:spMk id="2" creationId="{44DFE854-B9D7-8182-2BE0-D67CA629F084}"/>
          </ac:spMkLst>
        </pc:spChg>
        <pc:spChg chg="del">
          <ac:chgData name="Lee Linda" userId="8ed8ef86829a09c4" providerId="LiveId" clId="{D0B0A380-F56F-44D1-90B4-F0F2A71332E2}" dt="2022-07-09T11:48:35.661" v="33927" actId="478"/>
          <ac:spMkLst>
            <pc:docMk/>
            <pc:sldMk cId="232068805" sldId="292"/>
            <ac:spMk id="3" creationId="{FE8F379B-D0C8-9B59-C03B-7DB3E62D8B6B}"/>
          </ac:spMkLst>
        </pc:spChg>
        <pc:spChg chg="add del mod">
          <ac:chgData name="Lee Linda" userId="8ed8ef86829a09c4" providerId="LiveId" clId="{D0B0A380-F56F-44D1-90B4-F0F2A71332E2}" dt="2022-07-09T11:51:00.016" v="34006" actId="478"/>
          <ac:spMkLst>
            <pc:docMk/>
            <pc:sldMk cId="232068805" sldId="292"/>
            <ac:spMk id="4" creationId="{628CF35B-C547-42B1-3C33-51F41DB6C168}"/>
          </ac:spMkLst>
        </pc:spChg>
        <pc:spChg chg="add mod">
          <ac:chgData name="Lee Linda" userId="8ed8ef86829a09c4" providerId="LiveId" clId="{D0B0A380-F56F-44D1-90B4-F0F2A71332E2}" dt="2022-07-09T11:50:52.070" v="34002"/>
          <ac:spMkLst>
            <pc:docMk/>
            <pc:sldMk cId="232068805" sldId="292"/>
            <ac:spMk id="6" creationId="{87A2379E-83F3-064F-E228-0DF1B0B277E3}"/>
          </ac:spMkLst>
        </pc:spChg>
        <pc:spChg chg="add mod">
          <ac:chgData name="Lee Linda" userId="8ed8ef86829a09c4" providerId="LiveId" clId="{D0B0A380-F56F-44D1-90B4-F0F2A71332E2}" dt="2022-07-09T11:50:52.070" v="34002"/>
          <ac:spMkLst>
            <pc:docMk/>
            <pc:sldMk cId="232068805" sldId="292"/>
            <ac:spMk id="7" creationId="{FC050586-AD49-C3F0-B940-98FBABCF88B9}"/>
          </ac:spMkLst>
        </pc:spChg>
        <pc:spChg chg="add mod">
          <ac:chgData name="Lee Linda" userId="8ed8ef86829a09c4" providerId="LiveId" clId="{D0B0A380-F56F-44D1-90B4-F0F2A71332E2}" dt="2022-07-09T14:23:57.434" v="37651" actId="404"/>
          <ac:spMkLst>
            <pc:docMk/>
            <pc:sldMk cId="232068805" sldId="292"/>
            <ac:spMk id="8" creationId="{9A17A2F1-B728-3019-6BE7-BF6A7FF9395C}"/>
          </ac:spMkLst>
        </pc:spChg>
        <pc:cxnChg chg="add mod">
          <ac:chgData name="Lee Linda" userId="8ed8ef86829a09c4" providerId="LiveId" clId="{D0B0A380-F56F-44D1-90B4-F0F2A71332E2}" dt="2022-07-09T11:50:52.070" v="34002"/>
          <ac:cxnSpMkLst>
            <pc:docMk/>
            <pc:sldMk cId="232068805" sldId="292"/>
            <ac:cxnSpMk id="5" creationId="{1A47B62A-4FCD-E1A2-B24E-D7895AE061E5}"/>
          </ac:cxnSpMkLst>
        </pc:cxnChg>
      </pc:sldChg>
      <pc:sldChg chg="add del">
        <pc:chgData name="Lee Linda" userId="8ed8ef86829a09c4" providerId="LiveId" clId="{D0B0A380-F56F-44D1-90B4-F0F2A71332E2}" dt="2022-07-09T11:44:37.274" v="33793"/>
        <pc:sldMkLst>
          <pc:docMk/>
          <pc:sldMk cId="977504525" sldId="292"/>
        </pc:sldMkLst>
      </pc:sldChg>
      <pc:sldChg chg="addSp delSp modSp add mod addCm modCm">
        <pc:chgData name="Lee Linda" userId="8ed8ef86829a09c4" providerId="LiveId" clId="{D0B0A380-F56F-44D1-90B4-F0F2A71332E2}" dt="2022-07-10T17:23:40.338" v="44732" actId="478"/>
        <pc:sldMkLst>
          <pc:docMk/>
          <pc:sldMk cId="1707246760" sldId="293"/>
        </pc:sldMkLst>
        <pc:spChg chg="mod">
          <ac:chgData name="Lee Linda" userId="8ed8ef86829a09c4" providerId="LiveId" clId="{D0B0A380-F56F-44D1-90B4-F0F2A71332E2}" dt="2022-07-09T13:38:57.060" v="36973" actId="207"/>
          <ac:spMkLst>
            <pc:docMk/>
            <pc:sldMk cId="1707246760" sldId="293"/>
            <ac:spMk id="4" creationId="{7869BC15-20AD-949E-52AC-5803D1B2551A}"/>
          </ac:spMkLst>
        </pc:spChg>
        <pc:spChg chg="del mod">
          <ac:chgData name="Lee Linda" userId="8ed8ef86829a09c4" providerId="LiveId" clId="{D0B0A380-F56F-44D1-90B4-F0F2A71332E2}" dt="2022-07-10T17:23:40.338" v="44732" actId="478"/>
          <ac:spMkLst>
            <pc:docMk/>
            <pc:sldMk cId="1707246760" sldId="293"/>
            <ac:spMk id="6" creationId="{6058FE28-21E3-4D03-6ED7-809C7AEC6900}"/>
          </ac:spMkLst>
        </pc:spChg>
        <pc:spChg chg="mod">
          <ac:chgData name="Lee Linda" userId="8ed8ef86829a09c4" providerId="LiveId" clId="{D0B0A380-F56F-44D1-90B4-F0F2A71332E2}" dt="2022-07-09T13:44:24.649" v="37059"/>
          <ac:spMkLst>
            <pc:docMk/>
            <pc:sldMk cId="1707246760" sldId="293"/>
            <ac:spMk id="10" creationId="{5CCBE502-9E7D-2DC0-A49E-EC43AB2011C6}"/>
          </ac:spMkLst>
        </pc:spChg>
        <pc:spChg chg="add mod">
          <ac:chgData name="Lee Linda" userId="8ed8ef86829a09c4" providerId="LiveId" clId="{D0B0A380-F56F-44D1-90B4-F0F2A71332E2}" dt="2022-07-10T17:23:38.233" v="44731" actId="571"/>
          <ac:spMkLst>
            <pc:docMk/>
            <pc:sldMk cId="1707246760" sldId="293"/>
            <ac:spMk id="11" creationId="{E4BC7512-0903-9ED2-18FD-3FBF7FBA6DD5}"/>
          </ac:spMkLst>
        </pc:spChg>
        <pc:spChg chg="add mod">
          <ac:chgData name="Lee Linda" userId="8ed8ef86829a09c4" providerId="LiveId" clId="{D0B0A380-F56F-44D1-90B4-F0F2A71332E2}" dt="2022-07-09T13:39:25.521" v="36978" actId="1076"/>
          <ac:spMkLst>
            <pc:docMk/>
            <pc:sldMk cId="1707246760" sldId="293"/>
            <ac:spMk id="16" creationId="{E94C4A31-A7CD-B619-C6C0-D3E35152E3FA}"/>
          </ac:spMkLst>
        </pc:spChg>
        <pc:spChg chg="mod">
          <ac:chgData name="Lee Linda" userId="8ed8ef86829a09c4" providerId="LiveId" clId="{D0B0A380-F56F-44D1-90B4-F0F2A71332E2}" dt="2022-07-09T13:39:00.351" v="36974" actId="207"/>
          <ac:spMkLst>
            <pc:docMk/>
            <pc:sldMk cId="1707246760" sldId="293"/>
            <ac:spMk id="17" creationId="{36D2470B-1F4A-D1F5-2655-38D1C2924849}"/>
          </ac:spMkLst>
        </pc:spChg>
        <pc:spChg chg="del mod">
          <ac:chgData name="Lee Linda" userId="8ed8ef86829a09c4" providerId="LiveId" clId="{D0B0A380-F56F-44D1-90B4-F0F2A71332E2}" dt="2022-07-09T13:38:14.952" v="36963" actId="21"/>
          <ac:spMkLst>
            <pc:docMk/>
            <pc:sldMk cId="1707246760" sldId="293"/>
            <ac:spMk id="18" creationId="{D53825E3-5645-969D-5BC7-EFC102B8DD8E}"/>
          </ac:spMkLst>
        </pc:spChg>
        <pc:spChg chg="del">
          <ac:chgData name="Lee Linda" userId="8ed8ef86829a09c4" providerId="LiveId" clId="{D0B0A380-F56F-44D1-90B4-F0F2A71332E2}" dt="2022-07-09T13:33:00.800" v="36577" actId="478"/>
          <ac:spMkLst>
            <pc:docMk/>
            <pc:sldMk cId="1707246760" sldId="293"/>
            <ac:spMk id="21" creationId="{A9E520FD-6BD7-B1E8-CA26-D0220163C87B}"/>
          </ac:spMkLst>
        </pc:spChg>
        <pc:grpChg chg="add mod">
          <ac:chgData name="Lee Linda" userId="8ed8ef86829a09c4" providerId="LiveId" clId="{D0B0A380-F56F-44D1-90B4-F0F2A71332E2}" dt="2022-07-09T13:39:19.720" v="36977" actId="1076"/>
          <ac:grpSpMkLst>
            <pc:docMk/>
            <pc:sldMk cId="1707246760" sldId="293"/>
            <ac:grpSpMk id="5" creationId="{440CA39B-F2E9-C16D-75D4-741A9916D2DC}"/>
          </ac:grpSpMkLst>
        </pc:grpChg>
        <pc:grpChg chg="del">
          <ac:chgData name="Lee Linda" userId="8ed8ef86829a09c4" providerId="LiveId" clId="{D0B0A380-F56F-44D1-90B4-F0F2A71332E2}" dt="2022-07-09T13:32:59.466" v="36576" actId="478"/>
          <ac:grpSpMkLst>
            <pc:docMk/>
            <pc:sldMk cId="1707246760" sldId="293"/>
            <ac:grpSpMk id="24" creationId="{C229B8E2-3623-DB38-4D05-F2E46688226B}"/>
          </ac:grpSpMkLst>
        </pc:grpChg>
        <pc:picChg chg="add mod ord">
          <ac:chgData name="Lee Linda" userId="8ed8ef86829a09c4" providerId="LiveId" clId="{D0B0A380-F56F-44D1-90B4-F0F2A71332E2}" dt="2022-07-09T13:37:56.901" v="36960" actId="164"/>
          <ac:picMkLst>
            <pc:docMk/>
            <pc:sldMk cId="1707246760" sldId="293"/>
            <ac:picMk id="3" creationId="{54D2F8E0-D28F-AE6A-21C5-F2950078EAAD}"/>
          </ac:picMkLst>
        </pc:picChg>
        <pc:picChg chg="del">
          <ac:chgData name="Lee Linda" userId="8ed8ef86829a09c4" providerId="LiveId" clId="{D0B0A380-F56F-44D1-90B4-F0F2A71332E2}" dt="2022-07-09T13:32:45.999" v="36569" actId="478"/>
          <ac:picMkLst>
            <pc:docMk/>
            <pc:sldMk cId="1707246760" sldId="293"/>
            <ac:picMk id="11" creationId="{51FDE2B5-1102-3833-6B37-3C253A304855}"/>
          </ac:picMkLst>
        </pc:picChg>
        <pc:cxnChg chg="mod">
          <ac:chgData name="Lee Linda" userId="8ed8ef86829a09c4" providerId="LiveId" clId="{D0B0A380-F56F-44D1-90B4-F0F2A71332E2}" dt="2022-07-09T13:37:35.726" v="36956" actId="1076"/>
          <ac:cxnSpMkLst>
            <pc:docMk/>
            <pc:sldMk cId="1707246760" sldId="293"/>
            <ac:cxnSpMk id="8" creationId="{D18E945C-7255-59B2-5FD6-3CBE62B1361C}"/>
          </ac:cxnSpMkLst>
        </pc:cxnChg>
      </pc:sldChg>
      <pc:sldChg chg="modSp add del mod">
        <pc:chgData name="Lee Linda" userId="8ed8ef86829a09c4" providerId="LiveId" clId="{D0B0A380-F56F-44D1-90B4-F0F2A71332E2}" dt="2022-07-09T12:39:38.534" v="36220" actId="47"/>
        <pc:sldMkLst>
          <pc:docMk/>
          <pc:sldMk cId="2784890295" sldId="293"/>
        </pc:sldMkLst>
        <pc:spChg chg="mod">
          <ac:chgData name="Lee Linda" userId="8ed8ef86829a09c4" providerId="LiveId" clId="{D0B0A380-F56F-44D1-90B4-F0F2A71332E2}" dt="2022-07-09T12:39:31.439" v="36219" actId="207"/>
          <ac:spMkLst>
            <pc:docMk/>
            <pc:sldMk cId="2784890295" sldId="293"/>
            <ac:spMk id="5" creationId="{FECB2DF2-73A2-FA19-3233-CF2F7C19CBD2}"/>
          </ac:spMkLst>
        </pc:spChg>
        <pc:spChg chg="mod">
          <ac:chgData name="Lee Linda" userId="8ed8ef86829a09c4" providerId="LiveId" clId="{D0B0A380-F56F-44D1-90B4-F0F2A71332E2}" dt="2022-07-09T12:39:08.670" v="36216" actId="207"/>
          <ac:spMkLst>
            <pc:docMk/>
            <pc:sldMk cId="2784890295" sldId="293"/>
            <ac:spMk id="6" creationId="{6922ECEE-D3C1-CA3E-9486-1ADC410462A2}"/>
          </ac:spMkLst>
        </pc:spChg>
      </pc:sldChg>
      <pc:sldChg chg="addSp delSp modSp new del mod ord">
        <pc:chgData name="Lee Linda" userId="8ed8ef86829a09c4" providerId="LiveId" clId="{D0B0A380-F56F-44D1-90B4-F0F2A71332E2}" dt="2022-07-10T18:16:42" v="44961" actId="47"/>
        <pc:sldMkLst>
          <pc:docMk/>
          <pc:sldMk cId="552232302" sldId="294"/>
        </pc:sldMkLst>
        <pc:spChg chg="del">
          <ac:chgData name="Lee Linda" userId="8ed8ef86829a09c4" providerId="LiveId" clId="{D0B0A380-F56F-44D1-90B4-F0F2A71332E2}" dt="2022-07-10T14:10:40.358" v="38704" actId="478"/>
          <ac:spMkLst>
            <pc:docMk/>
            <pc:sldMk cId="552232302" sldId="294"/>
            <ac:spMk id="2" creationId="{92D27E5F-1F02-67D5-4823-BA70D80AFB81}"/>
          </ac:spMkLst>
        </pc:spChg>
        <pc:spChg chg="del">
          <ac:chgData name="Lee Linda" userId="8ed8ef86829a09c4" providerId="LiveId" clId="{D0B0A380-F56F-44D1-90B4-F0F2A71332E2}" dt="2022-07-10T14:10:40.358" v="38704" actId="478"/>
          <ac:spMkLst>
            <pc:docMk/>
            <pc:sldMk cId="552232302" sldId="294"/>
            <ac:spMk id="3" creationId="{74380C7E-AF94-1D41-A19E-53362202AC7B}"/>
          </ac:spMkLst>
        </pc:spChg>
        <pc:spChg chg="add mod">
          <ac:chgData name="Lee Linda" userId="8ed8ef86829a09c4" providerId="LiveId" clId="{D0B0A380-F56F-44D1-90B4-F0F2A71332E2}" dt="2022-07-10T14:10:50.724" v="38705"/>
          <ac:spMkLst>
            <pc:docMk/>
            <pc:sldMk cId="552232302" sldId="294"/>
            <ac:spMk id="5" creationId="{5DB618F7-D70C-1166-9220-B3A354F9745C}"/>
          </ac:spMkLst>
        </pc:spChg>
        <pc:spChg chg="add del mod">
          <ac:chgData name="Lee Linda" userId="8ed8ef86829a09c4" providerId="LiveId" clId="{D0B0A380-F56F-44D1-90B4-F0F2A71332E2}" dt="2022-07-10T14:16:44.235" v="38839" actId="478"/>
          <ac:spMkLst>
            <pc:docMk/>
            <pc:sldMk cId="552232302" sldId="294"/>
            <ac:spMk id="6" creationId="{0E5B504D-0C2F-AF5B-1807-43BB63B050DA}"/>
          </ac:spMkLst>
        </pc:spChg>
        <pc:spChg chg="add del mod">
          <ac:chgData name="Lee Linda" userId="8ed8ef86829a09c4" providerId="LiveId" clId="{D0B0A380-F56F-44D1-90B4-F0F2A71332E2}" dt="2022-07-10T14:16:58.741" v="38843" actId="478"/>
          <ac:spMkLst>
            <pc:docMk/>
            <pc:sldMk cId="552232302" sldId="294"/>
            <ac:spMk id="7" creationId="{B307956A-8C7C-DAE7-21B4-176ED5384318}"/>
          </ac:spMkLst>
        </pc:spChg>
        <pc:spChg chg="add del mod">
          <ac:chgData name="Lee Linda" userId="8ed8ef86829a09c4" providerId="LiveId" clId="{D0B0A380-F56F-44D1-90B4-F0F2A71332E2}" dt="2022-07-10T14:17:20.385" v="38852" actId="478"/>
          <ac:spMkLst>
            <pc:docMk/>
            <pc:sldMk cId="552232302" sldId="294"/>
            <ac:spMk id="8" creationId="{B0FFB4F3-217E-1AED-EC73-EE5B51789028}"/>
          </ac:spMkLst>
        </pc:spChg>
        <pc:spChg chg="add del mod">
          <ac:chgData name="Lee Linda" userId="8ed8ef86829a09c4" providerId="LiveId" clId="{D0B0A380-F56F-44D1-90B4-F0F2A71332E2}" dt="2022-07-10T14:17:10.813" v="38848" actId="478"/>
          <ac:spMkLst>
            <pc:docMk/>
            <pc:sldMk cId="552232302" sldId="294"/>
            <ac:spMk id="9" creationId="{52966792-32C2-FD77-9075-6062F21539B7}"/>
          </ac:spMkLst>
        </pc:spChg>
        <pc:spChg chg="add del mod">
          <ac:chgData name="Lee Linda" userId="8ed8ef86829a09c4" providerId="LiveId" clId="{D0B0A380-F56F-44D1-90B4-F0F2A71332E2}" dt="2022-07-10T14:19:37.956" v="38877" actId="478"/>
          <ac:spMkLst>
            <pc:docMk/>
            <pc:sldMk cId="552232302" sldId="294"/>
            <ac:spMk id="10" creationId="{EAD5BB8F-11CD-C0E1-D6E2-FA551C0C6608}"/>
          </ac:spMkLst>
        </pc:spChg>
        <pc:spChg chg="add del mod">
          <ac:chgData name="Lee Linda" userId="8ed8ef86829a09c4" providerId="LiveId" clId="{D0B0A380-F56F-44D1-90B4-F0F2A71332E2}" dt="2022-07-10T14:18:08.797" v="38863" actId="478"/>
          <ac:spMkLst>
            <pc:docMk/>
            <pc:sldMk cId="552232302" sldId="294"/>
            <ac:spMk id="11" creationId="{7888B937-AC99-BF2C-1454-BA9A8BF6547F}"/>
          </ac:spMkLst>
        </pc:spChg>
        <pc:spChg chg="add del mod ord">
          <ac:chgData name="Lee Linda" userId="8ed8ef86829a09c4" providerId="LiveId" clId="{D0B0A380-F56F-44D1-90B4-F0F2A71332E2}" dt="2022-07-10T14:13:57.931" v="38754" actId="478"/>
          <ac:spMkLst>
            <pc:docMk/>
            <pc:sldMk cId="552232302" sldId="294"/>
            <ac:spMk id="12" creationId="{958C9094-2490-579C-9318-5F7803E3EC5B}"/>
          </ac:spMkLst>
        </pc:spChg>
        <pc:spChg chg="add del mod">
          <ac:chgData name="Lee Linda" userId="8ed8ef86829a09c4" providerId="LiveId" clId="{D0B0A380-F56F-44D1-90B4-F0F2A71332E2}" dt="2022-07-10T14:15:19.944" v="38806" actId="478"/>
          <ac:spMkLst>
            <pc:docMk/>
            <pc:sldMk cId="552232302" sldId="294"/>
            <ac:spMk id="13" creationId="{ADBC731B-912B-AFCA-654A-92A4E3276001}"/>
          </ac:spMkLst>
        </pc:spChg>
        <pc:spChg chg="add mod">
          <ac:chgData name="Lee Linda" userId="8ed8ef86829a09c4" providerId="LiveId" clId="{D0B0A380-F56F-44D1-90B4-F0F2A71332E2}" dt="2022-07-10T14:13:47.504" v="38751" actId="571"/>
          <ac:spMkLst>
            <pc:docMk/>
            <pc:sldMk cId="552232302" sldId="294"/>
            <ac:spMk id="14" creationId="{51497409-B00F-B0AD-B4EF-B212D78DD3B4}"/>
          </ac:spMkLst>
        </pc:spChg>
        <pc:spChg chg="add del mod">
          <ac:chgData name="Lee Linda" userId="8ed8ef86829a09c4" providerId="LiveId" clId="{D0B0A380-F56F-44D1-90B4-F0F2A71332E2}" dt="2022-07-10T14:15:20.195" v="38807" actId="478"/>
          <ac:spMkLst>
            <pc:docMk/>
            <pc:sldMk cId="552232302" sldId="294"/>
            <ac:spMk id="15" creationId="{5308692C-07B7-762F-1782-F186DCC40278}"/>
          </ac:spMkLst>
        </pc:spChg>
        <pc:spChg chg="add del mod">
          <ac:chgData name="Lee Linda" userId="8ed8ef86829a09c4" providerId="LiveId" clId="{D0B0A380-F56F-44D1-90B4-F0F2A71332E2}" dt="2022-07-10T14:15:46.411" v="38825" actId="478"/>
          <ac:spMkLst>
            <pc:docMk/>
            <pc:sldMk cId="552232302" sldId="294"/>
            <ac:spMk id="16" creationId="{6CFFBFDF-E084-424B-8A28-38FFBBF92070}"/>
          </ac:spMkLst>
        </pc:spChg>
        <pc:spChg chg="add del mod">
          <ac:chgData name="Lee Linda" userId="8ed8ef86829a09c4" providerId="LiveId" clId="{D0B0A380-F56F-44D1-90B4-F0F2A71332E2}" dt="2022-07-10T14:15:28.321" v="38820"/>
          <ac:spMkLst>
            <pc:docMk/>
            <pc:sldMk cId="552232302" sldId="294"/>
            <ac:spMk id="17" creationId="{4F1F0C0C-FCCE-A5CD-99B9-7EDC9A728B2E}"/>
          </ac:spMkLst>
        </pc:spChg>
        <pc:spChg chg="add mod">
          <ac:chgData name="Lee Linda" userId="8ed8ef86829a09c4" providerId="LiveId" clId="{D0B0A380-F56F-44D1-90B4-F0F2A71332E2}" dt="2022-07-10T14:15:27.372" v="38818" actId="571"/>
          <ac:spMkLst>
            <pc:docMk/>
            <pc:sldMk cId="552232302" sldId="294"/>
            <ac:spMk id="18" creationId="{DBB7557B-A459-07D1-EB21-02F7E5ECA9C0}"/>
          </ac:spMkLst>
        </pc:spChg>
        <pc:spChg chg="add del mod">
          <ac:chgData name="Lee Linda" userId="8ed8ef86829a09c4" providerId="LiveId" clId="{D0B0A380-F56F-44D1-90B4-F0F2A71332E2}" dt="2022-07-10T14:15:47.194" v="38826" actId="478"/>
          <ac:spMkLst>
            <pc:docMk/>
            <pc:sldMk cId="552232302" sldId="294"/>
            <ac:spMk id="19" creationId="{8D7D06A9-58DD-4A23-AB5C-C5ADEE707D63}"/>
          </ac:spMkLst>
        </pc:spChg>
        <pc:spChg chg="add mod">
          <ac:chgData name="Lee Linda" userId="8ed8ef86829a09c4" providerId="LiveId" clId="{D0B0A380-F56F-44D1-90B4-F0F2A71332E2}" dt="2022-07-10T14:15:36.048" v="38823" actId="571"/>
          <ac:spMkLst>
            <pc:docMk/>
            <pc:sldMk cId="552232302" sldId="294"/>
            <ac:spMk id="20" creationId="{D272ABB9-6275-955B-C348-E046C1F2845D}"/>
          </ac:spMkLst>
        </pc:spChg>
        <pc:spChg chg="add del mod">
          <ac:chgData name="Lee Linda" userId="8ed8ef86829a09c4" providerId="LiveId" clId="{D0B0A380-F56F-44D1-90B4-F0F2A71332E2}" dt="2022-07-10T14:15:48.181" v="38827" actId="478"/>
          <ac:spMkLst>
            <pc:docMk/>
            <pc:sldMk cId="552232302" sldId="294"/>
            <ac:spMk id="21" creationId="{1DF918A3-C61B-CD4A-BB18-2599E3B70F21}"/>
          </ac:spMkLst>
        </pc:spChg>
        <pc:spChg chg="add del mod">
          <ac:chgData name="Lee Linda" userId="8ed8ef86829a09c4" providerId="LiveId" clId="{D0B0A380-F56F-44D1-90B4-F0F2A71332E2}" dt="2022-07-10T14:19:31.274" v="38875" actId="478"/>
          <ac:spMkLst>
            <pc:docMk/>
            <pc:sldMk cId="552232302" sldId="294"/>
            <ac:spMk id="22" creationId="{81206E58-F305-EB3C-DF95-E2AD63ABD0DB}"/>
          </ac:spMkLst>
        </pc:spChg>
        <pc:spChg chg="add del mod">
          <ac:chgData name="Lee Linda" userId="8ed8ef86829a09c4" providerId="LiveId" clId="{D0B0A380-F56F-44D1-90B4-F0F2A71332E2}" dt="2022-07-10T14:18:05.291" v="38862" actId="478"/>
          <ac:spMkLst>
            <pc:docMk/>
            <pc:sldMk cId="552232302" sldId="294"/>
            <ac:spMk id="23" creationId="{09D29D5D-DA48-9DBF-7B58-65AE16CCCC75}"/>
          </ac:spMkLst>
        </pc:spChg>
        <pc:spChg chg="add del mod">
          <ac:chgData name="Lee Linda" userId="8ed8ef86829a09c4" providerId="LiveId" clId="{D0B0A380-F56F-44D1-90B4-F0F2A71332E2}" dt="2022-07-10T14:17:44.910" v="38859" actId="478"/>
          <ac:spMkLst>
            <pc:docMk/>
            <pc:sldMk cId="552232302" sldId="294"/>
            <ac:spMk id="24" creationId="{94F763FC-1E10-521C-3C4F-68EB60742EA3}"/>
          </ac:spMkLst>
        </pc:spChg>
        <pc:spChg chg="add del mod">
          <ac:chgData name="Lee Linda" userId="8ed8ef86829a09c4" providerId="LiveId" clId="{D0B0A380-F56F-44D1-90B4-F0F2A71332E2}" dt="2022-07-10T14:17:58.560" v="38861" actId="478"/>
          <ac:spMkLst>
            <pc:docMk/>
            <pc:sldMk cId="552232302" sldId="294"/>
            <ac:spMk id="25" creationId="{2A505DB9-86BB-9540-3281-8D4775F99BEE}"/>
          </ac:spMkLst>
        </pc:spChg>
        <pc:spChg chg="add mod">
          <ac:chgData name="Lee Linda" userId="8ed8ef86829a09c4" providerId="LiveId" clId="{D0B0A380-F56F-44D1-90B4-F0F2A71332E2}" dt="2022-07-10T17:16:46.255" v="44703" actId="207"/>
          <ac:spMkLst>
            <pc:docMk/>
            <pc:sldMk cId="552232302" sldId="294"/>
            <ac:spMk id="26" creationId="{8C70C998-76FE-6367-0872-E4A9D070E713}"/>
          </ac:spMkLst>
        </pc:spChg>
        <pc:spChg chg="add del mod">
          <ac:chgData name="Lee Linda" userId="8ed8ef86829a09c4" providerId="LiveId" clId="{D0B0A380-F56F-44D1-90B4-F0F2A71332E2}" dt="2022-07-10T14:20:18.509" v="38893" actId="478"/>
          <ac:spMkLst>
            <pc:docMk/>
            <pc:sldMk cId="552232302" sldId="294"/>
            <ac:spMk id="27" creationId="{9853D50C-A451-C238-E234-C7A3FA9645CF}"/>
          </ac:spMkLst>
        </pc:spChg>
        <pc:spChg chg="add del mod">
          <ac:chgData name="Lee Linda" userId="8ed8ef86829a09c4" providerId="LiveId" clId="{D0B0A380-F56F-44D1-90B4-F0F2A71332E2}" dt="2022-07-10T14:19:55.618" v="38885" actId="478"/>
          <ac:spMkLst>
            <pc:docMk/>
            <pc:sldMk cId="552232302" sldId="294"/>
            <ac:spMk id="28" creationId="{16953931-6EBA-024D-F9D6-DE5DF03B2D97}"/>
          </ac:spMkLst>
        </pc:spChg>
        <pc:spChg chg="add mod">
          <ac:chgData name="Lee Linda" userId="8ed8ef86829a09c4" providerId="LiveId" clId="{D0B0A380-F56F-44D1-90B4-F0F2A71332E2}" dt="2022-07-10T17:16:46.255" v="44703" actId="207"/>
          <ac:spMkLst>
            <pc:docMk/>
            <pc:sldMk cId="552232302" sldId="294"/>
            <ac:spMk id="29" creationId="{20A130E3-5198-13B3-6CB2-F78A53CCBE04}"/>
          </ac:spMkLst>
        </pc:spChg>
        <pc:spChg chg="add mod">
          <ac:chgData name="Lee Linda" userId="8ed8ef86829a09c4" providerId="LiveId" clId="{D0B0A380-F56F-44D1-90B4-F0F2A71332E2}" dt="2022-07-10T17:16:46.255" v="44703" actId="207"/>
          <ac:spMkLst>
            <pc:docMk/>
            <pc:sldMk cId="552232302" sldId="294"/>
            <ac:spMk id="30" creationId="{529FA493-EDE7-4CB6-1680-29C34D73A184}"/>
          </ac:spMkLst>
        </pc:spChg>
        <pc:spChg chg="add mod">
          <ac:chgData name="Lee Linda" userId="8ed8ef86829a09c4" providerId="LiveId" clId="{D0B0A380-F56F-44D1-90B4-F0F2A71332E2}" dt="2022-07-10T14:22:38.178" v="38927" actId="1036"/>
          <ac:spMkLst>
            <pc:docMk/>
            <pc:sldMk cId="552232302" sldId="294"/>
            <ac:spMk id="31" creationId="{52318F6B-F5A5-8B6C-7309-790142F15296}"/>
          </ac:spMkLst>
        </pc:spChg>
        <pc:spChg chg="add mod">
          <ac:chgData name="Lee Linda" userId="8ed8ef86829a09c4" providerId="LiveId" clId="{D0B0A380-F56F-44D1-90B4-F0F2A71332E2}" dt="2022-07-10T14:19:42.049" v="38879" actId="571"/>
          <ac:spMkLst>
            <pc:docMk/>
            <pc:sldMk cId="552232302" sldId="294"/>
            <ac:spMk id="32" creationId="{11CE2D94-000B-6F2F-63F1-2C908500EF12}"/>
          </ac:spMkLst>
        </pc:spChg>
        <pc:spChg chg="add mod">
          <ac:chgData name="Lee Linda" userId="8ed8ef86829a09c4" providerId="LiveId" clId="{D0B0A380-F56F-44D1-90B4-F0F2A71332E2}" dt="2022-07-10T14:22:38.178" v="38927" actId="1036"/>
          <ac:spMkLst>
            <pc:docMk/>
            <pc:sldMk cId="552232302" sldId="294"/>
            <ac:spMk id="33" creationId="{539D42FC-57E7-2EB1-92B8-A1250E6B5A8B}"/>
          </ac:spMkLst>
        </pc:spChg>
        <pc:spChg chg="add mod">
          <ac:chgData name="Lee Linda" userId="8ed8ef86829a09c4" providerId="LiveId" clId="{D0B0A380-F56F-44D1-90B4-F0F2A71332E2}" dt="2022-07-10T14:20:05.059" v="38889" actId="571"/>
          <ac:spMkLst>
            <pc:docMk/>
            <pc:sldMk cId="552232302" sldId="294"/>
            <ac:spMk id="34" creationId="{AD8CA3F7-E3B8-10BD-675F-A853547438E5}"/>
          </ac:spMkLst>
        </pc:spChg>
        <pc:spChg chg="add mod">
          <ac:chgData name="Lee Linda" userId="8ed8ef86829a09c4" providerId="LiveId" clId="{D0B0A380-F56F-44D1-90B4-F0F2A71332E2}" dt="2022-07-10T14:20:05.059" v="38889" actId="571"/>
          <ac:spMkLst>
            <pc:docMk/>
            <pc:sldMk cId="552232302" sldId="294"/>
            <ac:spMk id="35" creationId="{73A18A88-99B6-778E-5AA3-A3AD9C987857}"/>
          </ac:spMkLst>
        </pc:spChg>
        <pc:spChg chg="add mod">
          <ac:chgData name="Lee Linda" userId="8ed8ef86829a09c4" providerId="LiveId" clId="{D0B0A380-F56F-44D1-90B4-F0F2A71332E2}" dt="2022-07-10T14:20:13.820" v="38891" actId="571"/>
          <ac:spMkLst>
            <pc:docMk/>
            <pc:sldMk cId="552232302" sldId="294"/>
            <ac:spMk id="36" creationId="{9880AEE7-4430-F461-6668-1DECAF029EED}"/>
          </ac:spMkLst>
        </pc:spChg>
        <pc:spChg chg="add del mod">
          <ac:chgData name="Lee Linda" userId="8ed8ef86829a09c4" providerId="LiveId" clId="{D0B0A380-F56F-44D1-90B4-F0F2A71332E2}" dt="2022-07-10T14:20:29.077" v="38897" actId="478"/>
          <ac:spMkLst>
            <pc:docMk/>
            <pc:sldMk cId="552232302" sldId="294"/>
            <ac:spMk id="37" creationId="{6772C009-4210-486F-4B7F-968A418C660F}"/>
          </ac:spMkLst>
        </pc:spChg>
        <pc:spChg chg="add mod">
          <ac:chgData name="Lee Linda" userId="8ed8ef86829a09c4" providerId="LiveId" clId="{D0B0A380-F56F-44D1-90B4-F0F2A71332E2}" dt="2022-07-10T14:22:38.178" v="38927" actId="1036"/>
          <ac:spMkLst>
            <pc:docMk/>
            <pc:sldMk cId="552232302" sldId="294"/>
            <ac:spMk id="38" creationId="{7C6536F7-0E32-FF0A-BDD2-A4539F9ACCC5}"/>
          </ac:spMkLst>
        </pc:spChg>
        <pc:spChg chg="add del mod ord">
          <ac:chgData name="Lee Linda" userId="8ed8ef86829a09c4" providerId="LiveId" clId="{D0B0A380-F56F-44D1-90B4-F0F2A71332E2}" dt="2022-07-10T17:12:51.315" v="44693" actId="478"/>
          <ac:spMkLst>
            <pc:docMk/>
            <pc:sldMk cId="552232302" sldId="294"/>
            <ac:spMk id="39" creationId="{2F02E90D-F206-5F83-9E47-99D4044F22EC}"/>
          </ac:spMkLst>
        </pc:spChg>
        <pc:spChg chg="add del mod">
          <ac:chgData name="Lee Linda" userId="8ed8ef86829a09c4" providerId="LiveId" clId="{D0B0A380-F56F-44D1-90B4-F0F2A71332E2}" dt="2022-07-10T16:49:38.954" v="43858" actId="478"/>
          <ac:spMkLst>
            <pc:docMk/>
            <pc:sldMk cId="552232302" sldId="294"/>
            <ac:spMk id="40" creationId="{49831366-8D23-0000-A59B-1FEA251FE546}"/>
          </ac:spMkLst>
        </pc:spChg>
        <pc:spChg chg="add mod">
          <ac:chgData name="Lee Linda" userId="8ed8ef86829a09c4" providerId="LiveId" clId="{D0B0A380-F56F-44D1-90B4-F0F2A71332E2}" dt="2022-07-10T16:48:17.311" v="43831" actId="571"/>
          <ac:spMkLst>
            <pc:docMk/>
            <pc:sldMk cId="552232302" sldId="294"/>
            <ac:spMk id="41" creationId="{11CC178C-8D47-337A-7F48-80AC4A3F340A}"/>
          </ac:spMkLst>
        </pc:spChg>
        <pc:spChg chg="add mod">
          <ac:chgData name="Lee Linda" userId="8ed8ef86829a09c4" providerId="LiveId" clId="{D0B0A380-F56F-44D1-90B4-F0F2A71332E2}" dt="2022-07-10T16:48:17.311" v="43831" actId="571"/>
          <ac:spMkLst>
            <pc:docMk/>
            <pc:sldMk cId="552232302" sldId="294"/>
            <ac:spMk id="42" creationId="{84FC18B5-81EE-E9C4-7BF5-0E60459DFA6B}"/>
          </ac:spMkLst>
        </pc:spChg>
        <pc:spChg chg="add mod">
          <ac:chgData name="Lee Linda" userId="8ed8ef86829a09c4" providerId="LiveId" clId="{D0B0A380-F56F-44D1-90B4-F0F2A71332E2}" dt="2022-07-10T16:48:27.207" v="43833" actId="571"/>
          <ac:spMkLst>
            <pc:docMk/>
            <pc:sldMk cId="552232302" sldId="294"/>
            <ac:spMk id="43" creationId="{293A2DA7-B140-DE7D-EB3D-13CD638D9678}"/>
          </ac:spMkLst>
        </pc:spChg>
        <pc:spChg chg="add mod ord">
          <ac:chgData name="Lee Linda" userId="8ed8ef86829a09c4" providerId="LiveId" clId="{D0B0A380-F56F-44D1-90B4-F0F2A71332E2}" dt="2022-07-10T16:49:06.303" v="43847" actId="571"/>
          <ac:spMkLst>
            <pc:docMk/>
            <pc:sldMk cId="552232302" sldId="294"/>
            <ac:spMk id="44" creationId="{77C01688-F095-6155-2FA5-305E9E1A7405}"/>
          </ac:spMkLst>
        </pc:spChg>
        <pc:spChg chg="add mod ord">
          <ac:chgData name="Lee Linda" userId="8ed8ef86829a09c4" providerId="LiveId" clId="{D0B0A380-F56F-44D1-90B4-F0F2A71332E2}" dt="2022-07-10T16:49:05.365" v="43844" actId="571"/>
          <ac:spMkLst>
            <pc:docMk/>
            <pc:sldMk cId="552232302" sldId="294"/>
            <ac:spMk id="45" creationId="{FBEE8275-D66C-26EF-C010-39A28F75B191}"/>
          </ac:spMkLst>
        </pc:spChg>
        <pc:spChg chg="add mod ord">
          <ac:chgData name="Lee Linda" userId="8ed8ef86829a09c4" providerId="LiveId" clId="{D0B0A380-F56F-44D1-90B4-F0F2A71332E2}" dt="2022-07-10T16:49:29.622" v="43852" actId="571"/>
          <ac:spMkLst>
            <pc:docMk/>
            <pc:sldMk cId="552232302" sldId="294"/>
            <ac:spMk id="46" creationId="{E06F6951-D79C-8DC4-5CF5-E236CDB07F19}"/>
          </ac:spMkLst>
        </pc:spChg>
        <pc:spChg chg="add del mod ord">
          <ac:chgData name="Lee Linda" userId="8ed8ef86829a09c4" providerId="LiveId" clId="{D0B0A380-F56F-44D1-90B4-F0F2A71332E2}" dt="2022-07-10T16:49:54.699" v="43861" actId="478"/>
          <ac:spMkLst>
            <pc:docMk/>
            <pc:sldMk cId="552232302" sldId="294"/>
            <ac:spMk id="47" creationId="{C14CEA23-6F04-8E80-0B5A-5120A34C5D54}"/>
          </ac:spMkLst>
        </pc:spChg>
        <pc:spChg chg="add del mod ord">
          <ac:chgData name="Lee Linda" userId="8ed8ef86829a09c4" providerId="LiveId" clId="{D0B0A380-F56F-44D1-90B4-F0F2A71332E2}" dt="2022-07-10T16:50:30.911" v="43868" actId="478"/>
          <ac:spMkLst>
            <pc:docMk/>
            <pc:sldMk cId="552232302" sldId="294"/>
            <ac:spMk id="48" creationId="{FBA74413-0341-A479-E33B-60142013D1C4}"/>
          </ac:spMkLst>
        </pc:spChg>
        <pc:spChg chg="add del mod ord">
          <ac:chgData name="Lee Linda" userId="8ed8ef86829a09c4" providerId="LiveId" clId="{D0B0A380-F56F-44D1-90B4-F0F2A71332E2}" dt="2022-07-10T16:50:31.781" v="43869" actId="478"/>
          <ac:spMkLst>
            <pc:docMk/>
            <pc:sldMk cId="552232302" sldId="294"/>
            <ac:spMk id="49" creationId="{72109AC9-BBB0-974E-6066-A0832D33DBD0}"/>
          </ac:spMkLst>
        </pc:spChg>
        <pc:cxnChg chg="add mod">
          <ac:chgData name="Lee Linda" userId="8ed8ef86829a09c4" providerId="LiveId" clId="{D0B0A380-F56F-44D1-90B4-F0F2A71332E2}" dt="2022-07-10T14:10:50.724" v="38705"/>
          <ac:cxnSpMkLst>
            <pc:docMk/>
            <pc:sldMk cId="552232302" sldId="294"/>
            <ac:cxnSpMk id="4" creationId="{2B928874-70AE-45A9-1761-ABB855541F6A}"/>
          </ac:cxnSpMkLst>
        </pc:cxnChg>
      </pc:sldChg>
      <pc:sldChg chg="add del">
        <pc:chgData name="Lee Linda" userId="8ed8ef86829a09c4" providerId="LiveId" clId="{D0B0A380-F56F-44D1-90B4-F0F2A71332E2}" dt="2022-07-09T13:32:50.252" v="36571"/>
        <pc:sldMkLst>
          <pc:docMk/>
          <pc:sldMk cId="3792786570" sldId="294"/>
        </pc:sldMkLst>
      </pc:sldChg>
      <pc:sldChg chg="addSp delSp modSp add mod ord">
        <pc:chgData name="Lee Linda" userId="8ed8ef86829a09c4" providerId="LiveId" clId="{D0B0A380-F56F-44D1-90B4-F0F2A71332E2}" dt="2022-07-10T18:04:54.304" v="44888" actId="115"/>
        <pc:sldMkLst>
          <pc:docMk/>
          <pc:sldMk cId="897440634" sldId="295"/>
        </pc:sldMkLst>
        <pc:spChg chg="add mod">
          <ac:chgData name="Lee Linda" userId="8ed8ef86829a09c4" providerId="LiveId" clId="{D0B0A380-F56F-44D1-90B4-F0F2A71332E2}" dt="2022-07-10T18:04:54.304" v="44888" actId="115"/>
          <ac:spMkLst>
            <pc:docMk/>
            <pc:sldMk cId="897440634" sldId="295"/>
            <ac:spMk id="6" creationId="{9556C175-AC5D-FFE6-EF6A-151CF2DC9B45}"/>
          </ac:spMkLst>
        </pc:spChg>
        <pc:spChg chg="add mod">
          <ac:chgData name="Lee Linda" userId="8ed8ef86829a09c4" providerId="LiveId" clId="{D0B0A380-F56F-44D1-90B4-F0F2A71332E2}" dt="2022-07-10T16:46:44.351" v="43768" actId="1076"/>
          <ac:spMkLst>
            <pc:docMk/>
            <pc:sldMk cId="897440634" sldId="295"/>
            <ac:spMk id="7" creationId="{29C83EC0-3C03-DDD9-46C0-CDE3EDD0208B}"/>
          </ac:spMkLst>
        </pc:spChg>
        <pc:spChg chg="mod">
          <ac:chgData name="Lee Linda" userId="8ed8ef86829a09c4" providerId="LiveId" clId="{D0B0A380-F56F-44D1-90B4-F0F2A71332E2}" dt="2022-07-10T17:04:18.826" v="44200" actId="1076"/>
          <ac:spMkLst>
            <pc:docMk/>
            <pc:sldMk cId="897440634" sldId="295"/>
            <ac:spMk id="11" creationId="{5F9E5C6A-0EC2-0E8A-CA9F-81A038A55108}"/>
          </ac:spMkLst>
        </pc:spChg>
        <pc:spChg chg="del">
          <ac:chgData name="Lee Linda" userId="8ed8ef86829a09c4" providerId="LiveId" clId="{D0B0A380-F56F-44D1-90B4-F0F2A71332E2}" dt="2022-07-10T16:46:00.082" v="43750" actId="478"/>
          <ac:spMkLst>
            <pc:docMk/>
            <pc:sldMk cId="897440634" sldId="295"/>
            <ac:spMk id="12" creationId="{77E495E0-E9DA-B179-32A5-90427FAD4A5E}"/>
          </ac:spMkLst>
        </pc:spChg>
        <pc:spChg chg="mod">
          <ac:chgData name="Lee Linda" userId="8ed8ef86829a09c4" providerId="LiveId" clId="{D0B0A380-F56F-44D1-90B4-F0F2A71332E2}" dt="2022-07-10T16:47:13.380" v="43815"/>
          <ac:spMkLst>
            <pc:docMk/>
            <pc:sldMk cId="897440634" sldId="295"/>
            <ac:spMk id="14" creationId="{DDF22AD9-F14A-4CBD-7AB1-98F56975FF47}"/>
          </ac:spMkLst>
        </pc:spChg>
      </pc:sldChg>
      <pc:sldChg chg="add del">
        <pc:chgData name="Lee Linda" userId="8ed8ef86829a09c4" providerId="LiveId" clId="{D0B0A380-F56F-44D1-90B4-F0F2A71332E2}" dt="2022-07-10T16:46:20.510" v="43756" actId="47"/>
        <pc:sldMkLst>
          <pc:docMk/>
          <pc:sldMk cId="3278165241" sldId="296"/>
        </pc:sldMkLst>
      </pc:sldChg>
      <pc:sldChg chg="add del">
        <pc:chgData name="Lee Linda" userId="8ed8ef86829a09c4" providerId="LiveId" clId="{D0B0A380-F56F-44D1-90B4-F0F2A71332E2}" dt="2022-07-10T16:46:27.242" v="43758" actId="47"/>
        <pc:sldMkLst>
          <pc:docMk/>
          <pc:sldMk cId="4224924841" sldId="297"/>
        </pc:sldMkLst>
      </pc:sldChg>
      <pc:sldChg chg="addSp delSp modSp add mod addCm">
        <pc:chgData name="Lee Linda" userId="8ed8ef86829a09c4" providerId="LiveId" clId="{D0B0A380-F56F-44D1-90B4-F0F2A71332E2}" dt="2022-07-10T19:59:58.175" v="46401" actId="1038"/>
        <pc:sldMkLst>
          <pc:docMk/>
          <pc:sldMk cId="1838597023" sldId="298"/>
        </pc:sldMkLst>
        <pc:spChg chg="add del mod">
          <ac:chgData name="Lee Linda" userId="8ed8ef86829a09c4" providerId="LiveId" clId="{D0B0A380-F56F-44D1-90B4-F0F2A71332E2}" dt="2022-07-10T16:04:55.882" v="42417" actId="478"/>
          <ac:spMkLst>
            <pc:docMk/>
            <pc:sldMk cId="1838597023" sldId="298"/>
            <ac:spMk id="7" creationId="{269143E4-B1FB-0BDE-3DA2-A2EA0EA497E0}"/>
          </ac:spMkLst>
        </pc:spChg>
        <pc:spChg chg="add mod">
          <ac:chgData name="Lee Linda" userId="8ed8ef86829a09c4" providerId="LiveId" clId="{D0B0A380-F56F-44D1-90B4-F0F2A71332E2}" dt="2022-07-10T19:52:05.987" v="46200" actId="692"/>
          <ac:spMkLst>
            <pc:docMk/>
            <pc:sldMk cId="1838597023" sldId="298"/>
            <ac:spMk id="8" creationId="{D61DE395-16BF-D566-EB8D-93535E963C64}"/>
          </ac:spMkLst>
        </pc:spChg>
        <pc:spChg chg="add mod">
          <ac:chgData name="Lee Linda" userId="8ed8ef86829a09c4" providerId="LiveId" clId="{D0B0A380-F56F-44D1-90B4-F0F2A71332E2}" dt="2022-07-10T19:44:30.866" v="45706" actId="255"/>
          <ac:spMkLst>
            <pc:docMk/>
            <pc:sldMk cId="1838597023" sldId="298"/>
            <ac:spMk id="9" creationId="{564C7CA8-B1FF-DB25-69B6-AD3A009E49F8}"/>
          </ac:spMkLst>
        </pc:spChg>
        <pc:spChg chg="add del mod">
          <ac:chgData name="Lee Linda" userId="8ed8ef86829a09c4" providerId="LiveId" clId="{D0B0A380-F56F-44D1-90B4-F0F2A71332E2}" dt="2022-07-10T19:47:25.564" v="46034" actId="478"/>
          <ac:spMkLst>
            <pc:docMk/>
            <pc:sldMk cId="1838597023" sldId="298"/>
            <ac:spMk id="10" creationId="{0041A04A-21C7-6416-9762-674171B87DC7}"/>
          </ac:spMkLst>
        </pc:spChg>
        <pc:spChg chg="del mod">
          <ac:chgData name="Lee Linda" userId="8ed8ef86829a09c4" providerId="LiveId" clId="{D0B0A380-F56F-44D1-90B4-F0F2A71332E2}" dt="2022-07-10T15:48:17.783" v="42000" actId="478"/>
          <ac:spMkLst>
            <pc:docMk/>
            <pc:sldMk cId="1838597023" sldId="298"/>
            <ac:spMk id="11" creationId="{5F9E5C6A-0EC2-0E8A-CA9F-81A038A55108}"/>
          </ac:spMkLst>
        </pc:spChg>
        <pc:spChg chg="add del mod">
          <ac:chgData name="Lee Linda" userId="8ed8ef86829a09c4" providerId="LiveId" clId="{D0B0A380-F56F-44D1-90B4-F0F2A71332E2}" dt="2022-07-10T19:47:25.564" v="46034" actId="478"/>
          <ac:spMkLst>
            <pc:docMk/>
            <pc:sldMk cId="1838597023" sldId="298"/>
            <ac:spMk id="11" creationId="{B1F40169-6EED-2FFC-72D7-D42DCE3C3CB0}"/>
          </ac:spMkLst>
        </pc:spChg>
        <pc:spChg chg="add del mod">
          <ac:chgData name="Lee Linda" userId="8ed8ef86829a09c4" providerId="LiveId" clId="{D0B0A380-F56F-44D1-90B4-F0F2A71332E2}" dt="2022-07-10T15:49:18.043" v="42048" actId="478"/>
          <ac:spMkLst>
            <pc:docMk/>
            <pc:sldMk cId="1838597023" sldId="298"/>
            <ac:spMk id="12" creationId="{FE61DF76-8E28-54AC-ABB0-B3F6F0849D09}"/>
          </ac:spMkLst>
        </pc:spChg>
        <pc:spChg chg="add mod">
          <ac:chgData name="Lee Linda" userId="8ed8ef86829a09c4" providerId="LiveId" clId="{D0B0A380-F56F-44D1-90B4-F0F2A71332E2}" dt="2022-07-10T19:59:21.111" v="46396" actId="1076"/>
          <ac:spMkLst>
            <pc:docMk/>
            <pc:sldMk cId="1838597023" sldId="298"/>
            <ac:spMk id="16" creationId="{DF688721-7ACE-28FA-51C3-783C641F60D4}"/>
          </ac:spMkLst>
        </pc:spChg>
        <pc:spChg chg="add del mod">
          <ac:chgData name="Lee Linda" userId="8ed8ef86829a09c4" providerId="LiveId" clId="{D0B0A380-F56F-44D1-90B4-F0F2A71332E2}" dt="2022-07-10T16:00:44.421" v="42218"/>
          <ac:spMkLst>
            <pc:docMk/>
            <pc:sldMk cId="1838597023" sldId="298"/>
            <ac:spMk id="17" creationId="{4443CBC0-0C11-8240-D2C3-F1A87130401C}"/>
          </ac:spMkLst>
        </pc:spChg>
        <pc:spChg chg="add del mod">
          <ac:chgData name="Lee Linda" userId="8ed8ef86829a09c4" providerId="LiveId" clId="{D0B0A380-F56F-44D1-90B4-F0F2A71332E2}" dt="2022-07-10T16:01:40.665" v="42246"/>
          <ac:spMkLst>
            <pc:docMk/>
            <pc:sldMk cId="1838597023" sldId="298"/>
            <ac:spMk id="18" creationId="{3CAA99B2-8006-A0B7-2685-A665B689A5BD}"/>
          </ac:spMkLst>
        </pc:spChg>
        <pc:spChg chg="add del mod">
          <ac:chgData name="Lee Linda" userId="8ed8ef86829a09c4" providerId="LiveId" clId="{D0B0A380-F56F-44D1-90B4-F0F2A71332E2}" dt="2022-07-10T16:01:40.665" v="42246"/>
          <ac:spMkLst>
            <pc:docMk/>
            <pc:sldMk cId="1838597023" sldId="298"/>
            <ac:spMk id="21" creationId="{51A59CE1-E8BB-3BDB-9FFE-83C0A7357514}"/>
          </ac:spMkLst>
        </pc:spChg>
        <pc:spChg chg="add del mod">
          <ac:chgData name="Lee Linda" userId="8ed8ef86829a09c4" providerId="LiveId" clId="{D0B0A380-F56F-44D1-90B4-F0F2A71332E2}" dt="2022-07-10T16:03:03.430" v="42318" actId="478"/>
          <ac:spMkLst>
            <pc:docMk/>
            <pc:sldMk cId="1838597023" sldId="298"/>
            <ac:spMk id="22" creationId="{DC8CC0FF-600E-6499-467D-B92E28B518B8}"/>
          </ac:spMkLst>
        </pc:spChg>
        <pc:grpChg chg="add mod">
          <ac:chgData name="Lee Linda" userId="8ed8ef86829a09c4" providerId="LiveId" clId="{D0B0A380-F56F-44D1-90B4-F0F2A71332E2}" dt="2022-07-10T19:42:05.884" v="45693" actId="1076"/>
          <ac:grpSpMkLst>
            <pc:docMk/>
            <pc:sldMk cId="1838597023" sldId="298"/>
            <ac:grpSpMk id="4" creationId="{53090E9E-04AE-A404-91D0-2BD86A3E52D5}"/>
          </ac:grpSpMkLst>
        </pc:grpChg>
        <pc:grpChg chg="add mod">
          <ac:chgData name="Lee Linda" userId="8ed8ef86829a09c4" providerId="LiveId" clId="{D0B0A380-F56F-44D1-90B4-F0F2A71332E2}" dt="2022-07-10T19:59:58.175" v="46401" actId="1038"/>
          <ac:grpSpMkLst>
            <pc:docMk/>
            <pc:sldMk cId="1838597023" sldId="298"/>
            <ac:grpSpMk id="6" creationId="{EB5E0516-8291-9329-9026-BF125425FB2E}"/>
          </ac:grpSpMkLst>
        </pc:grpChg>
        <pc:picChg chg="add mod modCrop">
          <ac:chgData name="Lee Linda" userId="8ed8ef86829a09c4" providerId="LiveId" clId="{D0B0A380-F56F-44D1-90B4-F0F2A71332E2}" dt="2022-07-10T19:52:05.987" v="46200" actId="692"/>
          <ac:picMkLst>
            <pc:docMk/>
            <pc:sldMk cId="1838597023" sldId="298"/>
            <ac:picMk id="3" creationId="{B201E0DE-A1B5-81B6-8BCE-C6DB1BCB9332}"/>
          </ac:picMkLst>
        </pc:picChg>
        <pc:picChg chg="add del mod">
          <ac:chgData name="Lee Linda" userId="8ed8ef86829a09c4" providerId="LiveId" clId="{D0B0A380-F56F-44D1-90B4-F0F2A71332E2}" dt="2022-07-10T19:47:25.564" v="46034" actId="478"/>
          <ac:picMkLst>
            <pc:docMk/>
            <pc:sldMk cId="1838597023" sldId="298"/>
            <ac:picMk id="12" creationId="{3F081C6D-F49A-CD29-E1B9-D4248C21BB9B}"/>
          </ac:picMkLst>
        </pc:picChg>
        <pc:picChg chg="add del mod">
          <ac:chgData name="Lee Linda" userId="8ed8ef86829a09c4" providerId="LiveId" clId="{D0B0A380-F56F-44D1-90B4-F0F2A71332E2}" dt="2022-07-10T16:00:44.421" v="42218"/>
          <ac:picMkLst>
            <pc:docMk/>
            <pc:sldMk cId="1838597023" sldId="298"/>
            <ac:picMk id="15" creationId="{A59816A9-9D52-B9B2-389A-75B5261436BB}"/>
          </ac:picMkLst>
        </pc:picChg>
        <pc:picChg chg="add mod">
          <ac:chgData name="Lee Linda" userId="8ed8ef86829a09c4" providerId="LiveId" clId="{D0B0A380-F56F-44D1-90B4-F0F2A71332E2}" dt="2022-07-10T19:59:05.166" v="46391" actId="2085"/>
          <ac:picMkLst>
            <pc:docMk/>
            <pc:sldMk cId="1838597023" sldId="298"/>
            <ac:picMk id="15" creationId="{E8E4131F-0D52-5D4D-1407-32E84B2FADFB}"/>
          </ac:picMkLst>
        </pc:picChg>
        <pc:picChg chg="add del mod">
          <ac:chgData name="Lee Linda" userId="8ed8ef86829a09c4" providerId="LiveId" clId="{D0B0A380-F56F-44D1-90B4-F0F2A71332E2}" dt="2022-07-10T16:00:44.421" v="42218"/>
          <ac:picMkLst>
            <pc:docMk/>
            <pc:sldMk cId="1838597023" sldId="298"/>
            <ac:picMk id="16" creationId="{E6364C3E-39D5-6D4F-C8BF-10F0B1B555C3}"/>
          </ac:picMkLst>
        </pc:picChg>
        <pc:picChg chg="add del mod">
          <ac:chgData name="Lee Linda" userId="8ed8ef86829a09c4" providerId="LiveId" clId="{D0B0A380-F56F-44D1-90B4-F0F2A71332E2}" dt="2022-07-10T16:01:40.665" v="42246"/>
          <ac:picMkLst>
            <pc:docMk/>
            <pc:sldMk cId="1838597023" sldId="298"/>
            <ac:picMk id="19" creationId="{B1CD643D-CECF-82A9-1559-E79D0597CBA8}"/>
          </ac:picMkLst>
        </pc:picChg>
        <pc:picChg chg="add del mod">
          <ac:chgData name="Lee Linda" userId="8ed8ef86829a09c4" providerId="LiveId" clId="{D0B0A380-F56F-44D1-90B4-F0F2A71332E2}" dt="2022-07-10T16:01:40.665" v="42246"/>
          <ac:picMkLst>
            <pc:docMk/>
            <pc:sldMk cId="1838597023" sldId="298"/>
            <ac:picMk id="20" creationId="{349F6960-F593-63DA-849D-298E7B54270F}"/>
          </ac:picMkLst>
        </pc:picChg>
        <pc:cxnChg chg="add mod">
          <ac:chgData name="Lee Linda" userId="8ed8ef86829a09c4" providerId="LiveId" clId="{D0B0A380-F56F-44D1-90B4-F0F2A71332E2}" dt="2022-07-10T19:59:05.166" v="46391" actId="2085"/>
          <ac:cxnSpMkLst>
            <pc:docMk/>
            <pc:sldMk cId="1838597023" sldId="298"/>
            <ac:cxnSpMk id="5" creationId="{36EFA46D-220B-0741-55E3-66902ACB04D0}"/>
          </ac:cxnSpMkLst>
        </pc:cxnChg>
      </pc:sldChg>
      <pc:sldChg chg="addSp delSp modSp new del">
        <pc:chgData name="Lee Linda" userId="8ed8ef86829a09c4" providerId="LiveId" clId="{D0B0A380-F56F-44D1-90B4-F0F2A71332E2}" dt="2022-07-10T15:16:11.230" v="41541" actId="47"/>
        <pc:sldMkLst>
          <pc:docMk/>
          <pc:sldMk cId="3687460468" sldId="298"/>
        </pc:sldMkLst>
        <pc:spChg chg="add del mod">
          <ac:chgData name="Lee Linda" userId="8ed8ef86829a09c4" providerId="LiveId" clId="{D0B0A380-F56F-44D1-90B4-F0F2A71332E2}" dt="2022-07-10T15:16:07.692" v="41540"/>
          <ac:spMkLst>
            <pc:docMk/>
            <pc:sldMk cId="3687460468" sldId="298"/>
            <ac:spMk id="4" creationId="{6F2D82C5-5C0D-7FEC-387C-A1C55DCF284D}"/>
          </ac:spMkLst>
        </pc:spChg>
        <pc:spChg chg="add del mod">
          <ac:chgData name="Lee Linda" userId="8ed8ef86829a09c4" providerId="LiveId" clId="{D0B0A380-F56F-44D1-90B4-F0F2A71332E2}" dt="2022-07-10T15:16:07.692" v="41540"/>
          <ac:spMkLst>
            <pc:docMk/>
            <pc:sldMk cId="3687460468" sldId="298"/>
            <ac:spMk id="6" creationId="{58036734-7385-C606-68EB-4F141F04774B}"/>
          </ac:spMkLst>
        </pc:spChg>
        <pc:cxnChg chg="add del mod">
          <ac:chgData name="Lee Linda" userId="8ed8ef86829a09c4" providerId="LiveId" clId="{D0B0A380-F56F-44D1-90B4-F0F2A71332E2}" dt="2022-07-10T15:16:07.692" v="41540"/>
          <ac:cxnSpMkLst>
            <pc:docMk/>
            <pc:sldMk cId="3687460468" sldId="298"/>
            <ac:cxnSpMk id="5" creationId="{BC4C2FB7-A2DB-9FD9-61D8-B7C7B1784DCE}"/>
          </ac:cxnSpMkLst>
        </pc:cxnChg>
      </pc:sldChg>
      <pc:sldChg chg="addSp delSp modSp new add del mod">
        <pc:chgData name="Lee Linda" userId="8ed8ef86829a09c4" providerId="LiveId" clId="{D0B0A380-F56F-44D1-90B4-F0F2A71332E2}" dt="2022-07-10T19:45:24.314" v="45719" actId="47"/>
        <pc:sldMkLst>
          <pc:docMk/>
          <pc:sldMk cId="1880677049" sldId="299"/>
        </pc:sldMkLst>
        <pc:spChg chg="del">
          <ac:chgData name="Lee Linda" userId="8ed8ef86829a09c4" providerId="LiveId" clId="{D0B0A380-F56F-44D1-90B4-F0F2A71332E2}" dt="2022-07-10T15:55:07.372" v="42187" actId="478"/>
          <ac:spMkLst>
            <pc:docMk/>
            <pc:sldMk cId="1880677049" sldId="299"/>
            <ac:spMk id="2" creationId="{CDC4CBBB-6E1D-1D5E-4B75-6E41C5A878AF}"/>
          </ac:spMkLst>
        </pc:spChg>
        <pc:spChg chg="del">
          <ac:chgData name="Lee Linda" userId="8ed8ef86829a09c4" providerId="LiveId" clId="{D0B0A380-F56F-44D1-90B4-F0F2A71332E2}" dt="2022-07-10T15:55:07.372" v="42187" actId="478"/>
          <ac:spMkLst>
            <pc:docMk/>
            <pc:sldMk cId="1880677049" sldId="299"/>
            <ac:spMk id="3" creationId="{78B6A1BD-94D0-E1B8-A163-E99B1461A74D}"/>
          </ac:spMkLst>
        </pc:spChg>
        <pc:spChg chg="add mod">
          <ac:chgData name="Lee Linda" userId="8ed8ef86829a09c4" providerId="LiveId" clId="{D0B0A380-F56F-44D1-90B4-F0F2A71332E2}" dt="2022-07-10T15:55:20.563" v="42188"/>
          <ac:spMkLst>
            <pc:docMk/>
            <pc:sldMk cId="1880677049" sldId="299"/>
            <ac:spMk id="5" creationId="{A62E0A48-C35F-90B5-62E2-D044546C3165}"/>
          </ac:spMkLst>
        </pc:spChg>
        <pc:spChg chg="add del mod">
          <ac:chgData name="Lee Linda" userId="8ed8ef86829a09c4" providerId="LiveId" clId="{D0B0A380-F56F-44D1-90B4-F0F2A71332E2}" dt="2022-07-10T16:12:55.530" v="42831" actId="478"/>
          <ac:spMkLst>
            <pc:docMk/>
            <pc:sldMk cId="1880677049" sldId="299"/>
            <ac:spMk id="6" creationId="{5C3EA688-08B6-C8EF-1C89-C7DE800B3E95}"/>
          </ac:spMkLst>
        </pc:spChg>
        <pc:spChg chg="add del mod">
          <ac:chgData name="Lee Linda" userId="8ed8ef86829a09c4" providerId="LiveId" clId="{D0B0A380-F56F-44D1-90B4-F0F2A71332E2}" dt="2022-07-10T16:11:18.271" v="42667" actId="478"/>
          <ac:spMkLst>
            <pc:docMk/>
            <pc:sldMk cId="1880677049" sldId="299"/>
            <ac:spMk id="7" creationId="{6446F08D-3CAB-C144-D253-21A3BC35C4A1}"/>
          </ac:spMkLst>
        </pc:spChg>
        <pc:spChg chg="add del mod">
          <ac:chgData name="Lee Linda" userId="8ed8ef86829a09c4" providerId="LiveId" clId="{D0B0A380-F56F-44D1-90B4-F0F2A71332E2}" dt="2022-07-10T19:42:22.115" v="45700"/>
          <ac:spMkLst>
            <pc:docMk/>
            <pc:sldMk cId="1880677049" sldId="299"/>
            <ac:spMk id="7" creationId="{A9A1E902-2689-4D70-8F9A-60B9D3951A7C}"/>
          </ac:spMkLst>
        </pc:spChg>
        <pc:spChg chg="add del mod">
          <ac:chgData name="Lee Linda" userId="8ed8ef86829a09c4" providerId="LiveId" clId="{D0B0A380-F56F-44D1-90B4-F0F2A71332E2}" dt="2022-07-10T19:42:22.115" v="45700"/>
          <ac:spMkLst>
            <pc:docMk/>
            <pc:sldMk cId="1880677049" sldId="299"/>
            <ac:spMk id="8" creationId="{77A0C7E8-2D81-7726-73F5-AEDDBA082D26}"/>
          </ac:spMkLst>
        </pc:spChg>
        <pc:spChg chg="add del mod">
          <ac:chgData name="Lee Linda" userId="8ed8ef86829a09c4" providerId="LiveId" clId="{D0B0A380-F56F-44D1-90B4-F0F2A71332E2}" dt="2022-07-10T16:11:18.271" v="42667" actId="478"/>
          <ac:spMkLst>
            <pc:docMk/>
            <pc:sldMk cId="1880677049" sldId="299"/>
            <ac:spMk id="8" creationId="{A3040561-4863-3914-7984-DE5A5BBD6C29}"/>
          </ac:spMkLst>
        </pc:spChg>
        <pc:spChg chg="add mod">
          <ac:chgData name="Lee Linda" userId="8ed8ef86829a09c4" providerId="LiveId" clId="{D0B0A380-F56F-44D1-90B4-F0F2A71332E2}" dt="2022-07-10T16:23:23.853" v="43164"/>
          <ac:spMkLst>
            <pc:docMk/>
            <pc:sldMk cId="1880677049" sldId="299"/>
            <ac:spMk id="9" creationId="{E12401AF-84DB-537A-E961-FD848C4B52D8}"/>
          </ac:spMkLst>
        </pc:spChg>
        <pc:spChg chg="add del mod">
          <ac:chgData name="Lee Linda" userId="8ed8ef86829a09c4" providerId="LiveId" clId="{D0B0A380-F56F-44D1-90B4-F0F2A71332E2}" dt="2022-07-10T16:21:27.684" v="43036" actId="478"/>
          <ac:spMkLst>
            <pc:docMk/>
            <pc:sldMk cId="1880677049" sldId="299"/>
            <ac:spMk id="10" creationId="{D2C694B7-31B1-5941-E177-2CFB571561F3}"/>
          </ac:spMkLst>
        </pc:spChg>
        <pc:spChg chg="add del">
          <ac:chgData name="Lee Linda" userId="8ed8ef86829a09c4" providerId="LiveId" clId="{D0B0A380-F56F-44D1-90B4-F0F2A71332E2}" dt="2022-07-10T16:13:51.389" v="42890"/>
          <ac:spMkLst>
            <pc:docMk/>
            <pc:sldMk cId="1880677049" sldId="299"/>
            <ac:spMk id="11" creationId="{E73B5FBD-E6DD-DF94-D248-43F34E96B930}"/>
          </ac:spMkLst>
        </pc:spChg>
        <pc:spChg chg="add del">
          <ac:chgData name="Lee Linda" userId="8ed8ef86829a09c4" providerId="LiveId" clId="{D0B0A380-F56F-44D1-90B4-F0F2A71332E2}" dt="2022-07-10T16:13:58.749" v="42892"/>
          <ac:spMkLst>
            <pc:docMk/>
            <pc:sldMk cId="1880677049" sldId="299"/>
            <ac:spMk id="12" creationId="{A4353DA6-FFB8-285B-5433-E5084709B27C}"/>
          </ac:spMkLst>
        </pc:spChg>
        <pc:spChg chg="add mod">
          <ac:chgData name="Lee Linda" userId="8ed8ef86829a09c4" providerId="LiveId" clId="{D0B0A380-F56F-44D1-90B4-F0F2A71332E2}" dt="2022-07-10T16:24:01.086" v="43175" actId="1076"/>
          <ac:spMkLst>
            <pc:docMk/>
            <pc:sldMk cId="1880677049" sldId="299"/>
            <ac:spMk id="17" creationId="{0520B027-C2A4-42CE-6224-CFE2930AD29F}"/>
          </ac:spMkLst>
        </pc:spChg>
        <pc:spChg chg="mod">
          <ac:chgData name="Lee Linda" userId="8ed8ef86829a09c4" providerId="LiveId" clId="{D0B0A380-F56F-44D1-90B4-F0F2A71332E2}" dt="2022-07-10T16:21:38.098" v="43038"/>
          <ac:spMkLst>
            <pc:docMk/>
            <pc:sldMk cId="1880677049" sldId="299"/>
            <ac:spMk id="21" creationId="{6831D011-C504-8E6C-2C68-D3E90C447DFE}"/>
          </ac:spMkLst>
        </pc:spChg>
        <pc:spChg chg="mod">
          <ac:chgData name="Lee Linda" userId="8ed8ef86829a09c4" providerId="LiveId" clId="{D0B0A380-F56F-44D1-90B4-F0F2A71332E2}" dt="2022-07-10T16:22:58.067" v="43057"/>
          <ac:spMkLst>
            <pc:docMk/>
            <pc:sldMk cId="1880677049" sldId="299"/>
            <ac:spMk id="24" creationId="{2A3EBD08-FF6A-9D2D-EC0A-E9AB8CA39EA4}"/>
          </ac:spMkLst>
        </pc:spChg>
        <pc:grpChg chg="add del mod">
          <ac:chgData name="Lee Linda" userId="8ed8ef86829a09c4" providerId="LiveId" clId="{D0B0A380-F56F-44D1-90B4-F0F2A71332E2}" dt="2022-07-10T16:21:47.037" v="43042"/>
          <ac:grpSpMkLst>
            <pc:docMk/>
            <pc:sldMk cId="1880677049" sldId="299"/>
            <ac:grpSpMk id="19" creationId="{DFECA17A-B021-FAB9-85BC-08337DDE1CA8}"/>
          </ac:grpSpMkLst>
        </pc:grpChg>
        <pc:grpChg chg="add del mod">
          <ac:chgData name="Lee Linda" userId="8ed8ef86829a09c4" providerId="LiveId" clId="{D0B0A380-F56F-44D1-90B4-F0F2A71332E2}" dt="2022-07-10T16:22:59.042" v="43058"/>
          <ac:grpSpMkLst>
            <pc:docMk/>
            <pc:sldMk cId="1880677049" sldId="299"/>
            <ac:grpSpMk id="22" creationId="{D9C3EDA5-1089-B152-5B86-07B1C4AC2911}"/>
          </ac:grpSpMkLst>
        </pc:grpChg>
        <pc:picChg chg="add del mod">
          <ac:chgData name="Lee Linda" userId="8ed8ef86829a09c4" providerId="LiveId" clId="{D0B0A380-F56F-44D1-90B4-F0F2A71332E2}" dt="2022-07-10T19:42:22.115" v="45700"/>
          <ac:picMkLst>
            <pc:docMk/>
            <pc:sldMk cId="1880677049" sldId="299"/>
            <ac:picMk id="10" creationId="{015D4A65-60D7-6A84-081E-0602B0D95B72}"/>
          </ac:picMkLst>
        </pc:picChg>
        <pc:picChg chg="add del mod modCrop">
          <ac:chgData name="Lee Linda" userId="8ed8ef86829a09c4" providerId="LiveId" clId="{D0B0A380-F56F-44D1-90B4-F0F2A71332E2}" dt="2022-07-10T16:18:06.159" v="42925" actId="478"/>
          <ac:picMkLst>
            <pc:docMk/>
            <pc:sldMk cId="1880677049" sldId="299"/>
            <ac:picMk id="14" creationId="{69B34DE9-1059-2E70-087C-714048BE554E}"/>
          </ac:picMkLst>
        </pc:picChg>
        <pc:picChg chg="add mod">
          <ac:chgData name="Lee Linda" userId="8ed8ef86829a09c4" providerId="LiveId" clId="{D0B0A380-F56F-44D1-90B4-F0F2A71332E2}" dt="2022-07-10T16:21:32.007" v="43037" actId="1076"/>
          <ac:picMkLst>
            <pc:docMk/>
            <pc:sldMk cId="1880677049" sldId="299"/>
            <ac:picMk id="18" creationId="{8DEA2048-2F79-CAD1-2BDF-DFD11B594DEE}"/>
          </ac:picMkLst>
        </pc:picChg>
        <pc:picChg chg="mod">
          <ac:chgData name="Lee Linda" userId="8ed8ef86829a09c4" providerId="LiveId" clId="{D0B0A380-F56F-44D1-90B4-F0F2A71332E2}" dt="2022-07-10T16:21:38.098" v="43038"/>
          <ac:picMkLst>
            <pc:docMk/>
            <pc:sldMk cId="1880677049" sldId="299"/>
            <ac:picMk id="20" creationId="{C48D71F1-1DED-5782-1D81-63EC84066B08}"/>
          </ac:picMkLst>
        </pc:picChg>
        <pc:picChg chg="mod">
          <ac:chgData name="Lee Linda" userId="8ed8ef86829a09c4" providerId="LiveId" clId="{D0B0A380-F56F-44D1-90B4-F0F2A71332E2}" dt="2022-07-10T16:22:58.067" v="43057"/>
          <ac:picMkLst>
            <pc:docMk/>
            <pc:sldMk cId="1880677049" sldId="299"/>
            <ac:picMk id="23" creationId="{D9B8F442-9856-AE53-3994-11688A42C5F8}"/>
          </ac:picMkLst>
        </pc:picChg>
        <pc:picChg chg="add del mod">
          <ac:chgData name="Lee Linda" userId="8ed8ef86829a09c4" providerId="LiveId" clId="{D0B0A380-F56F-44D1-90B4-F0F2A71332E2}" dt="2022-07-10T16:16:14.710" v="42898" actId="478"/>
          <ac:picMkLst>
            <pc:docMk/>
            <pc:sldMk cId="1880677049" sldId="299"/>
            <ac:picMk id="1030" creationId="{3D57392B-2695-3422-1AF7-07BD5069CE4C}"/>
          </ac:picMkLst>
        </pc:picChg>
        <pc:cxnChg chg="add mod">
          <ac:chgData name="Lee Linda" userId="8ed8ef86829a09c4" providerId="LiveId" clId="{D0B0A380-F56F-44D1-90B4-F0F2A71332E2}" dt="2022-07-10T15:55:20.563" v="42188"/>
          <ac:cxnSpMkLst>
            <pc:docMk/>
            <pc:sldMk cId="1880677049" sldId="299"/>
            <ac:cxnSpMk id="4" creationId="{939D176B-FB1A-B2A2-2A34-276EEDE5B8CA}"/>
          </ac:cxnSpMkLst>
        </pc:cxnChg>
      </pc:sldChg>
      <pc:sldChg chg="addSp delSp modSp add mod ord">
        <pc:chgData name="Lee Linda" userId="8ed8ef86829a09c4" providerId="LiveId" clId="{D0B0A380-F56F-44D1-90B4-F0F2A71332E2}" dt="2022-07-10T19:47:44.039" v="46047" actId="1035"/>
        <pc:sldMkLst>
          <pc:docMk/>
          <pc:sldMk cId="649605118" sldId="300"/>
        </pc:sldMkLst>
        <pc:spChg chg="add mod">
          <ac:chgData name="Lee Linda" userId="8ed8ef86829a09c4" providerId="LiveId" clId="{D0B0A380-F56F-44D1-90B4-F0F2A71332E2}" dt="2022-07-10T19:47:44.039" v="46047" actId="1035"/>
          <ac:spMkLst>
            <pc:docMk/>
            <pc:sldMk cId="649605118" sldId="300"/>
            <ac:spMk id="6" creationId="{2F49E150-F02C-174B-58BD-608AFCCE99B3}"/>
          </ac:spMkLst>
        </pc:spChg>
        <pc:spChg chg="add mod">
          <ac:chgData name="Lee Linda" userId="8ed8ef86829a09c4" providerId="LiveId" clId="{D0B0A380-F56F-44D1-90B4-F0F2A71332E2}" dt="2022-07-10T19:47:44.039" v="46047" actId="1035"/>
          <ac:spMkLst>
            <pc:docMk/>
            <pc:sldMk cId="649605118" sldId="300"/>
            <ac:spMk id="7" creationId="{8ABBDE5E-6B78-609E-BB63-0C4A5E1C29C3}"/>
          </ac:spMkLst>
        </pc:spChg>
        <pc:spChg chg="mod">
          <ac:chgData name="Lee Linda" userId="8ed8ef86829a09c4" providerId="LiveId" clId="{D0B0A380-F56F-44D1-90B4-F0F2A71332E2}" dt="2022-07-10T19:45:06.986" v="45717" actId="20577"/>
          <ac:spMkLst>
            <pc:docMk/>
            <pc:sldMk cId="649605118" sldId="300"/>
            <ac:spMk id="9" creationId="{E12401AF-84DB-537A-E961-FD848C4B52D8}"/>
          </ac:spMkLst>
        </pc:spChg>
        <pc:spChg chg="add del mod">
          <ac:chgData name="Lee Linda" userId="8ed8ef86829a09c4" providerId="LiveId" clId="{D0B0A380-F56F-44D1-90B4-F0F2A71332E2}" dt="2022-07-10T19:47:14.540" v="46033" actId="478"/>
          <ac:spMkLst>
            <pc:docMk/>
            <pc:sldMk cId="649605118" sldId="300"/>
            <ac:spMk id="10" creationId="{B8827FC8-4528-43C5-CD02-47B96A40F19B}"/>
          </ac:spMkLst>
        </pc:spChg>
        <pc:spChg chg="del">
          <ac:chgData name="Lee Linda" userId="8ed8ef86829a09c4" providerId="LiveId" clId="{D0B0A380-F56F-44D1-90B4-F0F2A71332E2}" dt="2022-07-10T16:22:44.271" v="43053" actId="478"/>
          <ac:spMkLst>
            <pc:docMk/>
            <pc:sldMk cId="649605118" sldId="300"/>
            <ac:spMk id="10" creationId="{D2C694B7-31B1-5941-E177-2CFB571561F3}"/>
          </ac:spMkLst>
        </pc:spChg>
        <pc:spChg chg="del">
          <ac:chgData name="Lee Linda" userId="8ed8ef86829a09c4" providerId="LiveId" clId="{D0B0A380-F56F-44D1-90B4-F0F2A71332E2}" dt="2022-07-10T16:22:45.703" v="43055" actId="478"/>
          <ac:spMkLst>
            <pc:docMk/>
            <pc:sldMk cId="649605118" sldId="300"/>
            <ac:spMk id="17" creationId="{0520B027-C2A4-42CE-6224-CFE2930AD29F}"/>
          </ac:spMkLst>
        </pc:spChg>
        <pc:picChg chg="add mod">
          <ac:chgData name="Lee Linda" userId="8ed8ef86829a09c4" providerId="LiveId" clId="{D0B0A380-F56F-44D1-90B4-F0F2A71332E2}" dt="2022-07-10T19:47:44.039" v="46047" actId="1035"/>
          <ac:picMkLst>
            <pc:docMk/>
            <pc:sldMk cId="649605118" sldId="300"/>
            <ac:picMk id="8" creationId="{EB6C12C2-1FAC-A8F1-DAE5-08A2FB5F3F3A}"/>
          </ac:picMkLst>
        </pc:picChg>
        <pc:picChg chg="del">
          <ac:chgData name="Lee Linda" userId="8ed8ef86829a09c4" providerId="LiveId" clId="{D0B0A380-F56F-44D1-90B4-F0F2A71332E2}" dt="2022-07-10T16:22:44.720" v="43054" actId="478"/>
          <ac:picMkLst>
            <pc:docMk/>
            <pc:sldMk cId="649605118" sldId="300"/>
            <ac:picMk id="18" creationId="{8DEA2048-2F79-CAD1-2BDF-DFD11B594DEE}"/>
          </ac:picMkLst>
        </pc:picChg>
      </pc:sldChg>
      <pc:sldChg chg="addSp delSp modSp new del mod">
        <pc:chgData name="Lee Linda" userId="8ed8ef86829a09c4" providerId="LiveId" clId="{D0B0A380-F56F-44D1-90B4-F0F2A71332E2}" dt="2022-07-10T16:19:44.328" v="42976" actId="47"/>
        <pc:sldMkLst>
          <pc:docMk/>
          <pc:sldMk cId="3077689083" sldId="300"/>
        </pc:sldMkLst>
        <pc:spChg chg="del">
          <ac:chgData name="Lee Linda" userId="8ed8ef86829a09c4" providerId="LiveId" clId="{D0B0A380-F56F-44D1-90B4-F0F2A71332E2}" dt="2022-07-10T16:19:36.394" v="42974" actId="478"/>
          <ac:spMkLst>
            <pc:docMk/>
            <pc:sldMk cId="3077689083" sldId="300"/>
            <ac:spMk id="2" creationId="{74B2CA22-6EC2-1C6F-F054-827EB3EB12BE}"/>
          </ac:spMkLst>
        </pc:spChg>
        <pc:spChg chg="del">
          <ac:chgData name="Lee Linda" userId="8ed8ef86829a09c4" providerId="LiveId" clId="{D0B0A380-F56F-44D1-90B4-F0F2A71332E2}" dt="2022-07-10T16:19:36.394" v="42974" actId="478"/>
          <ac:spMkLst>
            <pc:docMk/>
            <pc:sldMk cId="3077689083" sldId="300"/>
            <ac:spMk id="3" creationId="{EB00CBC9-6702-75FA-AEB0-6E1DE15AF508}"/>
          </ac:spMkLst>
        </pc:spChg>
        <pc:spChg chg="add mod">
          <ac:chgData name="Lee Linda" userId="8ed8ef86829a09c4" providerId="LiveId" clId="{D0B0A380-F56F-44D1-90B4-F0F2A71332E2}" dt="2022-07-10T16:19:36.523" v="42975"/>
          <ac:spMkLst>
            <pc:docMk/>
            <pc:sldMk cId="3077689083" sldId="300"/>
            <ac:spMk id="4" creationId="{7E96C6C6-A811-E6FC-3927-05B69EBD79F5}"/>
          </ac:spMkLst>
        </pc:spChg>
      </pc:sldChg>
      <pc:sldChg chg="delSp add del mod">
        <pc:chgData name="Lee Linda" userId="8ed8ef86829a09c4" providerId="LiveId" clId="{D0B0A380-F56F-44D1-90B4-F0F2A71332E2}" dt="2022-07-10T17:12:46.925" v="44691" actId="47"/>
        <pc:sldMkLst>
          <pc:docMk/>
          <pc:sldMk cId="3945172344" sldId="301"/>
        </pc:sldMkLst>
        <pc:spChg chg="del">
          <ac:chgData name="Lee Linda" userId="8ed8ef86829a09c4" providerId="LiveId" clId="{D0B0A380-F56F-44D1-90B4-F0F2A71332E2}" dt="2022-07-10T16:50:33.294" v="43870" actId="478"/>
          <ac:spMkLst>
            <pc:docMk/>
            <pc:sldMk cId="3945172344" sldId="301"/>
            <ac:spMk id="39" creationId="{2F02E90D-F206-5F83-9E47-99D4044F22EC}"/>
          </ac:spMkLst>
        </pc:spChg>
        <pc:spChg chg="del">
          <ac:chgData name="Lee Linda" userId="8ed8ef86829a09c4" providerId="LiveId" clId="{D0B0A380-F56F-44D1-90B4-F0F2A71332E2}" dt="2022-07-10T16:50:34.174" v="43871" actId="478"/>
          <ac:spMkLst>
            <pc:docMk/>
            <pc:sldMk cId="3945172344" sldId="301"/>
            <ac:spMk id="49" creationId="{72109AC9-BBB0-974E-6066-A0832D33DBD0}"/>
          </ac:spMkLst>
        </pc:spChg>
      </pc:sldChg>
      <pc:sldChg chg="addSp delSp add del mod">
        <pc:chgData name="Lee Linda" userId="8ed8ef86829a09c4" providerId="LiveId" clId="{D0B0A380-F56F-44D1-90B4-F0F2A71332E2}" dt="2022-07-10T17:12:48.545" v="44692" actId="47"/>
        <pc:sldMkLst>
          <pc:docMk/>
          <pc:sldMk cId="762115072" sldId="302"/>
        </pc:sldMkLst>
        <pc:spChg chg="del">
          <ac:chgData name="Lee Linda" userId="8ed8ef86829a09c4" providerId="LiveId" clId="{D0B0A380-F56F-44D1-90B4-F0F2A71332E2}" dt="2022-07-10T16:50:35.653" v="43872" actId="478"/>
          <ac:spMkLst>
            <pc:docMk/>
            <pc:sldMk cId="762115072" sldId="302"/>
            <ac:spMk id="39" creationId="{2F02E90D-F206-5F83-9E47-99D4044F22EC}"/>
          </ac:spMkLst>
        </pc:spChg>
        <pc:spChg chg="add del">
          <ac:chgData name="Lee Linda" userId="8ed8ef86829a09c4" providerId="LiveId" clId="{D0B0A380-F56F-44D1-90B4-F0F2A71332E2}" dt="2022-07-10T16:51:32.924" v="43875" actId="478"/>
          <ac:spMkLst>
            <pc:docMk/>
            <pc:sldMk cId="762115072" sldId="302"/>
            <ac:spMk id="48" creationId="{FBA74413-0341-A479-E33B-60142013D1C4}"/>
          </ac:spMkLst>
        </pc:spChg>
      </pc:sldChg>
      <pc:sldChg chg="addSp delSp modSp new mod">
        <pc:chgData name="Lee Linda" userId="8ed8ef86829a09c4" providerId="LiveId" clId="{D0B0A380-F56F-44D1-90B4-F0F2A71332E2}" dt="2022-07-10T17:05:39.532" v="44406"/>
        <pc:sldMkLst>
          <pc:docMk/>
          <pc:sldMk cId="1136013671" sldId="303"/>
        </pc:sldMkLst>
        <pc:spChg chg="del">
          <ac:chgData name="Lee Linda" userId="8ed8ef86829a09c4" providerId="LiveId" clId="{D0B0A380-F56F-44D1-90B4-F0F2A71332E2}" dt="2022-07-10T16:57:24.924" v="44033" actId="478"/>
          <ac:spMkLst>
            <pc:docMk/>
            <pc:sldMk cId="1136013671" sldId="303"/>
            <ac:spMk id="2" creationId="{44029480-007C-1221-801D-D11EA053DD3A}"/>
          </ac:spMkLst>
        </pc:spChg>
        <pc:spChg chg="del">
          <ac:chgData name="Lee Linda" userId="8ed8ef86829a09c4" providerId="LiveId" clId="{D0B0A380-F56F-44D1-90B4-F0F2A71332E2}" dt="2022-07-10T16:57:24.924" v="44033" actId="478"/>
          <ac:spMkLst>
            <pc:docMk/>
            <pc:sldMk cId="1136013671" sldId="303"/>
            <ac:spMk id="3" creationId="{1CEF4EE2-19F7-B5EB-A08D-63B2CD4D4D64}"/>
          </ac:spMkLst>
        </pc:spChg>
        <pc:spChg chg="add mod">
          <ac:chgData name="Lee Linda" userId="8ed8ef86829a09c4" providerId="LiveId" clId="{D0B0A380-F56F-44D1-90B4-F0F2A71332E2}" dt="2022-07-10T17:05:39.532" v="44406"/>
          <ac:spMkLst>
            <pc:docMk/>
            <pc:sldMk cId="1136013671" sldId="303"/>
            <ac:spMk id="5" creationId="{6B53235D-4D34-F575-3730-D7F8B04DA1D5}"/>
          </ac:spMkLst>
        </pc:spChg>
        <pc:cxnChg chg="add mod">
          <ac:chgData name="Lee Linda" userId="8ed8ef86829a09c4" providerId="LiveId" clId="{D0B0A380-F56F-44D1-90B4-F0F2A71332E2}" dt="2022-07-10T16:57:34.363" v="44034"/>
          <ac:cxnSpMkLst>
            <pc:docMk/>
            <pc:sldMk cId="1136013671" sldId="303"/>
            <ac:cxnSpMk id="4" creationId="{83BE96D2-E175-27DA-60B3-D64AB7E13478}"/>
          </ac:cxnSpMkLst>
        </pc:cxnChg>
      </pc:sldChg>
      <pc:sldChg chg="addSp delSp modSp new mod">
        <pc:chgData name="Lee Linda" userId="8ed8ef86829a09c4" providerId="LiveId" clId="{D0B0A380-F56F-44D1-90B4-F0F2A71332E2}" dt="2022-07-10T19:58:40.960" v="46387" actId="1076"/>
        <pc:sldMkLst>
          <pc:docMk/>
          <pc:sldMk cId="1660024986" sldId="304"/>
        </pc:sldMkLst>
        <pc:spChg chg="del">
          <ac:chgData name="Lee Linda" userId="8ed8ef86829a09c4" providerId="LiveId" clId="{D0B0A380-F56F-44D1-90B4-F0F2A71332E2}" dt="2022-07-10T16:58:35.657" v="44039" actId="478"/>
          <ac:spMkLst>
            <pc:docMk/>
            <pc:sldMk cId="1660024986" sldId="304"/>
            <ac:spMk id="2" creationId="{AEA050BC-1AAB-62BE-4D9F-2778F2DDC40A}"/>
          </ac:spMkLst>
        </pc:spChg>
        <pc:spChg chg="del">
          <ac:chgData name="Lee Linda" userId="8ed8ef86829a09c4" providerId="LiveId" clId="{D0B0A380-F56F-44D1-90B4-F0F2A71332E2}" dt="2022-07-10T16:58:35.657" v="44039" actId="478"/>
          <ac:spMkLst>
            <pc:docMk/>
            <pc:sldMk cId="1660024986" sldId="304"/>
            <ac:spMk id="3" creationId="{ADFE5753-2D52-B59F-872D-CC4580CCFD30}"/>
          </ac:spMkLst>
        </pc:spChg>
        <pc:spChg chg="add mod">
          <ac:chgData name="Lee Linda" userId="8ed8ef86829a09c4" providerId="LiveId" clId="{D0B0A380-F56F-44D1-90B4-F0F2A71332E2}" dt="2022-07-10T16:59:07.651" v="44054" actId="6549"/>
          <ac:spMkLst>
            <pc:docMk/>
            <pc:sldMk cId="1660024986" sldId="304"/>
            <ac:spMk id="4" creationId="{16745A7D-5782-2AE0-54C4-5E580E6AA24D}"/>
          </ac:spMkLst>
        </pc:spChg>
        <pc:spChg chg="add mod">
          <ac:chgData name="Lee Linda" userId="8ed8ef86829a09c4" providerId="LiveId" clId="{D0B0A380-F56F-44D1-90B4-F0F2A71332E2}" dt="2022-07-10T16:59:35.697" v="44101" actId="20577"/>
          <ac:spMkLst>
            <pc:docMk/>
            <pc:sldMk cId="1660024986" sldId="304"/>
            <ac:spMk id="6" creationId="{8F3F0A67-E677-5692-B0D5-C04AA78039A7}"/>
          </ac:spMkLst>
        </pc:spChg>
        <pc:spChg chg="add del mod">
          <ac:chgData name="Lee Linda" userId="8ed8ef86829a09c4" providerId="LiveId" clId="{D0B0A380-F56F-44D1-90B4-F0F2A71332E2}" dt="2022-07-10T17:25:28.509" v="44812" actId="478"/>
          <ac:spMkLst>
            <pc:docMk/>
            <pc:sldMk cId="1660024986" sldId="304"/>
            <ac:spMk id="7" creationId="{99461921-259F-5904-7591-FE45468821F1}"/>
          </ac:spMkLst>
        </pc:spChg>
        <pc:spChg chg="mod">
          <ac:chgData name="Lee Linda" userId="8ed8ef86829a09c4" providerId="LiveId" clId="{D0B0A380-F56F-44D1-90B4-F0F2A71332E2}" dt="2022-07-10T16:58:35.910" v="44040"/>
          <ac:spMkLst>
            <pc:docMk/>
            <pc:sldMk cId="1660024986" sldId="304"/>
            <ac:spMk id="10" creationId="{70339939-86A0-BA03-1AB8-ED15161C5557}"/>
          </ac:spMkLst>
        </pc:spChg>
        <pc:spChg chg="add del mod">
          <ac:chgData name="Lee Linda" userId="8ed8ef86829a09c4" providerId="LiveId" clId="{D0B0A380-F56F-44D1-90B4-F0F2A71332E2}" dt="2022-07-10T16:59:57.082" v="44114" actId="478"/>
          <ac:spMkLst>
            <pc:docMk/>
            <pc:sldMk cId="1660024986" sldId="304"/>
            <ac:spMk id="11" creationId="{4575C3D9-6C63-BE38-9C90-FFE183EF69B6}"/>
          </ac:spMkLst>
        </pc:spChg>
        <pc:spChg chg="add del">
          <ac:chgData name="Lee Linda" userId="8ed8ef86829a09c4" providerId="LiveId" clId="{D0B0A380-F56F-44D1-90B4-F0F2A71332E2}" dt="2022-07-10T16:58:55.273" v="44044" actId="22"/>
          <ac:spMkLst>
            <pc:docMk/>
            <pc:sldMk cId="1660024986" sldId="304"/>
            <ac:spMk id="13" creationId="{00755F1B-365C-2B3D-1339-29DF6CA18CDB}"/>
          </ac:spMkLst>
        </pc:spChg>
        <pc:spChg chg="add del mod">
          <ac:chgData name="Lee Linda" userId="8ed8ef86829a09c4" providerId="LiveId" clId="{D0B0A380-F56F-44D1-90B4-F0F2A71332E2}" dt="2022-07-10T19:57:35.202" v="46371" actId="478"/>
          <ac:spMkLst>
            <pc:docMk/>
            <pc:sldMk cId="1660024986" sldId="304"/>
            <ac:spMk id="24" creationId="{A0480FF9-E134-1B65-0CE1-4C837179DA51}"/>
          </ac:spMkLst>
        </pc:spChg>
        <pc:spChg chg="add mod">
          <ac:chgData name="Lee Linda" userId="8ed8ef86829a09c4" providerId="LiveId" clId="{D0B0A380-F56F-44D1-90B4-F0F2A71332E2}" dt="2022-07-10T17:25:27.267" v="44811"/>
          <ac:spMkLst>
            <pc:docMk/>
            <pc:sldMk cId="1660024986" sldId="304"/>
            <ac:spMk id="25" creationId="{45AB5621-343E-18EF-E19F-EC1E5922C030}"/>
          </ac:spMkLst>
        </pc:spChg>
        <pc:grpChg chg="add del mod">
          <ac:chgData name="Lee Linda" userId="8ed8ef86829a09c4" providerId="LiveId" clId="{D0B0A380-F56F-44D1-90B4-F0F2A71332E2}" dt="2022-07-10T16:59:56.302" v="44113" actId="478"/>
          <ac:grpSpMkLst>
            <pc:docMk/>
            <pc:sldMk cId="1660024986" sldId="304"/>
            <ac:grpSpMk id="8" creationId="{D96456EE-4D8C-B87C-46A6-449EF58FEDA0}"/>
          </ac:grpSpMkLst>
        </pc:grpChg>
        <pc:picChg chg="add mod">
          <ac:chgData name="Lee Linda" userId="8ed8ef86829a09c4" providerId="LiveId" clId="{D0B0A380-F56F-44D1-90B4-F0F2A71332E2}" dt="2022-07-10T19:58:40.960" v="46387" actId="1076"/>
          <ac:picMkLst>
            <pc:docMk/>
            <pc:sldMk cId="1660024986" sldId="304"/>
            <ac:picMk id="3" creationId="{6AD7D6BE-C8F1-AEC3-6761-838734DCE873}"/>
          </ac:picMkLst>
        </pc:picChg>
        <pc:picChg chg="mod">
          <ac:chgData name="Lee Linda" userId="8ed8ef86829a09c4" providerId="LiveId" clId="{D0B0A380-F56F-44D1-90B4-F0F2A71332E2}" dt="2022-07-10T16:58:35.910" v="44040"/>
          <ac:picMkLst>
            <pc:docMk/>
            <pc:sldMk cId="1660024986" sldId="304"/>
            <ac:picMk id="9" creationId="{955A884F-0C48-03F9-B36E-B82609DF4E12}"/>
          </ac:picMkLst>
        </pc:picChg>
        <pc:picChg chg="add del mod">
          <ac:chgData name="Lee Linda" userId="8ed8ef86829a09c4" providerId="LiveId" clId="{D0B0A380-F56F-44D1-90B4-F0F2A71332E2}" dt="2022-07-10T19:57:33.379" v="46370" actId="478"/>
          <ac:picMkLst>
            <pc:docMk/>
            <pc:sldMk cId="1660024986" sldId="304"/>
            <ac:picMk id="13" creationId="{C43BA4F9-8AD6-66DF-057C-CD6069AD0B2E}"/>
          </ac:picMkLst>
        </pc:picChg>
        <pc:picChg chg="add del mod">
          <ac:chgData name="Lee Linda" userId="8ed8ef86829a09c4" providerId="LiveId" clId="{D0B0A380-F56F-44D1-90B4-F0F2A71332E2}" dt="2022-07-10T19:57:33.379" v="46370" actId="478"/>
          <ac:picMkLst>
            <pc:docMk/>
            <pc:sldMk cId="1660024986" sldId="304"/>
            <ac:picMk id="14" creationId="{04CB3E6F-D1AF-2F00-B790-69E63EE4EABE}"/>
          </ac:picMkLst>
        </pc:picChg>
        <pc:picChg chg="add del mod modCrop">
          <ac:chgData name="Lee Linda" userId="8ed8ef86829a09c4" providerId="LiveId" clId="{D0B0A380-F56F-44D1-90B4-F0F2A71332E2}" dt="2022-07-10T19:57:37.113" v="46372" actId="478"/>
          <ac:picMkLst>
            <pc:docMk/>
            <pc:sldMk cId="1660024986" sldId="304"/>
            <ac:picMk id="15" creationId="{7D439954-020E-6C97-C699-6864CC610FB5}"/>
          </ac:picMkLst>
        </pc:picChg>
        <pc:picChg chg="add del mod modCrop">
          <ac:chgData name="Lee Linda" userId="8ed8ef86829a09c4" providerId="LiveId" clId="{D0B0A380-F56F-44D1-90B4-F0F2A71332E2}" dt="2022-07-10T17:03:17.767" v="44184" actId="478"/>
          <ac:picMkLst>
            <pc:docMk/>
            <pc:sldMk cId="1660024986" sldId="304"/>
            <ac:picMk id="17" creationId="{820BBAE0-8956-93B9-E87F-F4EAF133E702}"/>
          </ac:picMkLst>
        </pc:picChg>
        <pc:picChg chg="add del mod modCrop">
          <ac:chgData name="Lee Linda" userId="8ed8ef86829a09c4" providerId="LiveId" clId="{D0B0A380-F56F-44D1-90B4-F0F2A71332E2}" dt="2022-07-10T19:57:38.207" v="46373" actId="478"/>
          <ac:picMkLst>
            <pc:docMk/>
            <pc:sldMk cId="1660024986" sldId="304"/>
            <ac:picMk id="19" creationId="{79895822-BDE4-AC4A-6ADF-D6AF54CC96FD}"/>
          </ac:picMkLst>
        </pc:picChg>
        <pc:picChg chg="add del mod">
          <ac:chgData name="Lee Linda" userId="8ed8ef86829a09c4" providerId="LiveId" clId="{D0B0A380-F56F-44D1-90B4-F0F2A71332E2}" dt="2022-07-10T19:57:38.679" v="46374" actId="478"/>
          <ac:picMkLst>
            <pc:docMk/>
            <pc:sldMk cId="1660024986" sldId="304"/>
            <ac:picMk id="20" creationId="{ED84720C-9474-1F87-E224-9614D59C920C}"/>
          </ac:picMkLst>
        </pc:picChg>
        <pc:picChg chg="add del mod">
          <ac:chgData name="Lee Linda" userId="8ed8ef86829a09c4" providerId="LiveId" clId="{D0B0A380-F56F-44D1-90B4-F0F2A71332E2}" dt="2022-07-10T19:57:33.379" v="46370" actId="478"/>
          <ac:picMkLst>
            <pc:docMk/>
            <pc:sldMk cId="1660024986" sldId="304"/>
            <ac:picMk id="21" creationId="{A55F4861-DFD6-A2CC-67CD-F66F834C5BB5}"/>
          </ac:picMkLst>
        </pc:picChg>
        <pc:picChg chg="add del mod">
          <ac:chgData name="Lee Linda" userId="8ed8ef86829a09c4" providerId="LiveId" clId="{D0B0A380-F56F-44D1-90B4-F0F2A71332E2}" dt="2022-07-10T19:57:37.113" v="46372" actId="478"/>
          <ac:picMkLst>
            <pc:docMk/>
            <pc:sldMk cId="1660024986" sldId="304"/>
            <ac:picMk id="22" creationId="{10D5D388-86FD-CECB-E97D-8F526C5C155D}"/>
          </ac:picMkLst>
        </pc:picChg>
        <pc:picChg chg="add del mod">
          <ac:chgData name="Lee Linda" userId="8ed8ef86829a09c4" providerId="LiveId" clId="{D0B0A380-F56F-44D1-90B4-F0F2A71332E2}" dt="2022-07-10T19:57:37.113" v="46372" actId="478"/>
          <ac:picMkLst>
            <pc:docMk/>
            <pc:sldMk cId="1660024986" sldId="304"/>
            <ac:picMk id="23" creationId="{12AE3DCD-E544-CB02-B303-1D9F9AF7A500}"/>
          </ac:picMkLst>
        </pc:picChg>
        <pc:cxnChg chg="add mod">
          <ac:chgData name="Lee Linda" userId="8ed8ef86829a09c4" providerId="LiveId" clId="{D0B0A380-F56F-44D1-90B4-F0F2A71332E2}" dt="2022-07-10T16:58:35.910" v="44040"/>
          <ac:cxnSpMkLst>
            <pc:docMk/>
            <pc:sldMk cId="1660024986" sldId="304"/>
            <ac:cxnSpMk id="5" creationId="{2AF72CEF-498D-A72A-F6D3-1B334D387390}"/>
          </ac:cxnSpMkLst>
        </pc:cxnChg>
      </pc:sldChg>
      <pc:sldChg chg="addSp delSp modSp new mod">
        <pc:chgData name="Lee Linda" userId="8ed8ef86829a09c4" providerId="LiveId" clId="{D0B0A380-F56F-44D1-90B4-F0F2A71332E2}" dt="2022-07-10T17:04:58.726" v="44357"/>
        <pc:sldMkLst>
          <pc:docMk/>
          <pc:sldMk cId="2060358845" sldId="305"/>
        </pc:sldMkLst>
        <pc:spChg chg="del">
          <ac:chgData name="Lee Linda" userId="8ed8ef86829a09c4" providerId="LiveId" clId="{D0B0A380-F56F-44D1-90B4-F0F2A71332E2}" dt="2022-07-10T17:04:12.302" v="44198" actId="478"/>
          <ac:spMkLst>
            <pc:docMk/>
            <pc:sldMk cId="2060358845" sldId="305"/>
            <ac:spMk id="2" creationId="{080768C6-882F-D017-4888-C71E7AC54DFA}"/>
          </ac:spMkLst>
        </pc:spChg>
        <pc:spChg chg="del">
          <ac:chgData name="Lee Linda" userId="8ed8ef86829a09c4" providerId="LiveId" clId="{D0B0A380-F56F-44D1-90B4-F0F2A71332E2}" dt="2022-07-10T17:04:12.302" v="44198" actId="478"/>
          <ac:spMkLst>
            <pc:docMk/>
            <pc:sldMk cId="2060358845" sldId="305"/>
            <ac:spMk id="3" creationId="{67107E87-F241-624E-E5E3-D11EDEAED2D8}"/>
          </ac:spMkLst>
        </pc:spChg>
        <pc:spChg chg="add mod">
          <ac:chgData name="Lee Linda" userId="8ed8ef86829a09c4" providerId="LiveId" clId="{D0B0A380-F56F-44D1-90B4-F0F2A71332E2}" dt="2022-07-10T17:04:32.582" v="44277" actId="20577"/>
          <ac:spMkLst>
            <pc:docMk/>
            <pc:sldMk cId="2060358845" sldId="305"/>
            <ac:spMk id="7" creationId="{67BEE1AE-7C5E-C6A5-1CC5-D2EFDE0424A9}"/>
          </ac:spMkLst>
        </pc:spChg>
        <pc:spChg chg="add mod">
          <ac:chgData name="Lee Linda" userId="8ed8ef86829a09c4" providerId="LiveId" clId="{D0B0A380-F56F-44D1-90B4-F0F2A71332E2}" dt="2022-07-10T17:04:58.726" v="44357"/>
          <ac:spMkLst>
            <pc:docMk/>
            <pc:sldMk cId="2060358845" sldId="305"/>
            <ac:spMk id="8" creationId="{D0583F6F-B146-20A1-374C-90072CAFB4CD}"/>
          </ac:spMkLst>
        </pc:spChg>
        <pc:picChg chg="add mod">
          <ac:chgData name="Lee Linda" userId="8ed8ef86829a09c4" providerId="LiveId" clId="{D0B0A380-F56F-44D1-90B4-F0F2A71332E2}" dt="2022-07-10T17:04:40.492" v="44279" actId="1076"/>
          <ac:picMkLst>
            <pc:docMk/>
            <pc:sldMk cId="2060358845" sldId="305"/>
            <ac:picMk id="4" creationId="{C5C3AE08-D935-EB98-4E79-EEF625AB3A03}"/>
          </ac:picMkLst>
        </pc:picChg>
        <pc:picChg chg="add mod">
          <ac:chgData name="Lee Linda" userId="8ed8ef86829a09c4" providerId="LiveId" clId="{D0B0A380-F56F-44D1-90B4-F0F2A71332E2}" dt="2022-07-10T17:04:40.492" v="44279" actId="1076"/>
          <ac:picMkLst>
            <pc:docMk/>
            <pc:sldMk cId="2060358845" sldId="305"/>
            <ac:picMk id="5" creationId="{AD5A3E7E-1B3B-D881-253D-D68A5A0AA698}"/>
          </ac:picMkLst>
        </pc:picChg>
        <pc:picChg chg="add mod">
          <ac:chgData name="Lee Linda" userId="8ed8ef86829a09c4" providerId="LiveId" clId="{D0B0A380-F56F-44D1-90B4-F0F2A71332E2}" dt="2022-07-10T17:04:40.492" v="44279" actId="1076"/>
          <ac:picMkLst>
            <pc:docMk/>
            <pc:sldMk cId="2060358845" sldId="305"/>
            <ac:picMk id="6" creationId="{C220A542-527A-EC98-E0B0-08E2B623414E}"/>
          </ac:picMkLst>
        </pc:picChg>
      </pc:sldChg>
      <pc:sldChg chg="modSp add mod">
        <pc:chgData name="Lee Linda" userId="8ed8ef86829a09c4" providerId="LiveId" clId="{D0B0A380-F56F-44D1-90B4-F0F2A71332E2}" dt="2022-07-10T17:05:49.522" v="44438" actId="20577"/>
        <pc:sldMkLst>
          <pc:docMk/>
          <pc:sldMk cId="1736886690" sldId="306"/>
        </pc:sldMkLst>
        <pc:spChg chg="mod">
          <ac:chgData name="Lee Linda" userId="8ed8ef86829a09c4" providerId="LiveId" clId="{D0B0A380-F56F-44D1-90B4-F0F2A71332E2}" dt="2022-07-10T17:05:49.522" v="44438" actId="20577"/>
          <ac:spMkLst>
            <pc:docMk/>
            <pc:sldMk cId="1736886690" sldId="306"/>
            <ac:spMk id="5" creationId="{6B53235D-4D34-F575-3730-D7F8B04DA1D5}"/>
          </ac:spMkLst>
        </pc:spChg>
      </pc:sldChg>
      <pc:sldChg chg="addSp delSp modSp add mod addCm">
        <pc:chgData name="Lee Linda" userId="8ed8ef86829a09c4" providerId="LiveId" clId="{D0B0A380-F56F-44D1-90B4-F0F2A71332E2}" dt="2022-07-10T19:28:25.825" v="45635" actId="1035"/>
        <pc:sldMkLst>
          <pc:docMk/>
          <pc:sldMk cId="919540402" sldId="307"/>
        </pc:sldMkLst>
        <pc:spChg chg="mod">
          <ac:chgData name="Lee Linda" userId="8ed8ef86829a09c4" providerId="LiveId" clId="{D0B0A380-F56F-44D1-90B4-F0F2A71332E2}" dt="2022-07-10T18:28:30.874" v="45263" actId="20577"/>
          <ac:spMkLst>
            <pc:docMk/>
            <pc:sldMk cId="919540402" sldId="307"/>
            <ac:spMk id="14" creationId="{41468860-23FA-DD81-3BC1-27F30190492A}"/>
          </ac:spMkLst>
        </pc:spChg>
        <pc:spChg chg="mod">
          <ac:chgData name="Lee Linda" userId="8ed8ef86829a09c4" providerId="LiveId" clId="{D0B0A380-F56F-44D1-90B4-F0F2A71332E2}" dt="2022-07-10T18:28:35.834" v="45274" actId="20577"/>
          <ac:spMkLst>
            <pc:docMk/>
            <pc:sldMk cId="919540402" sldId="307"/>
            <ac:spMk id="15" creationId="{337EC327-C336-7064-8EA6-A0E95CE2C141}"/>
          </ac:spMkLst>
        </pc:spChg>
        <pc:spChg chg="mod">
          <ac:chgData name="Lee Linda" userId="8ed8ef86829a09c4" providerId="LiveId" clId="{D0B0A380-F56F-44D1-90B4-F0F2A71332E2}" dt="2022-07-10T19:26:48.902" v="45592" actId="20577"/>
          <ac:spMkLst>
            <pc:docMk/>
            <pc:sldMk cId="919540402" sldId="307"/>
            <ac:spMk id="17" creationId="{52A36D4F-1121-531A-9877-F1F8562E5E52}"/>
          </ac:spMkLst>
        </pc:spChg>
        <pc:spChg chg="mod">
          <ac:chgData name="Lee Linda" userId="8ed8ef86829a09c4" providerId="LiveId" clId="{D0B0A380-F56F-44D1-90B4-F0F2A71332E2}" dt="2022-07-10T18:33:58.804" v="45397" actId="571"/>
          <ac:spMkLst>
            <pc:docMk/>
            <pc:sldMk cId="919540402" sldId="307"/>
            <ac:spMk id="18" creationId="{B0D110FB-0908-972D-A4EC-301000BE520F}"/>
          </ac:spMkLst>
        </pc:spChg>
        <pc:spChg chg="mod">
          <ac:chgData name="Lee Linda" userId="8ed8ef86829a09c4" providerId="LiveId" clId="{D0B0A380-F56F-44D1-90B4-F0F2A71332E2}" dt="2022-07-10T18:33:58.804" v="45397" actId="571"/>
          <ac:spMkLst>
            <pc:docMk/>
            <pc:sldMk cId="919540402" sldId="307"/>
            <ac:spMk id="19" creationId="{1CBE4E62-CFD7-C4C3-1684-A23D4AC23066}"/>
          </ac:spMkLst>
        </pc:spChg>
        <pc:spChg chg="mod">
          <ac:chgData name="Lee Linda" userId="8ed8ef86829a09c4" providerId="LiveId" clId="{D0B0A380-F56F-44D1-90B4-F0F2A71332E2}" dt="2022-07-10T18:33:58.804" v="45397" actId="571"/>
          <ac:spMkLst>
            <pc:docMk/>
            <pc:sldMk cId="919540402" sldId="307"/>
            <ac:spMk id="20" creationId="{A23713E5-8233-8E8A-5AD0-5B0FEBED3A00}"/>
          </ac:spMkLst>
        </pc:spChg>
        <pc:spChg chg="add mod">
          <ac:chgData name="Lee Linda" userId="8ed8ef86829a09c4" providerId="LiveId" clId="{D0B0A380-F56F-44D1-90B4-F0F2A71332E2}" dt="2022-07-10T18:31:50.545" v="45279" actId="571"/>
          <ac:spMkLst>
            <pc:docMk/>
            <pc:sldMk cId="919540402" sldId="307"/>
            <ac:spMk id="27" creationId="{26C62591-339E-DD2B-F221-F20E4380EE5C}"/>
          </ac:spMkLst>
        </pc:spChg>
        <pc:spChg chg="add del mod">
          <ac:chgData name="Lee Linda" userId="8ed8ef86829a09c4" providerId="LiveId" clId="{D0B0A380-F56F-44D1-90B4-F0F2A71332E2}" dt="2022-07-10T18:34:01.876" v="45399" actId="478"/>
          <ac:spMkLst>
            <pc:docMk/>
            <pc:sldMk cId="919540402" sldId="307"/>
            <ac:spMk id="29" creationId="{05FCEF58-D61E-CEA2-E02C-FE609890C354}"/>
          </ac:spMkLst>
        </pc:spChg>
        <pc:spChg chg="add mod">
          <ac:chgData name="Lee Linda" userId="8ed8ef86829a09c4" providerId="LiveId" clId="{D0B0A380-F56F-44D1-90B4-F0F2A71332E2}" dt="2022-07-10T18:33:58.804" v="45397" actId="571"/>
          <ac:spMkLst>
            <pc:docMk/>
            <pc:sldMk cId="919540402" sldId="307"/>
            <ac:spMk id="30" creationId="{6BCEA755-72A6-3B3D-95BA-133A3BAB3FA7}"/>
          </ac:spMkLst>
        </pc:spChg>
        <pc:spChg chg="mod">
          <ac:chgData name="Lee Linda" userId="8ed8ef86829a09c4" providerId="LiveId" clId="{D0B0A380-F56F-44D1-90B4-F0F2A71332E2}" dt="2022-07-10T18:33:58.804" v="45397" actId="571"/>
          <ac:spMkLst>
            <pc:docMk/>
            <pc:sldMk cId="919540402" sldId="307"/>
            <ac:spMk id="54" creationId="{4F6039E2-17D2-9CF2-54BD-4145AE25F8B5}"/>
          </ac:spMkLst>
        </pc:spChg>
        <pc:spChg chg="mod">
          <ac:chgData name="Lee Linda" userId="8ed8ef86829a09c4" providerId="LiveId" clId="{D0B0A380-F56F-44D1-90B4-F0F2A71332E2}" dt="2022-07-10T18:33:58.804" v="45397" actId="571"/>
          <ac:spMkLst>
            <pc:docMk/>
            <pc:sldMk cId="919540402" sldId="307"/>
            <ac:spMk id="55" creationId="{D99FF4E8-1924-AFDD-1FBC-20A67C9444E6}"/>
          </ac:spMkLst>
        </pc:spChg>
        <pc:spChg chg="mod">
          <ac:chgData name="Lee Linda" userId="8ed8ef86829a09c4" providerId="LiveId" clId="{D0B0A380-F56F-44D1-90B4-F0F2A71332E2}" dt="2022-07-10T18:33:58.804" v="45397" actId="571"/>
          <ac:spMkLst>
            <pc:docMk/>
            <pc:sldMk cId="919540402" sldId="307"/>
            <ac:spMk id="56" creationId="{0CFDABCD-7C99-9AAB-812E-B7AC6738E66C}"/>
          </ac:spMkLst>
        </pc:spChg>
        <pc:spChg chg="mod">
          <ac:chgData name="Lee Linda" userId="8ed8ef86829a09c4" providerId="LiveId" clId="{D0B0A380-F56F-44D1-90B4-F0F2A71332E2}" dt="2022-07-10T18:33:58.804" v="45397" actId="571"/>
          <ac:spMkLst>
            <pc:docMk/>
            <pc:sldMk cId="919540402" sldId="307"/>
            <ac:spMk id="57" creationId="{3E10FEA4-0189-94CA-A5A5-911E76FC443A}"/>
          </ac:spMkLst>
        </pc:spChg>
        <pc:spChg chg="mod">
          <ac:chgData name="Lee Linda" userId="8ed8ef86829a09c4" providerId="LiveId" clId="{D0B0A380-F56F-44D1-90B4-F0F2A71332E2}" dt="2022-07-10T18:35:41.202" v="45411" actId="1036"/>
          <ac:spMkLst>
            <pc:docMk/>
            <pc:sldMk cId="919540402" sldId="307"/>
            <ac:spMk id="60" creationId="{AB3C0457-5638-0483-BC7A-83208514D646}"/>
          </ac:spMkLst>
        </pc:spChg>
        <pc:grpChg chg="mod">
          <ac:chgData name="Lee Linda" userId="8ed8ef86829a09c4" providerId="LiveId" clId="{D0B0A380-F56F-44D1-90B4-F0F2A71332E2}" dt="2022-07-10T18:33:58.804" v="45397" actId="571"/>
          <ac:grpSpMkLst>
            <pc:docMk/>
            <pc:sldMk cId="919540402" sldId="307"/>
            <ac:grpSpMk id="16" creationId="{ACC4DC92-5A26-695D-FAC1-4A02F4CE72A5}"/>
          </ac:grpSpMkLst>
        </pc:grpChg>
        <pc:cxnChg chg="mod">
          <ac:chgData name="Lee Linda" userId="8ed8ef86829a09c4" providerId="LiveId" clId="{D0B0A380-F56F-44D1-90B4-F0F2A71332E2}" dt="2022-07-10T19:28:25.825" v="45635" actId="1035"/>
          <ac:cxnSpMkLst>
            <pc:docMk/>
            <pc:sldMk cId="919540402" sldId="307"/>
            <ac:cxnSpMk id="61" creationId="{DEECF33B-F5CD-1C4F-20B8-CB1E20D8AE15}"/>
          </ac:cxnSpMkLst>
        </pc:cxnChg>
      </pc:sldChg>
      <pc:sldChg chg="addSp delSp modSp add mod delAnim modAnim">
        <pc:chgData name="Lee Linda" userId="8ed8ef86829a09c4" providerId="LiveId" clId="{D0B0A380-F56F-44D1-90B4-F0F2A71332E2}" dt="2022-07-10T19:49:16.452" v="46053" actId="167"/>
        <pc:sldMkLst>
          <pc:docMk/>
          <pc:sldMk cId="3729589574" sldId="308"/>
        </pc:sldMkLst>
        <pc:spChg chg="add del mod ord">
          <ac:chgData name="Lee Linda" userId="8ed8ef86829a09c4" providerId="LiveId" clId="{D0B0A380-F56F-44D1-90B4-F0F2A71332E2}" dt="2022-07-10T19:34:46.752" v="45649" actId="478"/>
          <ac:spMkLst>
            <pc:docMk/>
            <pc:sldMk cId="3729589574" sldId="308"/>
            <ac:spMk id="21" creationId="{6C953938-0AF2-EE65-E555-9858D9AED47F}"/>
          </ac:spMkLst>
        </pc:spChg>
        <pc:spChg chg="add del mod ord">
          <ac:chgData name="Lee Linda" userId="8ed8ef86829a09c4" providerId="LiveId" clId="{D0B0A380-F56F-44D1-90B4-F0F2A71332E2}" dt="2022-07-10T18:41:26.031" v="45512" actId="478"/>
          <ac:spMkLst>
            <pc:docMk/>
            <pc:sldMk cId="3729589574" sldId="308"/>
            <ac:spMk id="22" creationId="{260A9FC3-AB7F-0D92-6D56-9B1A97CD92E1}"/>
          </ac:spMkLst>
        </pc:spChg>
        <pc:spChg chg="add del mod">
          <ac:chgData name="Lee Linda" userId="8ed8ef86829a09c4" providerId="LiveId" clId="{D0B0A380-F56F-44D1-90B4-F0F2A71332E2}" dt="2022-07-10T19:24:13.463" v="45578" actId="478"/>
          <ac:spMkLst>
            <pc:docMk/>
            <pc:sldMk cId="3729589574" sldId="308"/>
            <ac:spMk id="23" creationId="{59F69D87-ADEF-3B6B-C6AF-49C96912198B}"/>
          </ac:spMkLst>
        </pc:spChg>
        <pc:spChg chg="add del mod">
          <ac:chgData name="Lee Linda" userId="8ed8ef86829a09c4" providerId="LiveId" clId="{D0B0A380-F56F-44D1-90B4-F0F2A71332E2}" dt="2022-07-10T18:42:23.139" v="45523" actId="478"/>
          <ac:spMkLst>
            <pc:docMk/>
            <pc:sldMk cId="3729589574" sldId="308"/>
            <ac:spMk id="24" creationId="{AA5E2F81-65E9-B93D-2078-9781B1F40F55}"/>
          </ac:spMkLst>
        </pc:spChg>
        <pc:spChg chg="add mod">
          <ac:chgData name="Lee Linda" userId="8ed8ef86829a09c4" providerId="LiveId" clId="{D0B0A380-F56F-44D1-90B4-F0F2A71332E2}" dt="2022-07-10T19:22:43.807" v="45562" actId="571"/>
          <ac:spMkLst>
            <pc:docMk/>
            <pc:sldMk cId="3729589574" sldId="308"/>
            <ac:spMk id="25" creationId="{BF5FABD0-A01A-71DE-215C-F69571F8152B}"/>
          </ac:spMkLst>
        </pc:spChg>
        <pc:spChg chg="add mod">
          <ac:chgData name="Lee Linda" userId="8ed8ef86829a09c4" providerId="LiveId" clId="{D0B0A380-F56F-44D1-90B4-F0F2A71332E2}" dt="2022-07-10T19:22:45.418" v="45564" actId="571"/>
          <ac:spMkLst>
            <pc:docMk/>
            <pc:sldMk cId="3729589574" sldId="308"/>
            <ac:spMk id="27" creationId="{EBA48B69-BEC9-E58A-2C98-A7FB3DFBA60E}"/>
          </ac:spMkLst>
        </pc:spChg>
        <pc:spChg chg="add del mod">
          <ac:chgData name="Lee Linda" userId="8ed8ef86829a09c4" providerId="LiveId" clId="{D0B0A380-F56F-44D1-90B4-F0F2A71332E2}" dt="2022-07-10T19:34:46.752" v="45649" actId="478"/>
          <ac:spMkLst>
            <pc:docMk/>
            <pc:sldMk cId="3729589574" sldId="308"/>
            <ac:spMk id="31" creationId="{5A291C39-90FA-867C-9F88-FA37A1D99567}"/>
          </ac:spMkLst>
        </pc:spChg>
        <pc:spChg chg="add del mod">
          <ac:chgData name="Lee Linda" userId="8ed8ef86829a09c4" providerId="LiveId" clId="{D0B0A380-F56F-44D1-90B4-F0F2A71332E2}" dt="2022-07-10T19:34:46.752" v="45649" actId="478"/>
          <ac:spMkLst>
            <pc:docMk/>
            <pc:sldMk cId="3729589574" sldId="308"/>
            <ac:spMk id="32" creationId="{86A7F0E6-F843-B86F-DF72-D659ACCEFD30}"/>
          </ac:spMkLst>
        </pc:spChg>
        <pc:spChg chg="add del mod">
          <ac:chgData name="Lee Linda" userId="8ed8ef86829a09c4" providerId="LiveId" clId="{D0B0A380-F56F-44D1-90B4-F0F2A71332E2}" dt="2022-07-10T19:34:46.752" v="45649" actId="478"/>
          <ac:spMkLst>
            <pc:docMk/>
            <pc:sldMk cId="3729589574" sldId="308"/>
            <ac:spMk id="33" creationId="{58AB7637-78DB-6284-0541-44DAFD06B3BA}"/>
          </ac:spMkLst>
        </pc:spChg>
        <pc:spChg chg="add del mod">
          <ac:chgData name="Lee Linda" userId="8ed8ef86829a09c4" providerId="LiveId" clId="{D0B0A380-F56F-44D1-90B4-F0F2A71332E2}" dt="2022-07-10T19:24:13.463" v="45578" actId="478"/>
          <ac:spMkLst>
            <pc:docMk/>
            <pc:sldMk cId="3729589574" sldId="308"/>
            <ac:spMk id="34" creationId="{5D0B4E41-8424-5607-4F59-10184E30B16B}"/>
          </ac:spMkLst>
        </pc:spChg>
        <pc:spChg chg="add del mod">
          <ac:chgData name="Lee Linda" userId="8ed8ef86829a09c4" providerId="LiveId" clId="{D0B0A380-F56F-44D1-90B4-F0F2A71332E2}" dt="2022-07-10T19:24:13.463" v="45578" actId="478"/>
          <ac:spMkLst>
            <pc:docMk/>
            <pc:sldMk cId="3729589574" sldId="308"/>
            <ac:spMk id="35" creationId="{1FBD5688-E342-C3EC-5571-1EDC931BD5D4}"/>
          </ac:spMkLst>
        </pc:spChg>
        <pc:spChg chg="add del mod">
          <ac:chgData name="Lee Linda" userId="8ed8ef86829a09c4" providerId="LiveId" clId="{D0B0A380-F56F-44D1-90B4-F0F2A71332E2}" dt="2022-07-10T19:24:13.463" v="45578" actId="478"/>
          <ac:spMkLst>
            <pc:docMk/>
            <pc:sldMk cId="3729589574" sldId="308"/>
            <ac:spMk id="36" creationId="{D7E63F0B-46AD-68ED-352C-DC45B6F95D10}"/>
          </ac:spMkLst>
        </pc:spChg>
        <pc:spChg chg="add mod">
          <ac:chgData name="Lee Linda" userId="8ed8ef86829a09c4" providerId="LiveId" clId="{D0B0A380-F56F-44D1-90B4-F0F2A71332E2}" dt="2022-07-10T19:23:49.202" v="45574" actId="571"/>
          <ac:spMkLst>
            <pc:docMk/>
            <pc:sldMk cId="3729589574" sldId="308"/>
            <ac:spMk id="38" creationId="{090C156B-5B4D-6A9D-D218-8AE318B697A4}"/>
          </ac:spMkLst>
        </pc:spChg>
        <pc:spChg chg="add mod">
          <ac:chgData name="Lee Linda" userId="8ed8ef86829a09c4" providerId="LiveId" clId="{D0B0A380-F56F-44D1-90B4-F0F2A71332E2}" dt="2022-07-10T19:23:49.202" v="45574" actId="571"/>
          <ac:spMkLst>
            <pc:docMk/>
            <pc:sldMk cId="3729589574" sldId="308"/>
            <ac:spMk id="39" creationId="{16D7D827-DD0B-8748-8853-497F0CA8F79A}"/>
          </ac:spMkLst>
        </pc:spChg>
        <pc:spChg chg="add mod">
          <ac:chgData name="Lee Linda" userId="8ed8ef86829a09c4" providerId="LiveId" clId="{D0B0A380-F56F-44D1-90B4-F0F2A71332E2}" dt="2022-07-10T19:23:49.202" v="45574" actId="571"/>
          <ac:spMkLst>
            <pc:docMk/>
            <pc:sldMk cId="3729589574" sldId="308"/>
            <ac:spMk id="40" creationId="{7954E9B5-63EB-A2EE-B6E2-D8E2EE1BBB0F}"/>
          </ac:spMkLst>
        </pc:spChg>
        <pc:spChg chg="add mod">
          <ac:chgData name="Lee Linda" userId="8ed8ef86829a09c4" providerId="LiveId" clId="{D0B0A380-F56F-44D1-90B4-F0F2A71332E2}" dt="2022-07-10T19:23:49.202" v="45574" actId="571"/>
          <ac:spMkLst>
            <pc:docMk/>
            <pc:sldMk cId="3729589574" sldId="308"/>
            <ac:spMk id="41" creationId="{151C7EF1-D0EF-E737-9EFC-60F007006083}"/>
          </ac:spMkLst>
        </pc:spChg>
        <pc:spChg chg="add mod">
          <ac:chgData name="Lee Linda" userId="8ed8ef86829a09c4" providerId="LiveId" clId="{D0B0A380-F56F-44D1-90B4-F0F2A71332E2}" dt="2022-07-10T19:23:51.417" v="45576" actId="571"/>
          <ac:spMkLst>
            <pc:docMk/>
            <pc:sldMk cId="3729589574" sldId="308"/>
            <ac:spMk id="43" creationId="{D49A9CDA-3FDB-925B-743B-619BDCD8A1E4}"/>
          </ac:spMkLst>
        </pc:spChg>
        <pc:spChg chg="add mod">
          <ac:chgData name="Lee Linda" userId="8ed8ef86829a09c4" providerId="LiveId" clId="{D0B0A380-F56F-44D1-90B4-F0F2A71332E2}" dt="2022-07-10T19:23:51.417" v="45576" actId="571"/>
          <ac:spMkLst>
            <pc:docMk/>
            <pc:sldMk cId="3729589574" sldId="308"/>
            <ac:spMk id="44" creationId="{ED2BA1B5-443F-FDCA-7D1F-C3BA4275B4A3}"/>
          </ac:spMkLst>
        </pc:spChg>
        <pc:spChg chg="add mod">
          <ac:chgData name="Lee Linda" userId="8ed8ef86829a09c4" providerId="LiveId" clId="{D0B0A380-F56F-44D1-90B4-F0F2A71332E2}" dt="2022-07-10T19:23:51.417" v="45576" actId="571"/>
          <ac:spMkLst>
            <pc:docMk/>
            <pc:sldMk cId="3729589574" sldId="308"/>
            <ac:spMk id="45" creationId="{12EABE35-1576-5DEE-B82A-3C4ABACF81A6}"/>
          </ac:spMkLst>
        </pc:spChg>
        <pc:spChg chg="add mod">
          <ac:chgData name="Lee Linda" userId="8ed8ef86829a09c4" providerId="LiveId" clId="{D0B0A380-F56F-44D1-90B4-F0F2A71332E2}" dt="2022-07-10T19:23:51.417" v="45576" actId="571"/>
          <ac:spMkLst>
            <pc:docMk/>
            <pc:sldMk cId="3729589574" sldId="308"/>
            <ac:spMk id="46" creationId="{99F4F6A1-B885-A4C3-50DA-6AF607DE4EDA}"/>
          </ac:spMkLst>
        </pc:spChg>
        <pc:spChg chg="add del mod">
          <ac:chgData name="Lee Linda" userId="8ed8ef86829a09c4" providerId="LiveId" clId="{D0B0A380-F56F-44D1-90B4-F0F2A71332E2}" dt="2022-07-10T19:34:46.752" v="45649" actId="478"/>
          <ac:spMkLst>
            <pc:docMk/>
            <pc:sldMk cId="3729589574" sldId="308"/>
            <ac:spMk id="49" creationId="{FF0731F8-7594-55E5-1A09-FD2A73503625}"/>
          </ac:spMkLst>
        </pc:spChg>
        <pc:spChg chg="add del mod">
          <ac:chgData name="Lee Linda" userId="8ed8ef86829a09c4" providerId="LiveId" clId="{D0B0A380-F56F-44D1-90B4-F0F2A71332E2}" dt="2022-07-10T19:34:46.752" v="45649" actId="478"/>
          <ac:spMkLst>
            <pc:docMk/>
            <pc:sldMk cId="3729589574" sldId="308"/>
            <ac:spMk id="50" creationId="{D4CF0DF8-0D33-0247-E40A-3C558438B75E}"/>
          </ac:spMkLst>
        </pc:spChg>
        <pc:spChg chg="add del mod">
          <ac:chgData name="Lee Linda" userId="8ed8ef86829a09c4" providerId="LiveId" clId="{D0B0A380-F56F-44D1-90B4-F0F2A71332E2}" dt="2022-07-10T19:34:46.752" v="45649" actId="478"/>
          <ac:spMkLst>
            <pc:docMk/>
            <pc:sldMk cId="3729589574" sldId="308"/>
            <ac:spMk id="51" creationId="{03B9D523-152A-05C2-1D0A-FF6C3DE276F3}"/>
          </ac:spMkLst>
        </pc:spChg>
        <pc:spChg chg="add del mod">
          <ac:chgData name="Lee Linda" userId="8ed8ef86829a09c4" providerId="LiveId" clId="{D0B0A380-F56F-44D1-90B4-F0F2A71332E2}" dt="2022-07-10T19:34:46.752" v="45649" actId="478"/>
          <ac:spMkLst>
            <pc:docMk/>
            <pc:sldMk cId="3729589574" sldId="308"/>
            <ac:spMk id="52" creationId="{D597B82C-7186-4C81-A032-3D16C058770C}"/>
          </ac:spMkLst>
        </pc:spChg>
        <pc:spChg chg="add mod">
          <ac:chgData name="Lee Linda" userId="8ed8ef86829a09c4" providerId="LiveId" clId="{D0B0A380-F56F-44D1-90B4-F0F2A71332E2}" dt="2022-07-10T19:34:47.303" v="45650"/>
          <ac:spMkLst>
            <pc:docMk/>
            <pc:sldMk cId="3729589574" sldId="308"/>
            <ac:spMk id="53" creationId="{CD4727E4-07CA-3419-CF69-507BC3F07C88}"/>
          </ac:spMkLst>
        </pc:spChg>
        <pc:spChg chg="add mod">
          <ac:chgData name="Lee Linda" userId="8ed8ef86829a09c4" providerId="LiveId" clId="{D0B0A380-F56F-44D1-90B4-F0F2A71332E2}" dt="2022-07-10T19:34:47.303" v="45650"/>
          <ac:spMkLst>
            <pc:docMk/>
            <pc:sldMk cId="3729589574" sldId="308"/>
            <ac:spMk id="54" creationId="{E331DC92-EFB9-D20A-118C-26FFB718C964}"/>
          </ac:spMkLst>
        </pc:spChg>
        <pc:picChg chg="add mod">
          <ac:chgData name="Lee Linda" userId="8ed8ef86829a09c4" providerId="LiveId" clId="{D0B0A380-F56F-44D1-90B4-F0F2A71332E2}" dt="2022-07-10T19:22:43.807" v="45562" actId="571"/>
          <ac:picMkLst>
            <pc:docMk/>
            <pc:sldMk cId="3729589574" sldId="308"/>
            <ac:picMk id="26" creationId="{551D808F-95FF-D1D6-E1DA-CE1EB7ECA489}"/>
          </ac:picMkLst>
        </pc:picChg>
        <pc:picChg chg="add mod">
          <ac:chgData name="Lee Linda" userId="8ed8ef86829a09c4" providerId="LiveId" clId="{D0B0A380-F56F-44D1-90B4-F0F2A71332E2}" dt="2022-07-10T19:22:45.418" v="45564" actId="571"/>
          <ac:picMkLst>
            <pc:docMk/>
            <pc:sldMk cId="3729589574" sldId="308"/>
            <ac:picMk id="29" creationId="{9B6D6B25-1451-E0DC-1197-FEADAF633713}"/>
          </ac:picMkLst>
        </pc:picChg>
        <pc:picChg chg="add mod">
          <ac:chgData name="Lee Linda" userId="8ed8ef86829a09c4" providerId="LiveId" clId="{D0B0A380-F56F-44D1-90B4-F0F2A71332E2}" dt="2022-07-10T19:23:49.202" v="45574" actId="571"/>
          <ac:picMkLst>
            <pc:docMk/>
            <pc:sldMk cId="3729589574" sldId="308"/>
            <ac:picMk id="37" creationId="{6610689D-62A1-9E83-C4AC-8BC375DAD0F9}"/>
          </ac:picMkLst>
        </pc:picChg>
        <pc:picChg chg="add mod">
          <ac:chgData name="Lee Linda" userId="8ed8ef86829a09c4" providerId="LiveId" clId="{D0B0A380-F56F-44D1-90B4-F0F2A71332E2}" dt="2022-07-10T19:23:51.417" v="45576" actId="571"/>
          <ac:picMkLst>
            <pc:docMk/>
            <pc:sldMk cId="3729589574" sldId="308"/>
            <ac:picMk id="42" creationId="{82B86EA2-83E5-5A89-472A-2885F1C251C0}"/>
          </ac:picMkLst>
        </pc:picChg>
        <pc:picChg chg="mod">
          <ac:chgData name="Lee Linda" userId="8ed8ef86829a09c4" providerId="LiveId" clId="{D0B0A380-F56F-44D1-90B4-F0F2A71332E2}" dt="2022-07-10T18:47:51.901" v="45533" actId="1076"/>
          <ac:picMkLst>
            <pc:docMk/>
            <pc:sldMk cId="3729589574" sldId="308"/>
            <ac:picMk id="58" creationId="{3B0B5B77-A81F-C5CF-4376-56956E0116D3}"/>
          </ac:picMkLst>
        </pc:picChg>
        <pc:picChg chg="mod ord">
          <ac:chgData name="Lee Linda" userId="8ed8ef86829a09c4" providerId="LiveId" clId="{D0B0A380-F56F-44D1-90B4-F0F2A71332E2}" dt="2022-07-10T19:49:10.915" v="46052" actId="167"/>
          <ac:picMkLst>
            <pc:docMk/>
            <pc:sldMk cId="3729589574" sldId="308"/>
            <ac:picMk id="60" creationId="{5660CCED-1CB5-4F6D-3F35-DF050BCE9C0B}"/>
          </ac:picMkLst>
        </pc:picChg>
        <pc:picChg chg="ord">
          <ac:chgData name="Lee Linda" userId="8ed8ef86829a09c4" providerId="LiveId" clId="{D0B0A380-F56F-44D1-90B4-F0F2A71332E2}" dt="2022-07-10T19:49:16.452" v="46053" actId="167"/>
          <ac:picMkLst>
            <pc:docMk/>
            <pc:sldMk cId="3729589574" sldId="308"/>
            <ac:picMk id="72" creationId="{7F05B499-6302-2C6B-FBF9-F4715952A5F5}"/>
          </ac:picMkLst>
        </pc:picChg>
      </pc:sldChg>
      <pc:sldMasterChg chg="setBg modSldLayout">
        <pc:chgData name="Lee Linda" userId="8ed8ef86829a09c4" providerId="LiveId" clId="{D0B0A380-F56F-44D1-90B4-F0F2A71332E2}" dt="2022-07-07T10:26:21.878" v="5557"/>
        <pc:sldMasterMkLst>
          <pc:docMk/>
          <pc:sldMasterMk cId="3188946049" sldId="2147483648"/>
        </pc:sldMasterMkLst>
        <pc:sldLayoutChg chg="setBg">
          <pc:chgData name="Lee Linda" userId="8ed8ef86829a09c4" providerId="LiveId" clId="{D0B0A380-F56F-44D1-90B4-F0F2A71332E2}" dt="2022-07-07T10:26:21.878" v="5557"/>
          <pc:sldLayoutMkLst>
            <pc:docMk/>
            <pc:sldMasterMk cId="3188946049" sldId="2147483648"/>
            <pc:sldLayoutMk cId="3930669346" sldId="2147483649"/>
          </pc:sldLayoutMkLst>
        </pc:sldLayoutChg>
        <pc:sldLayoutChg chg="setBg">
          <pc:chgData name="Lee Linda" userId="8ed8ef86829a09c4" providerId="LiveId" clId="{D0B0A380-F56F-44D1-90B4-F0F2A71332E2}" dt="2022-07-07T10:26:21.878" v="5557"/>
          <pc:sldLayoutMkLst>
            <pc:docMk/>
            <pc:sldMasterMk cId="3188946049" sldId="2147483648"/>
            <pc:sldLayoutMk cId="4248562883" sldId="2147483650"/>
          </pc:sldLayoutMkLst>
        </pc:sldLayoutChg>
        <pc:sldLayoutChg chg="setBg">
          <pc:chgData name="Lee Linda" userId="8ed8ef86829a09c4" providerId="LiveId" clId="{D0B0A380-F56F-44D1-90B4-F0F2A71332E2}" dt="2022-07-07T10:26:21.878" v="5557"/>
          <pc:sldLayoutMkLst>
            <pc:docMk/>
            <pc:sldMasterMk cId="3188946049" sldId="2147483648"/>
            <pc:sldLayoutMk cId="1039351054" sldId="2147483651"/>
          </pc:sldLayoutMkLst>
        </pc:sldLayoutChg>
        <pc:sldLayoutChg chg="setBg">
          <pc:chgData name="Lee Linda" userId="8ed8ef86829a09c4" providerId="LiveId" clId="{D0B0A380-F56F-44D1-90B4-F0F2A71332E2}" dt="2022-07-07T10:26:21.878" v="5557"/>
          <pc:sldLayoutMkLst>
            <pc:docMk/>
            <pc:sldMasterMk cId="3188946049" sldId="2147483648"/>
            <pc:sldLayoutMk cId="4150132212" sldId="2147483652"/>
          </pc:sldLayoutMkLst>
        </pc:sldLayoutChg>
        <pc:sldLayoutChg chg="setBg">
          <pc:chgData name="Lee Linda" userId="8ed8ef86829a09c4" providerId="LiveId" clId="{D0B0A380-F56F-44D1-90B4-F0F2A71332E2}" dt="2022-07-07T10:26:21.878" v="5557"/>
          <pc:sldLayoutMkLst>
            <pc:docMk/>
            <pc:sldMasterMk cId="3188946049" sldId="2147483648"/>
            <pc:sldLayoutMk cId="626699538" sldId="2147483653"/>
          </pc:sldLayoutMkLst>
        </pc:sldLayoutChg>
        <pc:sldLayoutChg chg="setBg">
          <pc:chgData name="Lee Linda" userId="8ed8ef86829a09c4" providerId="LiveId" clId="{D0B0A380-F56F-44D1-90B4-F0F2A71332E2}" dt="2022-07-07T10:26:21.878" v="5557"/>
          <pc:sldLayoutMkLst>
            <pc:docMk/>
            <pc:sldMasterMk cId="3188946049" sldId="2147483648"/>
            <pc:sldLayoutMk cId="2411679665" sldId="2147483654"/>
          </pc:sldLayoutMkLst>
        </pc:sldLayoutChg>
        <pc:sldLayoutChg chg="setBg">
          <pc:chgData name="Lee Linda" userId="8ed8ef86829a09c4" providerId="LiveId" clId="{D0B0A380-F56F-44D1-90B4-F0F2A71332E2}" dt="2022-07-07T10:26:21.878" v="5557"/>
          <pc:sldLayoutMkLst>
            <pc:docMk/>
            <pc:sldMasterMk cId="3188946049" sldId="2147483648"/>
            <pc:sldLayoutMk cId="4174493497" sldId="2147483655"/>
          </pc:sldLayoutMkLst>
        </pc:sldLayoutChg>
        <pc:sldLayoutChg chg="setBg">
          <pc:chgData name="Lee Linda" userId="8ed8ef86829a09c4" providerId="LiveId" clId="{D0B0A380-F56F-44D1-90B4-F0F2A71332E2}" dt="2022-07-07T10:26:21.878" v="5557"/>
          <pc:sldLayoutMkLst>
            <pc:docMk/>
            <pc:sldMasterMk cId="3188946049" sldId="2147483648"/>
            <pc:sldLayoutMk cId="3253962329" sldId="2147483656"/>
          </pc:sldLayoutMkLst>
        </pc:sldLayoutChg>
        <pc:sldLayoutChg chg="setBg">
          <pc:chgData name="Lee Linda" userId="8ed8ef86829a09c4" providerId="LiveId" clId="{D0B0A380-F56F-44D1-90B4-F0F2A71332E2}" dt="2022-07-07T10:26:21.878" v="5557"/>
          <pc:sldLayoutMkLst>
            <pc:docMk/>
            <pc:sldMasterMk cId="3188946049" sldId="2147483648"/>
            <pc:sldLayoutMk cId="1605453038" sldId="2147483657"/>
          </pc:sldLayoutMkLst>
        </pc:sldLayoutChg>
        <pc:sldLayoutChg chg="setBg">
          <pc:chgData name="Lee Linda" userId="8ed8ef86829a09c4" providerId="LiveId" clId="{D0B0A380-F56F-44D1-90B4-F0F2A71332E2}" dt="2022-07-07T10:26:21.878" v="5557"/>
          <pc:sldLayoutMkLst>
            <pc:docMk/>
            <pc:sldMasterMk cId="3188946049" sldId="2147483648"/>
            <pc:sldLayoutMk cId="2783873987" sldId="2147483658"/>
          </pc:sldLayoutMkLst>
        </pc:sldLayoutChg>
        <pc:sldLayoutChg chg="setBg">
          <pc:chgData name="Lee Linda" userId="8ed8ef86829a09c4" providerId="LiveId" clId="{D0B0A380-F56F-44D1-90B4-F0F2A71332E2}" dt="2022-07-07T10:26:21.878" v="5557"/>
          <pc:sldLayoutMkLst>
            <pc:docMk/>
            <pc:sldMasterMk cId="3188946049" sldId="2147483648"/>
            <pc:sldLayoutMk cId="2402103101" sldId="2147483659"/>
          </pc:sldLayoutMkLst>
        </pc:sldLayoutChg>
      </pc:sldMasterChg>
    </pc:docChg>
  </pc:docChgLst>
</pc:chgInfo>
</file>

<file path=ppt/charts/_rels/chart1.xml.rels><?xml version="1.0" encoding="UTF-8"?>
<Relationships xmlns="http://schemas.openxmlformats.org/package/2006/relationships"><Relationship Id="rId3" Type="http://schemas.openxmlformats.org/officeDocument/2006/relationships/package" Target="../embeddings/Polaris_Office_Excel_____197502376.xlsx"></Relationship><Relationship Id="rId2" Type="http://schemas.microsoft.com/office/2011/relationships/chartColorStyle" Target="colors1.xml"></Relationship><Relationship Id="rId1" Type="http://schemas.microsoft.com/office/2011/relationships/chartStyle" Target="style1.xml"></Relationship></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022171253822631E-2"/>
          <c:y val="3.3596591534933475E-2"/>
          <c:w val="0.82388537114805327"/>
          <c:h val="0.87138146281587192"/>
        </c:manualLayout>
      </c:layout>
      <c:barChart>
        <c:barDir val="bar"/>
        <c:grouping val="clustered"/>
        <c:varyColors val="0"/>
        <c:ser>
          <c:idx val="0"/>
          <c:order val="0"/>
          <c:tx>
            <c:strRef>
              <c:f>Sheet1!$B$1</c:f>
              <c:strCache>
                <c:ptCount val="1"/>
                <c:pt idx="0">
                  <c:v>계열 1</c:v>
                </c:pt>
              </c:strCache>
            </c:strRef>
          </c:tx>
          <c:spPr>
            <a:solidFill>
              <a:schemeClr val="tx1">
                <a:alpha val="50000"/>
              </a:schemeClr>
            </a:solidFill>
            <a:ln>
              <a:noFill/>
            </a:ln>
            <a:effectLst/>
          </c:spPr>
          <c:invertIfNegative val="0"/>
          <c:dPt>
            <c:idx val="0"/>
            <c:invertIfNegative val="0"/>
            <c:bubble3D val="0"/>
            <c:spPr>
              <a:solidFill>
                <a:srgbClr val="C00000">
                  <a:alpha val="50000"/>
                </a:srgbClr>
              </a:solidFill>
              <a:ln>
                <a:noFill/>
              </a:ln>
              <a:effectLst/>
            </c:spPr>
            <c:extLst>
              <c:ext xmlns:c16="http://schemas.microsoft.com/office/drawing/2014/chart" uri="{C3380CC4-5D6E-409C-BE32-E72D297353CC}">
                <c16:uniqueId val="{00000004-05B6-40DB-9622-CA5F43639510}"/>
              </c:ext>
            </c:extLst>
          </c:dPt>
          <c:dPt>
            <c:idx val="12"/>
            <c:invertIfNegative val="0"/>
            <c:bubble3D val="0"/>
            <c:spPr>
              <a:solidFill>
                <a:schemeClr val="accent4"/>
              </a:solidFill>
              <a:ln>
                <a:noFill/>
              </a:ln>
              <a:effectLst/>
            </c:spPr>
            <c:extLst>
              <c:ext xmlns:c16="http://schemas.microsoft.com/office/drawing/2014/chart" uri="{C3380CC4-5D6E-409C-BE32-E72D297353CC}">
                <c16:uniqueId val="{00000005-05B6-40DB-9622-CA5F43639510}"/>
              </c:ext>
            </c:extLst>
          </c:dPt>
          <c:dPt>
            <c:idx val="13"/>
            <c:invertIfNegative val="0"/>
            <c:bubble3D val="0"/>
            <c:spPr>
              <a:solidFill>
                <a:schemeClr val="accent4"/>
              </a:solidFill>
              <a:ln>
                <a:noFill/>
              </a:ln>
              <a:effectLst/>
            </c:spPr>
            <c:extLst>
              <c:ext xmlns:c16="http://schemas.microsoft.com/office/drawing/2014/chart" uri="{C3380CC4-5D6E-409C-BE32-E72D297353CC}">
                <c16:uniqueId val="{00000003-05B6-40DB-9622-CA5F43639510}"/>
              </c:ext>
            </c:extLst>
          </c:dPt>
          <c:cat>
            <c:numRef>
              <c:f>Sheet1!$A$2:$A$15</c:f>
              <c:numCache>
                <c:formatCode>General</c:formatCode>
                <c:ptCount val="14"/>
                <c:pt idx="0">
                  <c:v>0</c:v>
                </c:pt>
                <c:pt idx="1">
                  <c:v>3</c:v>
                </c:pt>
                <c:pt idx="2">
                  <c:v>11</c:v>
                </c:pt>
                <c:pt idx="3">
                  <c:v>13</c:v>
                </c:pt>
                <c:pt idx="4">
                  <c:v>8</c:v>
                </c:pt>
                <c:pt idx="5">
                  <c:v>7</c:v>
                </c:pt>
                <c:pt idx="6">
                  <c:v>10</c:v>
                </c:pt>
                <c:pt idx="7">
                  <c:v>9</c:v>
                </c:pt>
                <c:pt idx="8">
                  <c:v>6</c:v>
                </c:pt>
                <c:pt idx="9">
                  <c:v>5</c:v>
                </c:pt>
                <c:pt idx="10">
                  <c:v>2</c:v>
                </c:pt>
                <c:pt idx="11">
                  <c:v>4</c:v>
                </c:pt>
                <c:pt idx="12">
                  <c:v>1</c:v>
                </c:pt>
                <c:pt idx="13">
                  <c:v>12</c:v>
                </c:pt>
              </c:numCache>
            </c:numRef>
          </c:cat>
          <c:val>
            <c:numRef>
              <c:f>Sheet1!$B$2:$B$15</c:f>
              <c:numCache>
                <c:formatCode>General</c:formatCode>
                <c:ptCount val="14"/>
                <c:pt idx="0">
                  <c:v>7162</c:v>
                </c:pt>
                <c:pt idx="1">
                  <c:v>5427</c:v>
                </c:pt>
                <c:pt idx="2">
                  <c:v>4842</c:v>
                </c:pt>
                <c:pt idx="3">
                  <c:v>4655</c:v>
                </c:pt>
                <c:pt idx="4">
                  <c:v>2580</c:v>
                </c:pt>
                <c:pt idx="5">
                  <c:v>2483</c:v>
                </c:pt>
                <c:pt idx="6">
                  <c:v>2476</c:v>
                </c:pt>
                <c:pt idx="7">
                  <c:v>2203</c:v>
                </c:pt>
                <c:pt idx="8">
                  <c:v>1247</c:v>
                </c:pt>
                <c:pt idx="9">
                  <c:v>1000</c:v>
                </c:pt>
                <c:pt idx="10">
                  <c:v>960</c:v>
                </c:pt>
                <c:pt idx="11">
                  <c:v>556</c:v>
                </c:pt>
                <c:pt idx="12">
                  <c:v>279</c:v>
                </c:pt>
                <c:pt idx="13">
                  <c:v>226</c:v>
                </c:pt>
              </c:numCache>
            </c:numRef>
          </c:val>
          <c:extLst>
            <c:ext xmlns:c16="http://schemas.microsoft.com/office/drawing/2014/chart" uri="{C3380CC4-5D6E-409C-BE32-E72D297353CC}">
              <c16:uniqueId val="{00000000-05B6-40DB-9622-CA5F43639510}"/>
            </c:ext>
          </c:extLst>
        </c:ser>
        <c:ser>
          <c:idx val="1"/>
          <c:order val="1"/>
          <c:tx>
            <c:strRef>
              <c:f>Sheet1!$C$1</c:f>
              <c:strCache>
                <c:ptCount val="1"/>
                <c:pt idx="0">
                  <c:v>열1</c:v>
                </c:pt>
              </c:strCache>
            </c:strRef>
          </c:tx>
          <c:spPr>
            <a:solidFill>
              <a:schemeClr val="accent2"/>
            </a:solidFill>
            <a:ln>
              <a:noFill/>
            </a:ln>
            <a:effectLst/>
          </c:spPr>
          <c:invertIfNegative val="0"/>
          <c:cat>
            <c:numRef>
              <c:f>Sheet1!$A$2:$A$15</c:f>
              <c:numCache>
                <c:formatCode>General</c:formatCode>
                <c:ptCount val="14"/>
                <c:pt idx="0">
                  <c:v>0</c:v>
                </c:pt>
                <c:pt idx="1">
                  <c:v>3</c:v>
                </c:pt>
                <c:pt idx="2">
                  <c:v>11</c:v>
                </c:pt>
                <c:pt idx="3">
                  <c:v>13</c:v>
                </c:pt>
                <c:pt idx="4">
                  <c:v>8</c:v>
                </c:pt>
                <c:pt idx="5">
                  <c:v>7</c:v>
                </c:pt>
                <c:pt idx="6">
                  <c:v>10</c:v>
                </c:pt>
                <c:pt idx="7">
                  <c:v>9</c:v>
                </c:pt>
                <c:pt idx="8">
                  <c:v>6</c:v>
                </c:pt>
                <c:pt idx="9">
                  <c:v>5</c:v>
                </c:pt>
                <c:pt idx="10">
                  <c:v>2</c:v>
                </c:pt>
                <c:pt idx="11">
                  <c:v>4</c:v>
                </c:pt>
                <c:pt idx="12">
                  <c:v>1</c:v>
                </c:pt>
                <c:pt idx="13">
                  <c:v>12</c:v>
                </c:pt>
              </c:numCache>
            </c:numRef>
          </c:cat>
          <c:val>
            <c:numRef>
              <c:f>Sheet1!$C$2:$C$15</c:f>
              <c:numCache>
                <c:formatCode>General</c:formatCode>
                <c:ptCount val="14"/>
              </c:numCache>
            </c:numRef>
          </c:val>
          <c:extLst>
            <c:ext xmlns:c16="http://schemas.microsoft.com/office/drawing/2014/chart" uri="{C3380CC4-5D6E-409C-BE32-E72D297353CC}">
              <c16:uniqueId val="{00000001-05B6-40DB-9622-CA5F43639510}"/>
            </c:ext>
          </c:extLst>
        </c:ser>
        <c:ser>
          <c:idx val="2"/>
          <c:order val="2"/>
          <c:tx>
            <c:strRef>
              <c:f>Sheet1!$D$1</c:f>
              <c:strCache>
                <c:ptCount val="1"/>
                <c:pt idx="0">
                  <c:v>열2</c:v>
                </c:pt>
              </c:strCache>
            </c:strRef>
          </c:tx>
          <c:spPr>
            <a:solidFill>
              <a:schemeClr val="accent3"/>
            </a:solidFill>
            <a:ln>
              <a:noFill/>
            </a:ln>
            <a:effectLst/>
          </c:spPr>
          <c:invertIfNegative val="0"/>
          <c:cat>
            <c:numRef>
              <c:f>Sheet1!$A$2:$A$15</c:f>
              <c:numCache>
                <c:formatCode>General</c:formatCode>
                <c:ptCount val="14"/>
                <c:pt idx="0">
                  <c:v>0</c:v>
                </c:pt>
                <c:pt idx="1">
                  <c:v>3</c:v>
                </c:pt>
                <c:pt idx="2">
                  <c:v>11</c:v>
                </c:pt>
                <c:pt idx="3">
                  <c:v>13</c:v>
                </c:pt>
                <c:pt idx="4">
                  <c:v>8</c:v>
                </c:pt>
                <c:pt idx="5">
                  <c:v>7</c:v>
                </c:pt>
                <c:pt idx="6">
                  <c:v>10</c:v>
                </c:pt>
                <c:pt idx="7">
                  <c:v>9</c:v>
                </c:pt>
                <c:pt idx="8">
                  <c:v>6</c:v>
                </c:pt>
                <c:pt idx="9">
                  <c:v>5</c:v>
                </c:pt>
                <c:pt idx="10">
                  <c:v>2</c:v>
                </c:pt>
                <c:pt idx="11">
                  <c:v>4</c:v>
                </c:pt>
                <c:pt idx="12">
                  <c:v>1</c:v>
                </c:pt>
                <c:pt idx="13">
                  <c:v>12</c:v>
                </c:pt>
              </c:numCache>
            </c:numRef>
          </c:cat>
          <c:val>
            <c:numRef>
              <c:f>Sheet1!$D$2:$D$15</c:f>
              <c:numCache>
                <c:formatCode>General</c:formatCode>
                <c:ptCount val="14"/>
              </c:numCache>
            </c:numRef>
          </c:val>
          <c:extLst>
            <c:ext xmlns:c16="http://schemas.microsoft.com/office/drawing/2014/chart" uri="{C3380CC4-5D6E-409C-BE32-E72D297353CC}">
              <c16:uniqueId val="{00000002-05B6-40DB-9622-CA5F43639510}"/>
            </c:ext>
          </c:extLst>
        </c:ser>
        <c:dLbls>
          <c:showLegendKey val="0"/>
          <c:showVal val="0"/>
          <c:showCatName val="0"/>
          <c:showSerName val="0"/>
          <c:showPercent val="0"/>
          <c:showBubbleSize val="0"/>
        </c:dLbls>
        <c:gapWidth val="10"/>
        <c:axId val="2034905359"/>
        <c:axId val="2034908687"/>
      </c:barChart>
      <c:catAx>
        <c:axId val="2034905359"/>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defRPr>
            </a:pPr>
            <a:endParaRPr lang="ko-KR"/>
          </a:p>
        </c:txPr>
        <c:crossAx val="2034908687"/>
        <c:crosses val="autoZero"/>
        <c:auto val="1"/>
        <c:lblAlgn val="ctr"/>
        <c:lblOffset val="100"/>
        <c:noMultiLvlLbl val="0"/>
      </c:catAx>
      <c:valAx>
        <c:axId val="20349086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defRPr>
            </a:pPr>
            <a:endParaRPr lang="ko-KR"/>
          </a:p>
        </c:txPr>
        <c:crossAx val="2034905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0C_3F215AD6.xml><?xml version="1.0" encoding="utf-8"?>
<p188:cmLst xmlns:a="http://schemas.openxmlformats.org/drawingml/2006/main" xmlns:r="http://schemas.openxmlformats.org/officeDocument/2006/relationships" xmlns:p188="http://schemas.microsoft.com/office/powerpoint/2018/8/main">
  <p188:cm id="{257F6FB4-0498-47A2-BAED-A5208832D436}" authorId="{0072497D-3591-62E4-E9F4-CA154C6C4D5B}" created="2022-07-10T18:23:14.097">
    <pc:sldMkLst xmlns:pc="http://schemas.microsoft.com/office/powerpoint/2013/main/command">
      <pc:docMk/>
      <pc:sldMk cId="1059150550" sldId="268"/>
    </pc:sldMkLst>
    <p188:txBody>
      <a:bodyPr/>
      <a:lstStyle/>
      <a:p>
        <a:r>
          <a:rPr lang="ko-KR" altLang="en-US"/>
          <a:t>a, b, r 값들은 "논문 수치"다. </a:t>
        </a:r>
      </a:p>
    </p188:txBody>
  </p188:cm>
</p188:cmLst>
</file>

<file path=ppt/comments/modernComment_10D_27AA54E5.xml><?xml version="1.0" encoding="utf-8"?>
<p188:cmLst xmlns:a="http://schemas.openxmlformats.org/drawingml/2006/main" xmlns:r="http://schemas.openxmlformats.org/officeDocument/2006/relationships" xmlns:p188="http://schemas.microsoft.com/office/powerpoint/2018/8/main">
  <p188:cm id="{531028FE-F895-46AF-8157-989C435470A8}" authorId="{0072497D-3591-62E4-E9F4-CA154C6C4D5B}" created="2022-07-10T18:21:34.871">
    <pc:sldMkLst xmlns:pc="http://schemas.microsoft.com/office/powerpoint/2013/main/command">
      <pc:docMk/>
      <pc:sldMk cId="665474277" sldId="269"/>
    </pc:sldMkLst>
    <p188:replyLst>
      <p188:reply id="{11CA4860-FDE6-4018-96C7-3AACBB2498DB}" authorId="{0072497D-3591-62E4-E9F4-CA154C6C4D5B}" created="2022-07-10T18:22:26.090">
        <p188:txBody>
          <a:bodyPr/>
          <a:lstStyle/>
          <a:p>
            <a:r>
              <a:rPr lang="ko-KR" altLang="en-US"/>
              <a:t>강사님 : 우리가 한 task에 맞춰서 하는게 나을듯 하다.</a:t>
            </a:r>
          </a:p>
        </p188:txBody>
      </p188:reply>
    </p188:replyLst>
    <p188:txBody>
      <a:bodyPr/>
      <a:lstStyle/>
      <a:p>
        <a:r>
          <a:rPr lang="ko-KR" altLang="en-US"/>
          <a:t>Backbone : coco</a:t>
        </a:r>
      </a:p>
    </p188:txBody>
  </p188:cm>
</p188:cmLst>
</file>

<file path=ppt/comments/modernComment_125_65C284A8.xml><?xml version="1.0" encoding="utf-8"?>
<p188:cmLst xmlns:a="http://schemas.openxmlformats.org/drawingml/2006/main" xmlns:r="http://schemas.openxmlformats.org/officeDocument/2006/relationships" xmlns:p188="http://schemas.microsoft.com/office/powerpoint/2018/8/main">
  <p188:cm id="{94D2771E-0025-49C5-9F3F-CE1B057FD14D}" authorId="{0072497D-3591-62E4-E9F4-CA154C6C4D5B}" created="2022-07-09T13:41:39.160">
    <pc:sldMkLst xmlns:pc="http://schemas.microsoft.com/office/powerpoint/2013/main/command">
      <pc:docMk/>
      <pc:sldMk cId="1707246760" sldId="293"/>
    </pc:sldMkLst>
    <p188:txBody>
      <a:bodyPr/>
      <a:lstStyle/>
      <a:p>
        <a:r>
          <a:rPr lang="ko-KR" altLang="en-US"/>
          <a:t>Q. 왜 하필 많고 많은 xray중 chest xray를 선택?
1)chest xray는 검사에서 기본중에 기본. 가장 먼저 찍는게 chest xray.
2)또한 생명과 직결되기 때문에 정확한 진단이 필요해 놓치면 안된다.
3)다른부위의 xray는 예를 들어 팔뼈 같이 바로 알수있지만 chest xray의 경우는 놓칠 수 있는 가능성이 있다.
(여기서 절대 높다고 말하면 안됨. 생각해봤을때 의사까는 말인듯싶은 말 절대 쓰면 안됨. 그러니까 가능성 있다고만 말하지 절대 가능성이 높다는 말 꺼내면 안됨.)
∴이런 이유로 chest xray 선택</a:t>
        </a:r>
      </a:p>
    </p188:txBody>
  </p188:cm>
</p188:cmLst>
</file>

<file path=ppt/comments/modernComment_12A_6D96C39F.xml><?xml version="1.0" encoding="utf-8"?>
<p188:cmLst xmlns:a="http://schemas.openxmlformats.org/drawingml/2006/main" xmlns:r="http://schemas.openxmlformats.org/officeDocument/2006/relationships" xmlns:p188="http://schemas.microsoft.com/office/powerpoint/2018/8/main">
  <p188:cm id="{F392F2CD-E6BF-406E-8B9D-9E446D1E4BF0}" authorId="{0072497D-3591-62E4-E9F4-CA154C6C4D5B}" created="2022-07-10T19:39:35.508">
    <pc:sldMkLst xmlns:pc="http://schemas.microsoft.com/office/powerpoint/2013/main/command">
      <pc:docMk/>
      <pc:sldMk cId="1838597023" sldId="298"/>
    </pc:sldMkLst>
    <p188:txBody>
      <a:bodyPr/>
      <a:lstStyle/>
      <a:p>
        <a:r>
          <a:rPr lang="ko-KR" altLang="en-US"/>
          <a:t>이미지 예시</a:t>
        </a:r>
      </a:p>
    </p188:txBody>
  </p188:cm>
</p188:cmLst>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B99E5-94BA-4BEC-A86B-5A209AC1C97F}" type="datetimeFigureOut">
              <a:rPr lang="ko-KR" altLang="en-US" smtClean="0"/>
              <a:t>2022-07-11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3A89CA-48EC-4F95-BA70-DCFDFD2A2667}" type="slidenum">
              <a:rPr lang="ko-KR" altLang="en-US" smtClean="0"/>
              <a:t>‹#›</a:t>
            </a:fld>
            <a:endParaRPr lang="ko-KR" altLang="en-US"/>
          </a:p>
        </p:txBody>
      </p:sp>
    </p:spTree>
    <p:extLst>
      <p:ext uri="{BB962C8B-B14F-4D97-AF65-F5344CB8AC3E}">
        <p14:creationId xmlns:p14="http://schemas.microsoft.com/office/powerpoint/2010/main" val="80350004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20.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20.xml"></Relationship></Relationships>
</file>

<file path=ppt/notesSlides/_rels/notesSlide8.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8.xml"></Relationship></Relationship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23A89CA-48EC-4F95-BA70-DCFDFD2A2667}" type="slidenum">
              <a:rPr lang="ko-KR" altLang="en-US" smtClean="0"/>
              <a:t>19</a:t>
            </a:fld>
            <a:endParaRPr lang="ko-KR" altLang="en-US"/>
          </a:p>
        </p:txBody>
      </p:sp>
    </p:spTree>
    <p:extLst>
      <p:ext uri="{BB962C8B-B14F-4D97-AF65-F5344CB8AC3E}">
        <p14:creationId xmlns:p14="http://schemas.microsoft.com/office/powerpoint/2010/main" val="52690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23A89CA-48EC-4F95-BA70-DCFDFD2A2667}" type="slidenum">
              <a:rPr lang="ko-KR" altLang="en-US" smtClean="0"/>
              <a:t>8</a:t>
            </a:fld>
            <a:endParaRPr lang="ko-KR" altLang="en-US"/>
          </a:p>
        </p:txBody>
      </p:sp>
    </p:spTree>
    <p:extLst>
      <p:ext uri="{BB962C8B-B14F-4D97-AF65-F5344CB8AC3E}">
        <p14:creationId xmlns:p14="http://schemas.microsoft.com/office/powerpoint/2010/main" val="169930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86A4221-34D3-4EC6-04C2-E6E09FDCF2B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16DD356-9E5D-6E2C-1031-267BE330FF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F16475EC-B8C3-63FF-962A-4D1D71804AD9}"/>
              </a:ext>
            </a:extLst>
          </p:cNvPr>
          <p:cNvSpPr>
            <a:spLocks noGrp="1"/>
          </p:cNvSpPr>
          <p:nvPr>
            <p:ph type="dt" sz="half" idx="10"/>
          </p:nvPr>
        </p:nvSpPr>
        <p:spPr/>
        <p:txBody>
          <a:bodyPr/>
          <a:lstStyle/>
          <a:p>
            <a:fld id="{26547972-7E25-4D4C-863F-F8E6DC6CB83B}" type="datetimeFigureOut">
              <a:rPr lang="ko-KR" altLang="en-US" smtClean="0"/>
              <a:t>2022-07-11</a:t>
            </a:fld>
            <a:endParaRPr lang="ko-KR" altLang="en-US"/>
          </a:p>
        </p:txBody>
      </p:sp>
      <p:sp>
        <p:nvSpPr>
          <p:cNvPr id="5" name="바닥글 개체 틀 4">
            <a:extLst>
              <a:ext uri="{FF2B5EF4-FFF2-40B4-BE49-F238E27FC236}">
                <a16:creationId xmlns:a16="http://schemas.microsoft.com/office/drawing/2014/main" id="{6B8EFDB1-8A38-E1D1-14D4-8F4C2F329C1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7FA1B6F-EAE6-93DA-C02E-CBCF5CA657D1}"/>
              </a:ext>
            </a:extLst>
          </p:cNvPr>
          <p:cNvSpPr>
            <a:spLocks noGrp="1"/>
          </p:cNvSpPr>
          <p:nvPr>
            <p:ph type="sldNum" sz="quarter" idx="12"/>
          </p:nvPr>
        </p:nvSpPr>
        <p:spPr/>
        <p:txBody>
          <a:bodyPr/>
          <a:lstStyle/>
          <a:p>
            <a:fld id="{3DEB71BE-7637-4EAB-B237-D85162D7D2E3}" type="slidenum">
              <a:rPr lang="ko-KR" altLang="en-US" smtClean="0"/>
              <a:t>‹#›</a:t>
            </a:fld>
            <a:endParaRPr lang="ko-KR" altLang="en-US"/>
          </a:p>
        </p:txBody>
      </p:sp>
    </p:spTree>
    <p:extLst>
      <p:ext uri="{BB962C8B-B14F-4D97-AF65-F5344CB8AC3E}">
        <p14:creationId xmlns:p14="http://schemas.microsoft.com/office/powerpoint/2010/main" val="3930669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6D3B69-78C4-CE33-2FA9-FC167B3E46C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C4B586D-D817-17BE-6457-D8362D63604B}"/>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DD7A314-41A6-105B-7ABD-654D568E6252}"/>
              </a:ext>
            </a:extLst>
          </p:cNvPr>
          <p:cNvSpPr>
            <a:spLocks noGrp="1"/>
          </p:cNvSpPr>
          <p:nvPr>
            <p:ph type="dt" sz="half" idx="10"/>
          </p:nvPr>
        </p:nvSpPr>
        <p:spPr/>
        <p:txBody>
          <a:bodyPr/>
          <a:lstStyle/>
          <a:p>
            <a:fld id="{26547972-7E25-4D4C-863F-F8E6DC6CB83B}" type="datetimeFigureOut">
              <a:rPr lang="ko-KR" altLang="en-US" smtClean="0"/>
              <a:t>2022-07-11</a:t>
            </a:fld>
            <a:endParaRPr lang="ko-KR" altLang="en-US"/>
          </a:p>
        </p:txBody>
      </p:sp>
      <p:sp>
        <p:nvSpPr>
          <p:cNvPr id="5" name="바닥글 개체 틀 4">
            <a:extLst>
              <a:ext uri="{FF2B5EF4-FFF2-40B4-BE49-F238E27FC236}">
                <a16:creationId xmlns:a16="http://schemas.microsoft.com/office/drawing/2014/main" id="{48C4774C-A2E1-87E8-41BF-F12B97A715D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36B2CFB-113F-5F1F-8C31-D44D1168C8A7}"/>
              </a:ext>
            </a:extLst>
          </p:cNvPr>
          <p:cNvSpPr>
            <a:spLocks noGrp="1"/>
          </p:cNvSpPr>
          <p:nvPr>
            <p:ph type="sldNum" sz="quarter" idx="12"/>
          </p:nvPr>
        </p:nvSpPr>
        <p:spPr/>
        <p:txBody>
          <a:bodyPr/>
          <a:lstStyle/>
          <a:p>
            <a:fld id="{3DEB71BE-7637-4EAB-B237-D85162D7D2E3}" type="slidenum">
              <a:rPr lang="ko-KR" altLang="en-US" smtClean="0"/>
              <a:t>‹#›</a:t>
            </a:fld>
            <a:endParaRPr lang="ko-KR" altLang="en-US"/>
          </a:p>
        </p:txBody>
      </p:sp>
    </p:spTree>
    <p:extLst>
      <p:ext uri="{BB962C8B-B14F-4D97-AF65-F5344CB8AC3E}">
        <p14:creationId xmlns:p14="http://schemas.microsoft.com/office/powerpoint/2010/main" val="278387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5AA35EFA-61F9-48B0-9516-B777791BF8A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51F8602-D952-5C16-514F-8301F0E2F49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4115DC0-2E7C-742A-72CF-EE9CA188722D}"/>
              </a:ext>
            </a:extLst>
          </p:cNvPr>
          <p:cNvSpPr>
            <a:spLocks noGrp="1"/>
          </p:cNvSpPr>
          <p:nvPr>
            <p:ph type="dt" sz="half" idx="10"/>
          </p:nvPr>
        </p:nvSpPr>
        <p:spPr/>
        <p:txBody>
          <a:bodyPr/>
          <a:lstStyle/>
          <a:p>
            <a:fld id="{26547972-7E25-4D4C-863F-F8E6DC6CB83B}" type="datetimeFigureOut">
              <a:rPr lang="ko-KR" altLang="en-US" smtClean="0"/>
              <a:t>2022-07-11</a:t>
            </a:fld>
            <a:endParaRPr lang="ko-KR" altLang="en-US"/>
          </a:p>
        </p:txBody>
      </p:sp>
      <p:sp>
        <p:nvSpPr>
          <p:cNvPr id="5" name="바닥글 개체 틀 4">
            <a:extLst>
              <a:ext uri="{FF2B5EF4-FFF2-40B4-BE49-F238E27FC236}">
                <a16:creationId xmlns:a16="http://schemas.microsoft.com/office/drawing/2014/main" id="{E8E42811-41CD-D56D-AD3F-E43386823EA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8401EE0-AE87-049E-EC9E-ABF81DB2DB50}"/>
              </a:ext>
            </a:extLst>
          </p:cNvPr>
          <p:cNvSpPr>
            <a:spLocks noGrp="1"/>
          </p:cNvSpPr>
          <p:nvPr>
            <p:ph type="sldNum" sz="quarter" idx="12"/>
          </p:nvPr>
        </p:nvSpPr>
        <p:spPr/>
        <p:txBody>
          <a:bodyPr/>
          <a:lstStyle/>
          <a:p>
            <a:fld id="{3DEB71BE-7637-4EAB-B237-D85162D7D2E3}" type="slidenum">
              <a:rPr lang="ko-KR" altLang="en-US" smtClean="0"/>
              <a:t>‹#›</a:t>
            </a:fld>
            <a:endParaRPr lang="ko-KR" altLang="en-US"/>
          </a:p>
        </p:txBody>
      </p:sp>
    </p:spTree>
    <p:extLst>
      <p:ext uri="{BB962C8B-B14F-4D97-AF65-F5344CB8AC3E}">
        <p14:creationId xmlns:p14="http://schemas.microsoft.com/office/powerpoint/2010/main" val="2402103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4E0F480-8112-6B3C-3222-3A206AA9767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9B2DAD8-EA1E-F800-AF23-BEBBEC30AB9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186B667-0DAA-9971-ECE4-926B3A0F3261}"/>
              </a:ext>
            </a:extLst>
          </p:cNvPr>
          <p:cNvSpPr>
            <a:spLocks noGrp="1"/>
          </p:cNvSpPr>
          <p:nvPr>
            <p:ph type="dt" sz="half" idx="10"/>
          </p:nvPr>
        </p:nvSpPr>
        <p:spPr/>
        <p:txBody>
          <a:bodyPr/>
          <a:lstStyle/>
          <a:p>
            <a:fld id="{26547972-7E25-4D4C-863F-F8E6DC6CB83B}" type="datetimeFigureOut">
              <a:rPr lang="ko-KR" altLang="en-US" smtClean="0"/>
              <a:t>2022-07-11</a:t>
            </a:fld>
            <a:endParaRPr lang="ko-KR" altLang="en-US"/>
          </a:p>
        </p:txBody>
      </p:sp>
      <p:sp>
        <p:nvSpPr>
          <p:cNvPr id="5" name="바닥글 개체 틀 4">
            <a:extLst>
              <a:ext uri="{FF2B5EF4-FFF2-40B4-BE49-F238E27FC236}">
                <a16:creationId xmlns:a16="http://schemas.microsoft.com/office/drawing/2014/main" id="{2355B9E2-3016-F45A-A243-A1323B462C7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FBF28CE-D2D3-24ED-47CE-51198348BE3A}"/>
              </a:ext>
            </a:extLst>
          </p:cNvPr>
          <p:cNvSpPr>
            <a:spLocks noGrp="1"/>
          </p:cNvSpPr>
          <p:nvPr>
            <p:ph type="sldNum" sz="quarter" idx="12"/>
          </p:nvPr>
        </p:nvSpPr>
        <p:spPr/>
        <p:txBody>
          <a:bodyPr/>
          <a:lstStyle/>
          <a:p>
            <a:fld id="{3DEB71BE-7637-4EAB-B237-D85162D7D2E3}" type="slidenum">
              <a:rPr lang="ko-KR" altLang="en-US" smtClean="0"/>
              <a:t>‹#›</a:t>
            </a:fld>
            <a:endParaRPr lang="ko-KR" altLang="en-US"/>
          </a:p>
        </p:txBody>
      </p:sp>
    </p:spTree>
    <p:extLst>
      <p:ext uri="{BB962C8B-B14F-4D97-AF65-F5344CB8AC3E}">
        <p14:creationId xmlns:p14="http://schemas.microsoft.com/office/powerpoint/2010/main" val="424856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8C3238-C8B5-F622-4369-33FDB216BCD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65406C0-1CE5-62E9-C815-8B6449F6C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4D95698F-56CD-5ABD-5188-16040691288C}"/>
              </a:ext>
            </a:extLst>
          </p:cNvPr>
          <p:cNvSpPr>
            <a:spLocks noGrp="1"/>
          </p:cNvSpPr>
          <p:nvPr>
            <p:ph type="dt" sz="half" idx="10"/>
          </p:nvPr>
        </p:nvSpPr>
        <p:spPr/>
        <p:txBody>
          <a:bodyPr/>
          <a:lstStyle/>
          <a:p>
            <a:fld id="{26547972-7E25-4D4C-863F-F8E6DC6CB83B}" type="datetimeFigureOut">
              <a:rPr lang="ko-KR" altLang="en-US" smtClean="0"/>
              <a:t>2022-07-11</a:t>
            </a:fld>
            <a:endParaRPr lang="ko-KR" altLang="en-US"/>
          </a:p>
        </p:txBody>
      </p:sp>
      <p:sp>
        <p:nvSpPr>
          <p:cNvPr id="5" name="바닥글 개체 틀 4">
            <a:extLst>
              <a:ext uri="{FF2B5EF4-FFF2-40B4-BE49-F238E27FC236}">
                <a16:creationId xmlns:a16="http://schemas.microsoft.com/office/drawing/2014/main" id="{3ED4D617-287C-FF95-833B-A04CB4F5BA8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51D934B-8286-4B1A-7768-EDD8A4CEF57D}"/>
              </a:ext>
            </a:extLst>
          </p:cNvPr>
          <p:cNvSpPr>
            <a:spLocks noGrp="1"/>
          </p:cNvSpPr>
          <p:nvPr>
            <p:ph type="sldNum" sz="quarter" idx="12"/>
          </p:nvPr>
        </p:nvSpPr>
        <p:spPr/>
        <p:txBody>
          <a:bodyPr/>
          <a:lstStyle/>
          <a:p>
            <a:fld id="{3DEB71BE-7637-4EAB-B237-D85162D7D2E3}" type="slidenum">
              <a:rPr lang="ko-KR" altLang="en-US" smtClean="0"/>
              <a:t>‹#›</a:t>
            </a:fld>
            <a:endParaRPr lang="ko-KR" altLang="en-US"/>
          </a:p>
        </p:txBody>
      </p:sp>
    </p:spTree>
    <p:extLst>
      <p:ext uri="{BB962C8B-B14F-4D97-AF65-F5344CB8AC3E}">
        <p14:creationId xmlns:p14="http://schemas.microsoft.com/office/powerpoint/2010/main" val="1039351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582BE10-D859-5682-FFB4-C9EB25576CF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399D34F-1C26-EDC7-B9F6-70FF320F48F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7EEAD5F-8548-13B7-2BF3-F614842136C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E80D23CD-66E5-86CB-B534-9BB15A2AF122}"/>
              </a:ext>
            </a:extLst>
          </p:cNvPr>
          <p:cNvSpPr>
            <a:spLocks noGrp="1"/>
          </p:cNvSpPr>
          <p:nvPr>
            <p:ph type="dt" sz="half" idx="10"/>
          </p:nvPr>
        </p:nvSpPr>
        <p:spPr/>
        <p:txBody>
          <a:bodyPr/>
          <a:lstStyle/>
          <a:p>
            <a:fld id="{26547972-7E25-4D4C-863F-F8E6DC6CB83B}" type="datetimeFigureOut">
              <a:rPr lang="ko-KR" altLang="en-US" smtClean="0"/>
              <a:t>2022-07-11</a:t>
            </a:fld>
            <a:endParaRPr lang="ko-KR" altLang="en-US"/>
          </a:p>
        </p:txBody>
      </p:sp>
      <p:sp>
        <p:nvSpPr>
          <p:cNvPr id="6" name="바닥글 개체 틀 5">
            <a:extLst>
              <a:ext uri="{FF2B5EF4-FFF2-40B4-BE49-F238E27FC236}">
                <a16:creationId xmlns:a16="http://schemas.microsoft.com/office/drawing/2014/main" id="{6F46BD76-EEC5-852A-8B7D-15B8AABA19E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EE41231-73CF-02FF-F959-5585A858A153}"/>
              </a:ext>
            </a:extLst>
          </p:cNvPr>
          <p:cNvSpPr>
            <a:spLocks noGrp="1"/>
          </p:cNvSpPr>
          <p:nvPr>
            <p:ph type="sldNum" sz="quarter" idx="12"/>
          </p:nvPr>
        </p:nvSpPr>
        <p:spPr/>
        <p:txBody>
          <a:bodyPr/>
          <a:lstStyle/>
          <a:p>
            <a:fld id="{3DEB71BE-7637-4EAB-B237-D85162D7D2E3}" type="slidenum">
              <a:rPr lang="ko-KR" altLang="en-US" smtClean="0"/>
              <a:t>‹#›</a:t>
            </a:fld>
            <a:endParaRPr lang="ko-KR" altLang="en-US"/>
          </a:p>
        </p:txBody>
      </p:sp>
    </p:spTree>
    <p:extLst>
      <p:ext uri="{BB962C8B-B14F-4D97-AF65-F5344CB8AC3E}">
        <p14:creationId xmlns:p14="http://schemas.microsoft.com/office/powerpoint/2010/main" val="4150132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7611C3B-3D2F-ABD7-5E37-4D1839DEE63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F52CEEE-125D-1D70-4E52-DBED98BBD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F5576EC-D745-1EB6-CB0D-EF7807DEE0C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C2A81664-6E1E-AD43-8F76-E5D3FECA13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A8583E8A-4AA4-AED1-84EA-1EFCF4884B6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98392E67-9C90-5F34-FB98-A5B5010DB48C}"/>
              </a:ext>
            </a:extLst>
          </p:cNvPr>
          <p:cNvSpPr>
            <a:spLocks noGrp="1"/>
          </p:cNvSpPr>
          <p:nvPr>
            <p:ph type="dt" sz="half" idx="10"/>
          </p:nvPr>
        </p:nvSpPr>
        <p:spPr/>
        <p:txBody>
          <a:bodyPr/>
          <a:lstStyle/>
          <a:p>
            <a:fld id="{26547972-7E25-4D4C-863F-F8E6DC6CB83B}" type="datetimeFigureOut">
              <a:rPr lang="ko-KR" altLang="en-US" smtClean="0"/>
              <a:t>2022-07-11</a:t>
            </a:fld>
            <a:endParaRPr lang="ko-KR" altLang="en-US"/>
          </a:p>
        </p:txBody>
      </p:sp>
      <p:sp>
        <p:nvSpPr>
          <p:cNvPr id="8" name="바닥글 개체 틀 7">
            <a:extLst>
              <a:ext uri="{FF2B5EF4-FFF2-40B4-BE49-F238E27FC236}">
                <a16:creationId xmlns:a16="http://schemas.microsoft.com/office/drawing/2014/main" id="{CDFB954C-87A3-78C4-9733-7D443AC7D38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5997419-551E-5F3B-4F4A-A45352613EE8}"/>
              </a:ext>
            </a:extLst>
          </p:cNvPr>
          <p:cNvSpPr>
            <a:spLocks noGrp="1"/>
          </p:cNvSpPr>
          <p:nvPr>
            <p:ph type="sldNum" sz="quarter" idx="12"/>
          </p:nvPr>
        </p:nvSpPr>
        <p:spPr/>
        <p:txBody>
          <a:bodyPr/>
          <a:lstStyle/>
          <a:p>
            <a:fld id="{3DEB71BE-7637-4EAB-B237-D85162D7D2E3}" type="slidenum">
              <a:rPr lang="ko-KR" altLang="en-US" smtClean="0"/>
              <a:t>‹#›</a:t>
            </a:fld>
            <a:endParaRPr lang="ko-KR" altLang="en-US"/>
          </a:p>
        </p:txBody>
      </p:sp>
    </p:spTree>
    <p:extLst>
      <p:ext uri="{BB962C8B-B14F-4D97-AF65-F5344CB8AC3E}">
        <p14:creationId xmlns:p14="http://schemas.microsoft.com/office/powerpoint/2010/main" val="62669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456863-6AA4-3128-6160-4F8875F1E2D5}"/>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AE93B91-6DDE-9D45-F803-58436D48636B}"/>
              </a:ext>
            </a:extLst>
          </p:cNvPr>
          <p:cNvSpPr>
            <a:spLocks noGrp="1"/>
          </p:cNvSpPr>
          <p:nvPr>
            <p:ph type="dt" sz="half" idx="10"/>
          </p:nvPr>
        </p:nvSpPr>
        <p:spPr/>
        <p:txBody>
          <a:bodyPr/>
          <a:lstStyle/>
          <a:p>
            <a:fld id="{26547972-7E25-4D4C-863F-F8E6DC6CB83B}" type="datetimeFigureOut">
              <a:rPr lang="ko-KR" altLang="en-US" smtClean="0"/>
              <a:t>2022-07-11</a:t>
            </a:fld>
            <a:endParaRPr lang="ko-KR" altLang="en-US"/>
          </a:p>
        </p:txBody>
      </p:sp>
      <p:sp>
        <p:nvSpPr>
          <p:cNvPr id="4" name="바닥글 개체 틀 3">
            <a:extLst>
              <a:ext uri="{FF2B5EF4-FFF2-40B4-BE49-F238E27FC236}">
                <a16:creationId xmlns:a16="http://schemas.microsoft.com/office/drawing/2014/main" id="{81441089-F3FA-AA23-21D3-7B127D8DC256}"/>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B98F9137-5EE8-BCE9-F91F-FAEFBF6FD58E}"/>
              </a:ext>
            </a:extLst>
          </p:cNvPr>
          <p:cNvSpPr>
            <a:spLocks noGrp="1"/>
          </p:cNvSpPr>
          <p:nvPr>
            <p:ph type="sldNum" sz="quarter" idx="12"/>
          </p:nvPr>
        </p:nvSpPr>
        <p:spPr/>
        <p:txBody>
          <a:bodyPr/>
          <a:lstStyle/>
          <a:p>
            <a:fld id="{3DEB71BE-7637-4EAB-B237-D85162D7D2E3}" type="slidenum">
              <a:rPr lang="ko-KR" altLang="en-US" smtClean="0"/>
              <a:t>‹#›</a:t>
            </a:fld>
            <a:endParaRPr lang="ko-KR" altLang="en-US"/>
          </a:p>
        </p:txBody>
      </p:sp>
    </p:spTree>
    <p:extLst>
      <p:ext uri="{BB962C8B-B14F-4D97-AF65-F5344CB8AC3E}">
        <p14:creationId xmlns:p14="http://schemas.microsoft.com/office/powerpoint/2010/main" val="2411679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DBFBC257-5BAE-7359-A208-EEF57F4195CC}"/>
              </a:ext>
            </a:extLst>
          </p:cNvPr>
          <p:cNvSpPr>
            <a:spLocks noGrp="1"/>
          </p:cNvSpPr>
          <p:nvPr>
            <p:ph type="dt" sz="half" idx="10"/>
          </p:nvPr>
        </p:nvSpPr>
        <p:spPr/>
        <p:txBody>
          <a:bodyPr/>
          <a:lstStyle/>
          <a:p>
            <a:fld id="{26547972-7E25-4D4C-863F-F8E6DC6CB83B}" type="datetimeFigureOut">
              <a:rPr lang="ko-KR" altLang="en-US" smtClean="0"/>
              <a:t>2022-07-11</a:t>
            </a:fld>
            <a:endParaRPr lang="ko-KR" altLang="en-US"/>
          </a:p>
        </p:txBody>
      </p:sp>
      <p:sp>
        <p:nvSpPr>
          <p:cNvPr id="3" name="바닥글 개체 틀 2">
            <a:extLst>
              <a:ext uri="{FF2B5EF4-FFF2-40B4-BE49-F238E27FC236}">
                <a16:creationId xmlns:a16="http://schemas.microsoft.com/office/drawing/2014/main" id="{A4212A36-E749-8A2A-B6D3-925D5B4EB4A4}"/>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41933DAA-DB92-4249-E9D2-2E8EC0E4B291}"/>
              </a:ext>
            </a:extLst>
          </p:cNvPr>
          <p:cNvSpPr>
            <a:spLocks noGrp="1"/>
          </p:cNvSpPr>
          <p:nvPr>
            <p:ph type="sldNum" sz="quarter" idx="12"/>
          </p:nvPr>
        </p:nvSpPr>
        <p:spPr/>
        <p:txBody>
          <a:bodyPr/>
          <a:lstStyle/>
          <a:p>
            <a:fld id="{3DEB71BE-7637-4EAB-B237-D85162D7D2E3}" type="slidenum">
              <a:rPr lang="ko-KR" altLang="en-US" smtClean="0"/>
              <a:t>‹#›</a:t>
            </a:fld>
            <a:endParaRPr lang="ko-KR" altLang="en-US"/>
          </a:p>
        </p:txBody>
      </p:sp>
    </p:spTree>
    <p:extLst>
      <p:ext uri="{BB962C8B-B14F-4D97-AF65-F5344CB8AC3E}">
        <p14:creationId xmlns:p14="http://schemas.microsoft.com/office/powerpoint/2010/main" val="4174493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417822A-48EB-FD68-9D87-60FB0BD187D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3A35EC9-C538-DEE0-64C9-F8980C24B1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FD15BEE8-79D3-1A16-BFAC-392BF833B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88B03C1-FBB2-28C2-C928-184614CC785F}"/>
              </a:ext>
            </a:extLst>
          </p:cNvPr>
          <p:cNvSpPr>
            <a:spLocks noGrp="1"/>
          </p:cNvSpPr>
          <p:nvPr>
            <p:ph type="dt" sz="half" idx="10"/>
          </p:nvPr>
        </p:nvSpPr>
        <p:spPr/>
        <p:txBody>
          <a:bodyPr/>
          <a:lstStyle/>
          <a:p>
            <a:fld id="{26547972-7E25-4D4C-863F-F8E6DC6CB83B}" type="datetimeFigureOut">
              <a:rPr lang="ko-KR" altLang="en-US" smtClean="0"/>
              <a:t>2022-07-11</a:t>
            </a:fld>
            <a:endParaRPr lang="ko-KR" altLang="en-US"/>
          </a:p>
        </p:txBody>
      </p:sp>
      <p:sp>
        <p:nvSpPr>
          <p:cNvPr id="6" name="바닥글 개체 틀 5">
            <a:extLst>
              <a:ext uri="{FF2B5EF4-FFF2-40B4-BE49-F238E27FC236}">
                <a16:creationId xmlns:a16="http://schemas.microsoft.com/office/drawing/2014/main" id="{CF4D0F4F-172F-B46D-C47E-CE477A164DA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3A54EB2-1BB6-2680-A2A3-12B89D6B2DAD}"/>
              </a:ext>
            </a:extLst>
          </p:cNvPr>
          <p:cNvSpPr>
            <a:spLocks noGrp="1"/>
          </p:cNvSpPr>
          <p:nvPr>
            <p:ph type="sldNum" sz="quarter" idx="12"/>
          </p:nvPr>
        </p:nvSpPr>
        <p:spPr/>
        <p:txBody>
          <a:bodyPr/>
          <a:lstStyle/>
          <a:p>
            <a:fld id="{3DEB71BE-7637-4EAB-B237-D85162D7D2E3}" type="slidenum">
              <a:rPr lang="ko-KR" altLang="en-US" smtClean="0"/>
              <a:t>‹#›</a:t>
            </a:fld>
            <a:endParaRPr lang="ko-KR" altLang="en-US"/>
          </a:p>
        </p:txBody>
      </p:sp>
    </p:spTree>
    <p:extLst>
      <p:ext uri="{BB962C8B-B14F-4D97-AF65-F5344CB8AC3E}">
        <p14:creationId xmlns:p14="http://schemas.microsoft.com/office/powerpoint/2010/main" val="3253962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E1A315B-653E-117A-1CCA-3FBFA496BCAB}"/>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2C94F70-ABE9-9528-71B1-45A9C33599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6CA8A5B9-8510-ECD3-699E-1E7A4884E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B82CC33-7452-4E2A-2E6F-2EEF319EF1E2}"/>
              </a:ext>
            </a:extLst>
          </p:cNvPr>
          <p:cNvSpPr>
            <a:spLocks noGrp="1"/>
          </p:cNvSpPr>
          <p:nvPr>
            <p:ph type="dt" sz="half" idx="10"/>
          </p:nvPr>
        </p:nvSpPr>
        <p:spPr/>
        <p:txBody>
          <a:bodyPr/>
          <a:lstStyle/>
          <a:p>
            <a:fld id="{26547972-7E25-4D4C-863F-F8E6DC6CB83B}" type="datetimeFigureOut">
              <a:rPr lang="ko-KR" altLang="en-US" smtClean="0"/>
              <a:t>2022-07-11</a:t>
            </a:fld>
            <a:endParaRPr lang="ko-KR" altLang="en-US"/>
          </a:p>
        </p:txBody>
      </p:sp>
      <p:sp>
        <p:nvSpPr>
          <p:cNvPr id="6" name="바닥글 개체 틀 5">
            <a:extLst>
              <a:ext uri="{FF2B5EF4-FFF2-40B4-BE49-F238E27FC236}">
                <a16:creationId xmlns:a16="http://schemas.microsoft.com/office/drawing/2014/main" id="{29E42074-C5B8-D08E-6A06-9105EB0919E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1A146A8-B077-B323-B790-D46DC84C0EDA}"/>
              </a:ext>
            </a:extLst>
          </p:cNvPr>
          <p:cNvSpPr>
            <a:spLocks noGrp="1"/>
          </p:cNvSpPr>
          <p:nvPr>
            <p:ph type="sldNum" sz="quarter" idx="12"/>
          </p:nvPr>
        </p:nvSpPr>
        <p:spPr/>
        <p:txBody>
          <a:bodyPr/>
          <a:lstStyle/>
          <a:p>
            <a:fld id="{3DEB71BE-7637-4EAB-B237-D85162D7D2E3}" type="slidenum">
              <a:rPr lang="ko-KR" altLang="en-US" smtClean="0"/>
              <a:t>‹#›</a:t>
            </a:fld>
            <a:endParaRPr lang="ko-KR" altLang="en-US"/>
          </a:p>
        </p:txBody>
      </p:sp>
    </p:spTree>
    <p:extLst>
      <p:ext uri="{BB962C8B-B14F-4D97-AF65-F5344CB8AC3E}">
        <p14:creationId xmlns:p14="http://schemas.microsoft.com/office/powerpoint/2010/main" val="160545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80000"/>
          </a:schemeClr>
        </a:solidFill>
        <a:effectLst/>
      </p:bgPr>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0700F8A-9EC9-A675-4396-77D65EA02D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9251A438-2B65-4AE3-77E5-8396D300B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0A52AA5-7572-BA65-A67D-6073AF15A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47972-7E25-4D4C-863F-F8E6DC6CB83B}" type="datetimeFigureOut">
              <a:rPr lang="ko-KR" altLang="en-US" smtClean="0"/>
              <a:t>2022-07-11</a:t>
            </a:fld>
            <a:endParaRPr lang="ko-KR" altLang="en-US"/>
          </a:p>
        </p:txBody>
      </p:sp>
      <p:sp>
        <p:nvSpPr>
          <p:cNvPr id="5" name="바닥글 개체 틀 4">
            <a:extLst>
              <a:ext uri="{FF2B5EF4-FFF2-40B4-BE49-F238E27FC236}">
                <a16:creationId xmlns:a16="http://schemas.microsoft.com/office/drawing/2014/main" id="{FF61D970-B088-4B8A-F902-35B09B2DA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AC028538-0153-630B-73CE-F56B8DDE3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B71BE-7637-4EAB-B237-D85162D7D2E3}" type="slidenum">
              <a:rPr lang="ko-KR" altLang="en-US" smtClean="0"/>
              <a:t>‹#›</a:t>
            </a:fld>
            <a:endParaRPr lang="ko-KR" altLang="en-US"/>
          </a:p>
        </p:txBody>
      </p:sp>
    </p:spTree>
    <p:extLst>
      <p:ext uri="{BB962C8B-B14F-4D97-AF65-F5344CB8AC3E}">
        <p14:creationId xmlns:p14="http://schemas.microsoft.com/office/powerpoint/2010/main" val="3188946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3" Type="http://schemas.openxmlformats.org/officeDocument/2006/relationships/image" Target="../media/image9.png"></Relationship><Relationship Id="rId2" Type="http://schemas.openxmlformats.org/officeDocument/2006/relationships/chart" Target="../charts/chart1.xml"></Relationship><Relationship Id="rId1" Type="http://schemas.openxmlformats.org/officeDocument/2006/relationships/slideLayout" Target="../slideLayouts/slideLayout2.xml"></Relationshi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2" Type="http://schemas.openxmlformats.org/officeDocument/2006/relationships/notesSlide" Target="../notesSlides/notesSlide20.xml"></Relationship><Relationship Id="rId3" Type="http://schemas.openxmlformats.org/officeDocument/2006/relationships/slideLayout" Target="../slideLayouts/slideLayout2.xml"></Relationship></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3" Type="http://schemas.openxmlformats.org/officeDocument/2006/relationships/image" Target="../media/image23.png"></Relationship><Relationship Id="rId2" Type="http://schemas.microsoft.com/office/2018/10/relationships/comments" Target="../comments/modernComment_12A_6D96C39F.xml"></Relationship><Relationship Id="rId4" Type="http://schemas.openxmlformats.org/officeDocument/2006/relationships/image" Target="../media/image10.png"></Relationship><Relationship Id="rId5" Type="http://schemas.openxmlformats.org/officeDocument/2006/relationships/slideLayout" Target="../slideLayouts/slideLayout2.xml"></Relationship></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25_65C284A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2" Type="http://schemas.openxmlformats.org/officeDocument/2006/relationships/image" Target="../media/image3.png"></Relationship><Relationship Id="rId3" Type="http://schemas.openxmlformats.org/officeDocument/2006/relationships/slideLayout" Target="../slideLayouts/slideLayout2.xml"></Relationshi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0D_27AA54E5.xml"/><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3" Type="http://schemas.microsoft.com/office/2018/10/relationships/comments" Target="../comments/modernComment_10C_3F215AD6.xml"></Relationship><Relationship Id="rId2" Type="http://schemas.openxmlformats.org/officeDocument/2006/relationships/notesSlide" Target="../notesSlides/notesSlide8.xml"></Relationship><Relationship Id="rId4" Type="http://schemas.openxmlformats.org/officeDocument/2006/relationships/image" Target="../media/image5.png"></Relationship><Relationship Id="rId6" Type="http://schemas.openxmlformats.org/officeDocument/2006/relationships/slideLayout" Target="../slideLayouts/slideLayout2.xml"></Relationship></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6" name="직각 삼각형 5">
            <a:extLst>
              <a:ext uri="{FF2B5EF4-FFF2-40B4-BE49-F238E27FC236}">
                <a16:creationId xmlns:a16="http://schemas.microsoft.com/office/drawing/2014/main" id="{6922ECEE-D3C1-CA3E-9486-1ADC410462A2}"/>
              </a:ext>
            </a:extLst>
          </p:cNvPr>
          <p:cNvSpPr/>
          <p:nvPr/>
        </p:nvSpPr>
        <p:spPr>
          <a:xfrm flipV="1">
            <a:off x="0" y="0"/>
            <a:ext cx="12192000" cy="6858000"/>
          </a:xfrm>
          <a:prstGeom prst="rtTriangle">
            <a:avLst/>
          </a:prstGeom>
          <a:solidFill>
            <a:schemeClr val="tx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각 삼각형 4">
            <a:extLst>
              <a:ext uri="{FF2B5EF4-FFF2-40B4-BE49-F238E27FC236}">
                <a16:creationId xmlns:a16="http://schemas.microsoft.com/office/drawing/2014/main" id="{FECB2DF2-73A2-FA19-3233-CF2F7C19CBD2}"/>
              </a:ext>
            </a:extLst>
          </p:cNvPr>
          <p:cNvSpPr/>
          <p:nvPr/>
        </p:nvSpPr>
        <p:spPr>
          <a:xfrm flipH="1" flipV="1">
            <a:off x="0" y="0"/>
            <a:ext cx="12192000" cy="6858000"/>
          </a:xfrm>
          <a:prstGeom prst="rtTriangle">
            <a:avLst/>
          </a:prstGeom>
          <a:solidFill>
            <a:schemeClr val="tx2">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a:extLst>
              <a:ext uri="{FF2B5EF4-FFF2-40B4-BE49-F238E27FC236}">
                <a16:creationId xmlns:a16="http://schemas.microsoft.com/office/drawing/2014/main" id="{0BED0AAD-9B01-259E-7068-DED04BE903FD}"/>
              </a:ext>
            </a:extLst>
          </p:cNvPr>
          <p:cNvSpPr>
            <a:spLocks noGrp="1"/>
          </p:cNvSpPr>
          <p:nvPr>
            <p:ph type="ctrTitle"/>
          </p:nvPr>
        </p:nvSpPr>
        <p:spPr>
          <a:xfrm>
            <a:off x="1524000" y="1122680"/>
            <a:ext cx="9144635" cy="2388235"/>
          </a:xfrm>
        </p:spPr>
        <p:txBody>
          <a:bodyPr>
            <a:normAutofit/>
          </a:bodyPr>
          <a:lstStyle/>
          <a:p>
            <a:r>
              <a:rPr lang="en-US" altLang="ko-KR" sz="6600" b="1" dirty="0">
                <a:solidFill>
                  <a:schemeClr val="tx2">
                    <a:lumMod val="75000"/>
                    <a:alpha val="7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CHEST X-RAY </a:t>
            </a:r>
            <a:endParaRPr lang="ko-KR" altLang="en-US" sz="6600" b="1" dirty="0">
              <a:solidFill>
                <a:schemeClr val="tx2">
                  <a:lumMod val="75000"/>
                  <a:alpha val="7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endParaRPr>
          </a:p>
        </p:txBody>
      </p:sp>
      <p:sp>
        <p:nvSpPr>
          <p:cNvPr id="3" name="부제목 2">
            <a:extLst>
              <a:ext uri="{FF2B5EF4-FFF2-40B4-BE49-F238E27FC236}">
                <a16:creationId xmlns:a16="http://schemas.microsoft.com/office/drawing/2014/main" id="{9933E026-BECA-23C9-8061-FB6E5F3ADD65}"/>
              </a:ext>
            </a:extLst>
          </p:cNvPr>
          <p:cNvSpPr>
            <a:spLocks noGrp="1"/>
          </p:cNvSpPr>
          <p:nvPr>
            <p:ph type="subTitle" idx="1"/>
          </p:nvPr>
        </p:nvSpPr>
        <p:spPr>
          <a:xfrm>
            <a:off x="1524000" y="3602355"/>
            <a:ext cx="9144635" cy="1656080"/>
          </a:xfrm>
        </p:spPr>
        <p:txBody>
          <a:bodyPr/>
          <a:lstStyle/>
          <a:p>
            <a:r>
              <a:rPr lang="en-US" altLang="ko-KR" dirty="0">
                <a:solidFill>
                  <a:schemeClr val="tx2">
                    <a:lumMod val="50000"/>
                    <a:alpha val="4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Variable Thin" panose="02000003000000020004" pitchFamily="2" charset="-127"/>
              </a:rPr>
              <a:t>Object Detection </a:t>
            </a:r>
            <a:endParaRPr lang="ko-KR" altLang="en-US" dirty="0">
              <a:solidFill>
                <a:schemeClr val="tx2">
                  <a:lumMod val="50000"/>
                  <a:alpha val="4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Variable Thin" panose="02000003000000020004" pitchFamily="2" charset="-127"/>
            </a:endParaRPr>
          </a:p>
        </p:txBody>
      </p:sp>
      <p:sp>
        <p:nvSpPr>
          <p:cNvPr id="8" name="TextBox 7">
            <a:extLst>
              <a:ext uri="{FF2B5EF4-FFF2-40B4-BE49-F238E27FC236}">
                <a16:creationId xmlns:a16="http://schemas.microsoft.com/office/drawing/2014/main" id="{DA73C910-1312-AE43-28BB-5EF304936FAC}"/>
              </a:ext>
            </a:extLst>
          </p:cNvPr>
          <p:cNvSpPr txBox="1"/>
          <p:nvPr/>
        </p:nvSpPr>
        <p:spPr>
          <a:xfrm>
            <a:off x="3145155" y="4048760"/>
            <a:ext cx="5901690" cy="246380"/>
          </a:xfrm>
          <a:prstGeom prst="rect">
            <a:avLst/>
          </a:prstGeom>
          <a:noFill/>
          <a:effectLst>
            <a:reflection blurRad="6350" stA="52000" endA="300" endPos="35000" dir="5400000" sy="-100000" algn="bl" rotWithShape="0"/>
          </a:effectLst>
        </p:spPr>
        <p:txBody>
          <a:bodyPr wrap="square" rtlCol="0">
            <a:spAutoFit/>
          </a:bodyPr>
          <a:lstStyle/>
          <a:p>
            <a:pPr algn="ctr"/>
            <a:r>
              <a:rPr lang="ko-KR" altLang="en-US" sz="1000" dirty="0">
                <a:solidFill>
                  <a:schemeClr val="tx2">
                    <a:lumMod val="75000"/>
                    <a:alpha val="40000"/>
                  </a:schemeClr>
                </a:solidFill>
                <a:effectLst>
                  <a:glow rad="12700">
                    <a:schemeClr val="tx2">
                      <a:lumMod val="50000"/>
                      <a:alpha val="20000"/>
                    </a:schemeClr>
                  </a:glow>
                </a:effectLst>
                <a:latin typeface="a옛날사진관2" panose="02020600000000000000" pitchFamily="18" charset="-127"/>
                <a:ea typeface="a옛날사진관2" panose="02020600000000000000" pitchFamily="18" charset="-127"/>
                <a:cs typeface="Pretendard Light" panose="02000403000000020004" pitchFamily="50" charset="-127"/>
              </a:rPr>
              <a:t>김수현 </a:t>
            </a:r>
            <a:r>
              <a:rPr lang="en-US" altLang="ko-KR" sz="1000" dirty="0">
                <a:solidFill>
                  <a:schemeClr val="tx2">
                    <a:lumMod val="75000"/>
                    <a:alpha val="40000"/>
                  </a:schemeClr>
                </a:solidFill>
                <a:effectLst>
                  <a:glow rad="12700">
                    <a:schemeClr val="tx2">
                      <a:lumMod val="50000"/>
                      <a:alpha val="20000"/>
                    </a:schemeClr>
                  </a:glow>
                </a:effectLst>
                <a:latin typeface="a옛날사진관2" panose="02020600000000000000" pitchFamily="18" charset="-127"/>
                <a:ea typeface="a옛날사진관2" panose="02020600000000000000" pitchFamily="18" charset="-127"/>
                <a:cs typeface="Pretendard Light" panose="02000403000000020004" pitchFamily="50" charset="-127"/>
              </a:rPr>
              <a:t> </a:t>
            </a:r>
            <a:r>
              <a:rPr lang="ko-KR" altLang="en-US" sz="1000" dirty="0" err="1">
                <a:solidFill>
                  <a:schemeClr val="tx2">
                    <a:lumMod val="75000"/>
                    <a:alpha val="40000"/>
                  </a:schemeClr>
                </a:solidFill>
                <a:effectLst>
                  <a:glow rad="12700">
                    <a:schemeClr val="tx2">
                      <a:lumMod val="50000"/>
                      <a:alpha val="20000"/>
                    </a:schemeClr>
                  </a:glow>
                </a:effectLst>
                <a:latin typeface="a옛날사진관2" panose="02020600000000000000" pitchFamily="18" charset="-127"/>
                <a:ea typeface="a옛날사진관2" panose="02020600000000000000" pitchFamily="18" charset="-127"/>
                <a:cs typeface="Pretendard Light" panose="02000403000000020004" pitchFamily="50" charset="-127"/>
              </a:rPr>
              <a:t>김현나</a:t>
            </a:r>
            <a:r>
              <a:rPr lang="en-US" altLang="ko-KR" sz="1000" dirty="0">
                <a:solidFill>
                  <a:schemeClr val="tx2">
                    <a:lumMod val="75000"/>
                    <a:alpha val="40000"/>
                  </a:schemeClr>
                </a:solidFill>
                <a:effectLst>
                  <a:glow rad="12700">
                    <a:schemeClr val="tx2">
                      <a:lumMod val="50000"/>
                      <a:alpha val="20000"/>
                    </a:schemeClr>
                  </a:glow>
                </a:effectLst>
                <a:latin typeface="a옛날사진관2" panose="02020600000000000000" pitchFamily="18" charset="-127"/>
                <a:ea typeface="a옛날사진관2" panose="02020600000000000000" pitchFamily="18" charset="-127"/>
                <a:cs typeface="Pretendard Light" panose="02000403000000020004" pitchFamily="50" charset="-127"/>
              </a:rPr>
              <a:t>  </a:t>
            </a:r>
            <a:r>
              <a:rPr lang="ko-KR" altLang="en-US" sz="1000" dirty="0" err="1">
                <a:solidFill>
                  <a:schemeClr val="tx2">
                    <a:lumMod val="75000"/>
                    <a:alpha val="40000"/>
                  </a:schemeClr>
                </a:solidFill>
                <a:effectLst>
                  <a:glow rad="12700">
                    <a:schemeClr val="tx2">
                      <a:lumMod val="50000"/>
                      <a:alpha val="20000"/>
                    </a:schemeClr>
                  </a:glow>
                </a:effectLst>
                <a:latin typeface="a옛날사진관2" panose="02020600000000000000" pitchFamily="18" charset="-127"/>
                <a:ea typeface="a옛날사진관2" panose="02020600000000000000" pitchFamily="18" charset="-127"/>
                <a:cs typeface="Pretendard Light" panose="02000403000000020004" pitchFamily="50" charset="-127"/>
              </a:rPr>
              <a:t>이봉학</a:t>
            </a:r>
            <a:r>
              <a:rPr lang="en-US" altLang="ko-KR" sz="1000" dirty="0">
                <a:solidFill>
                  <a:schemeClr val="tx2">
                    <a:lumMod val="75000"/>
                    <a:alpha val="40000"/>
                  </a:schemeClr>
                </a:solidFill>
                <a:effectLst>
                  <a:glow rad="12700">
                    <a:schemeClr val="tx2">
                      <a:lumMod val="50000"/>
                      <a:alpha val="20000"/>
                    </a:schemeClr>
                  </a:glow>
                </a:effectLst>
                <a:latin typeface="a옛날사진관2" panose="02020600000000000000" pitchFamily="18" charset="-127"/>
                <a:ea typeface="a옛날사진관2" panose="02020600000000000000" pitchFamily="18" charset="-127"/>
                <a:cs typeface="Pretendard Light" panose="02000403000000020004" pitchFamily="50" charset="-127"/>
              </a:rPr>
              <a:t>  </a:t>
            </a:r>
            <a:r>
              <a:rPr lang="ko-KR" altLang="en-US" sz="1000" dirty="0">
                <a:solidFill>
                  <a:schemeClr val="tx2">
                    <a:lumMod val="75000"/>
                    <a:alpha val="40000"/>
                  </a:schemeClr>
                </a:solidFill>
                <a:effectLst>
                  <a:glow rad="12700">
                    <a:schemeClr val="tx2">
                      <a:lumMod val="50000"/>
                      <a:alpha val="20000"/>
                    </a:schemeClr>
                  </a:glow>
                </a:effectLst>
                <a:latin typeface="a옛날사진관2" panose="02020600000000000000" pitchFamily="18" charset="-127"/>
                <a:ea typeface="a옛날사진관2" panose="02020600000000000000" pitchFamily="18" charset="-127"/>
                <a:cs typeface="Pretendard Light" panose="02000403000000020004" pitchFamily="50" charset="-127"/>
              </a:rPr>
              <a:t>이소정</a:t>
            </a:r>
          </a:p>
        </p:txBody>
      </p:sp>
    </p:spTree>
    <p:extLst>
      <p:ext uri="{BB962C8B-B14F-4D97-AF65-F5344CB8AC3E}">
        <p14:creationId xmlns:p14="http://schemas.microsoft.com/office/powerpoint/2010/main" val="35577076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직사각형 26">
            <a:extLst>
              <a:ext uri="{FF2B5EF4-FFF2-40B4-BE49-F238E27FC236}">
                <a16:creationId xmlns:a16="http://schemas.microsoft.com/office/drawing/2014/main" id="{B4E48FA0-AEEC-F34A-6973-E65210CD0BE4}"/>
              </a:ext>
            </a:extLst>
          </p:cNvPr>
          <p:cNvSpPr/>
          <p:nvPr/>
        </p:nvSpPr>
        <p:spPr>
          <a:xfrm>
            <a:off x="1966" y="0"/>
            <a:ext cx="12190034" cy="2124166"/>
          </a:xfrm>
          <a:prstGeom prst="rect">
            <a:avLst/>
          </a:pr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cxnSp>
        <p:nvCxnSpPr>
          <p:cNvPr id="5" name="직선 연결선 4">
            <a:extLst>
              <a:ext uri="{FF2B5EF4-FFF2-40B4-BE49-F238E27FC236}">
                <a16:creationId xmlns:a16="http://schemas.microsoft.com/office/drawing/2014/main" id="{CD72DBAE-EDA1-1898-738C-9344334FC628}"/>
              </a:ext>
            </a:extLst>
          </p:cNvPr>
          <p:cNvCxnSpPr/>
          <p:nvPr/>
        </p:nvCxnSpPr>
        <p:spPr>
          <a:xfrm>
            <a:off x="564000" y="690583"/>
            <a:ext cx="1162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2E8719C-65FD-5FBF-A8AB-B4809F52A269}"/>
              </a:ext>
            </a:extLst>
          </p:cNvPr>
          <p:cNvSpPr txBox="1"/>
          <p:nvPr/>
        </p:nvSpPr>
        <p:spPr>
          <a:xfrm>
            <a:off x="564000" y="352029"/>
            <a:ext cx="2453974" cy="338554"/>
          </a:xfrm>
          <a:prstGeom prst="rect">
            <a:avLst/>
          </a:prstGeom>
          <a:noFill/>
        </p:spPr>
        <p:txBody>
          <a:bodyPr wrap="square" rtlCol="0" anchor="ctr">
            <a:spAutoFit/>
          </a:bodyPr>
          <a:lstStyle/>
          <a:p>
            <a:r>
              <a:rPr lang="en-US" altLang="ko-KR" sz="1600" dirty="0">
                <a:latin typeface="Pretendard" panose="02000503000000020004" pitchFamily="50" charset="-127"/>
                <a:ea typeface="Pretendard" panose="02000503000000020004" pitchFamily="50" charset="-127"/>
                <a:cs typeface="Pretendard" panose="02000503000000020004" pitchFamily="50" charset="-127"/>
              </a:rPr>
              <a:t>3-2. </a:t>
            </a:r>
            <a:r>
              <a:rPr lang="ko-KR" altLang="en-US" sz="1600" dirty="0">
                <a:latin typeface="Pretendard" panose="02000503000000020004" pitchFamily="50" charset="-127"/>
                <a:ea typeface="Pretendard" panose="02000503000000020004" pitchFamily="50" charset="-127"/>
                <a:cs typeface="Pretendard" panose="02000503000000020004" pitchFamily="50" charset="-127"/>
              </a:rPr>
              <a:t>데이터 이슈</a:t>
            </a:r>
          </a:p>
        </p:txBody>
      </p:sp>
      <p:sp>
        <p:nvSpPr>
          <p:cNvPr id="29" name="TextBox 28">
            <a:extLst>
              <a:ext uri="{FF2B5EF4-FFF2-40B4-BE49-F238E27FC236}">
                <a16:creationId xmlns:a16="http://schemas.microsoft.com/office/drawing/2014/main" id="{E93594A2-04EC-1653-AE30-52178BCF06CF}"/>
              </a:ext>
            </a:extLst>
          </p:cNvPr>
          <p:cNvSpPr txBox="1"/>
          <p:nvPr/>
        </p:nvSpPr>
        <p:spPr>
          <a:xfrm>
            <a:off x="0" y="1349307"/>
            <a:ext cx="6094800" cy="584775"/>
          </a:xfrm>
          <a:prstGeom prst="rect">
            <a:avLst/>
          </a:prstGeom>
          <a:noFill/>
        </p:spPr>
        <p:txBody>
          <a:bodyPr wrap="square" rtlCol="0">
            <a:spAutoFit/>
          </a:bodyPr>
          <a:lstStyle/>
          <a:p>
            <a:pPr algn="ctr"/>
            <a:r>
              <a:rPr lang="en-US" altLang="ko-KR" sz="3200" dirty="0">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panose="02000503000000020004" pitchFamily="50" charset="-127"/>
              </a:rPr>
              <a:t>01. </a:t>
            </a:r>
            <a:r>
              <a:rPr lang="ko-KR" altLang="en-US" sz="2000" dirty="0">
                <a:effectLst>
                  <a:outerShdw blurRad="38100" dist="38100" dir="2700000" algn="tl">
                    <a:srgbClr val="000000">
                      <a:alpha val="43137"/>
                    </a:srgbClr>
                  </a:outerShdw>
                </a:effectLst>
                <a:latin typeface="a옛날사진관3" panose="02020600000000000000" pitchFamily="18" charset="-127"/>
                <a:ea typeface="a옛날사진관3" panose="02020600000000000000" pitchFamily="18" charset="-127"/>
                <a:cs typeface="Pretendard" panose="02000503000000020004" pitchFamily="50" charset="-127"/>
              </a:rPr>
              <a:t>적은 양의 데이터</a:t>
            </a:r>
            <a:endParaRPr lang="en-US" altLang="ko-KR" sz="3200" dirty="0">
              <a:effectLst>
                <a:outerShdw blurRad="38100" dist="38100" dir="2700000" algn="tl">
                  <a:srgbClr val="000000">
                    <a:alpha val="43137"/>
                  </a:srgbClr>
                </a:outerShdw>
              </a:effectLst>
              <a:latin typeface="a옛날사진관3" panose="02020600000000000000" pitchFamily="18" charset="-127"/>
              <a:ea typeface="a옛날사진관3" panose="02020600000000000000" pitchFamily="18" charset="-127"/>
              <a:cs typeface="Pretendard" panose="02000503000000020004" pitchFamily="50" charset="-127"/>
            </a:endParaRPr>
          </a:p>
        </p:txBody>
      </p:sp>
      <p:sp>
        <p:nvSpPr>
          <p:cNvPr id="30" name="TextBox 29">
            <a:extLst>
              <a:ext uri="{FF2B5EF4-FFF2-40B4-BE49-F238E27FC236}">
                <a16:creationId xmlns:a16="http://schemas.microsoft.com/office/drawing/2014/main" id="{788D4739-747B-7D59-64AB-34CAD801666F}"/>
              </a:ext>
            </a:extLst>
          </p:cNvPr>
          <p:cNvSpPr txBox="1"/>
          <p:nvPr/>
        </p:nvSpPr>
        <p:spPr>
          <a:xfrm>
            <a:off x="6097200" y="1349307"/>
            <a:ext cx="6094800" cy="584775"/>
          </a:xfrm>
          <a:prstGeom prst="rect">
            <a:avLst/>
          </a:prstGeom>
          <a:noFill/>
        </p:spPr>
        <p:txBody>
          <a:bodyPr wrap="square" rtlCol="0">
            <a:spAutoFit/>
          </a:bodyPr>
          <a:lstStyle/>
          <a:p>
            <a:pPr algn="ctr"/>
            <a:r>
              <a:rPr lang="en-US" altLang="ko-KR" sz="3200" dirty="0">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panose="02000503000000020004" pitchFamily="50" charset="-127"/>
              </a:rPr>
              <a:t>02. </a:t>
            </a:r>
            <a:r>
              <a:rPr lang="ko-KR" altLang="en-US" sz="2000" dirty="0">
                <a:effectLst>
                  <a:outerShdw blurRad="38100" dist="38100" dir="2700000" algn="tl">
                    <a:srgbClr val="000000">
                      <a:alpha val="43137"/>
                    </a:srgbClr>
                  </a:outerShdw>
                </a:effectLst>
                <a:latin typeface="a옛날사진관3" panose="02020600000000000000" pitchFamily="18" charset="-127"/>
                <a:ea typeface="a옛날사진관3" panose="02020600000000000000" pitchFamily="18" charset="-127"/>
                <a:cs typeface="Pretendard" panose="02000503000000020004" pitchFamily="50" charset="-127"/>
              </a:rPr>
              <a:t>데이터 불균형</a:t>
            </a:r>
            <a:endParaRPr lang="en-US" altLang="ko-KR" sz="3200" dirty="0">
              <a:effectLst>
                <a:outerShdw blurRad="38100" dist="38100" dir="2700000" algn="tl">
                  <a:srgbClr val="000000">
                    <a:alpha val="43137"/>
                  </a:srgbClr>
                </a:outerShdw>
              </a:effectLst>
              <a:latin typeface="a옛날사진관3" panose="02020600000000000000" pitchFamily="18" charset="-127"/>
              <a:ea typeface="a옛날사진관3" panose="02020600000000000000" pitchFamily="18" charset="-127"/>
              <a:cs typeface="Pretendard" panose="02000503000000020004" pitchFamily="50" charset="-127"/>
            </a:endParaRPr>
          </a:p>
        </p:txBody>
      </p:sp>
      <p:cxnSp>
        <p:nvCxnSpPr>
          <p:cNvPr id="31" name="직선 화살표 연결선 30">
            <a:extLst>
              <a:ext uri="{FF2B5EF4-FFF2-40B4-BE49-F238E27FC236}">
                <a16:creationId xmlns:a16="http://schemas.microsoft.com/office/drawing/2014/main" id="{93D91852-E62C-DA65-3147-1559B0387A30}"/>
              </a:ext>
            </a:extLst>
          </p:cNvPr>
          <p:cNvCxnSpPr>
            <a:cxnSpLocks/>
          </p:cNvCxnSpPr>
          <p:nvPr/>
        </p:nvCxnSpPr>
        <p:spPr>
          <a:xfrm>
            <a:off x="6094800" y="1134036"/>
            <a:ext cx="0" cy="5508000"/>
          </a:xfrm>
          <a:prstGeom prst="straightConnector1">
            <a:avLst/>
          </a:prstGeom>
          <a:ln w="19050">
            <a:solidFill>
              <a:schemeClr val="bg2">
                <a:lumMod val="10000"/>
                <a:alpha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0460232-6947-AE04-A894-186F33427434}"/>
              </a:ext>
            </a:extLst>
          </p:cNvPr>
          <p:cNvSpPr txBox="1"/>
          <p:nvPr/>
        </p:nvSpPr>
        <p:spPr>
          <a:xfrm>
            <a:off x="11437422" y="6091851"/>
            <a:ext cx="1528028" cy="307777"/>
          </a:xfrm>
          <a:prstGeom prst="rect">
            <a:avLst/>
          </a:prstGeom>
          <a:noFill/>
        </p:spPr>
        <p:txBody>
          <a:bodyPr wrap="square" rtlCol="0" anchor="ctr">
            <a:spAutoFit/>
          </a:bodyPr>
          <a:lstStyle/>
          <a:p>
            <a:r>
              <a:rPr lang="en-US" altLang="ko-KR" sz="1400" dirty="0">
                <a:solidFill>
                  <a:srgbClr val="C00000"/>
                </a:solidFill>
                <a:latin typeface="a옛날사진관5" panose="02020600000000000000" pitchFamily="18" charset="-127"/>
                <a:ea typeface="a옛날사진관5" panose="02020600000000000000" pitchFamily="18" charset="-127"/>
                <a:cs typeface="Pretendard" panose="02000503000000020004" pitchFamily="50" charset="-127"/>
              </a:rPr>
              <a:t>  7162</a:t>
            </a:r>
          </a:p>
        </p:txBody>
      </p:sp>
      <p:grpSp>
        <p:nvGrpSpPr>
          <p:cNvPr id="61" name="그룹 60">
            <a:extLst>
              <a:ext uri="{FF2B5EF4-FFF2-40B4-BE49-F238E27FC236}">
                <a16:creationId xmlns:a16="http://schemas.microsoft.com/office/drawing/2014/main" id="{D263661D-D398-288A-F264-77E148D47AD6}"/>
              </a:ext>
            </a:extLst>
          </p:cNvPr>
          <p:cNvGrpSpPr/>
          <p:nvPr/>
        </p:nvGrpSpPr>
        <p:grpSpPr>
          <a:xfrm>
            <a:off x="5558890" y="2333692"/>
            <a:ext cx="6531842" cy="4403155"/>
            <a:chOff x="5305499" y="2311658"/>
            <a:chExt cx="6531842" cy="4403155"/>
          </a:xfrm>
        </p:grpSpPr>
        <p:graphicFrame>
          <p:nvGraphicFramePr>
            <p:cNvPr id="34" name="차트 33">
              <a:extLst>
                <a:ext uri="{FF2B5EF4-FFF2-40B4-BE49-F238E27FC236}">
                  <a16:creationId xmlns:a16="http://schemas.microsoft.com/office/drawing/2014/main" id="{9F8EC286-252A-2AC9-4391-A7B9BF7DF7B2}"/>
                </a:ext>
              </a:extLst>
            </p:cNvPr>
            <p:cNvGraphicFramePr/>
            <p:nvPr>
              <p:extLst>
                <p:ext uri="{D42A27DB-BD31-4B8C-83A1-F6EECF244321}">
                  <p14:modId xmlns:p14="http://schemas.microsoft.com/office/powerpoint/2010/main" val="1943796425"/>
                </p:ext>
              </p:extLst>
            </p:nvPr>
          </p:nvGraphicFramePr>
          <p:xfrm>
            <a:off x="7913341" y="2311658"/>
            <a:ext cx="3924000" cy="4403155"/>
          </p:xfrm>
          <a:graphic>
            <a:graphicData uri="http://schemas.openxmlformats.org/drawingml/2006/chart">
              <c:chart xmlns:c="http://schemas.openxmlformats.org/drawingml/2006/chart" xmlns:r="http://schemas.openxmlformats.org/officeDocument/2006/relationships" r:id="rId2"/>
            </a:graphicData>
          </a:graphic>
        </p:graphicFrame>
        <p:sp>
          <p:nvSpPr>
            <p:cNvPr id="38" name="TextBox 37">
              <a:extLst>
                <a:ext uri="{FF2B5EF4-FFF2-40B4-BE49-F238E27FC236}">
                  <a16:creationId xmlns:a16="http://schemas.microsoft.com/office/drawing/2014/main" id="{258CF69A-3D18-0FA6-9918-D1F0588AEC6D}"/>
                </a:ext>
              </a:extLst>
            </p:cNvPr>
            <p:cNvSpPr txBox="1"/>
            <p:nvPr/>
          </p:nvSpPr>
          <p:spPr>
            <a:xfrm>
              <a:off x="5361657" y="2447693"/>
              <a:ext cx="2664000" cy="261610"/>
            </a:xfrm>
            <a:prstGeom prst="rect">
              <a:avLst/>
            </a:prstGeom>
            <a:noFill/>
          </p:spPr>
          <p:txBody>
            <a:bodyPr wrap="square" rtlCol="0" anchor="ctr">
              <a:spAutoFit/>
            </a:bodyPr>
            <a:lstStyle/>
            <a:p>
              <a:pPr algn="r"/>
              <a:r>
                <a:rPr lang="ko-KR" altLang="en-US" sz="11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기흉</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(Pneumothorax)</a:t>
              </a:r>
            </a:p>
          </p:txBody>
        </p:sp>
        <p:sp>
          <p:nvSpPr>
            <p:cNvPr id="40" name="TextBox 39">
              <a:extLst>
                <a:ext uri="{FF2B5EF4-FFF2-40B4-BE49-F238E27FC236}">
                  <a16:creationId xmlns:a16="http://schemas.microsoft.com/office/drawing/2014/main" id="{43AA8FBF-9025-3D04-06C4-5B4A2763EFEB}"/>
                </a:ext>
              </a:extLst>
            </p:cNvPr>
            <p:cNvSpPr txBox="1"/>
            <p:nvPr/>
          </p:nvSpPr>
          <p:spPr>
            <a:xfrm>
              <a:off x="5361657" y="2731042"/>
              <a:ext cx="2664000" cy="261610"/>
            </a:xfrm>
            <a:prstGeom prst="rect">
              <a:avLst/>
            </a:prstGeom>
            <a:noFill/>
          </p:spPr>
          <p:txBody>
            <a:bodyPr wrap="square" rtlCol="0" anchor="ctr">
              <a:spAutoFit/>
            </a:bodyPr>
            <a:lstStyle/>
            <a:p>
              <a:pPr algn="r"/>
              <a:r>
                <a:rPr lang="ko-KR" altLang="en-US" sz="11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무기폐</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(Aortic enlargement)</a:t>
              </a:r>
            </a:p>
          </p:txBody>
        </p:sp>
        <p:sp>
          <p:nvSpPr>
            <p:cNvPr id="41" name="TextBox 40">
              <a:extLst>
                <a:ext uri="{FF2B5EF4-FFF2-40B4-BE49-F238E27FC236}">
                  <a16:creationId xmlns:a16="http://schemas.microsoft.com/office/drawing/2014/main" id="{8440BB6C-FB44-D2C0-FA24-E4210F7D2EF2}"/>
                </a:ext>
              </a:extLst>
            </p:cNvPr>
            <p:cNvSpPr txBox="1"/>
            <p:nvPr/>
          </p:nvSpPr>
          <p:spPr>
            <a:xfrm>
              <a:off x="5361657" y="2995341"/>
              <a:ext cx="2664000" cy="261610"/>
            </a:xfrm>
            <a:prstGeom prst="rect">
              <a:avLst/>
            </a:prstGeom>
            <a:noFill/>
          </p:spPr>
          <p:txBody>
            <a:bodyPr wrap="square" rtlCol="0" anchor="ctr">
              <a:spAutoFit/>
            </a:bodyPr>
            <a:lstStyle/>
            <a:p>
              <a:pPr algn="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폐경화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(Consolidation)</a:t>
              </a:r>
            </a:p>
          </p:txBody>
        </p:sp>
        <p:sp>
          <p:nvSpPr>
            <p:cNvPr id="42" name="TextBox 41">
              <a:extLst>
                <a:ext uri="{FF2B5EF4-FFF2-40B4-BE49-F238E27FC236}">
                  <a16:creationId xmlns:a16="http://schemas.microsoft.com/office/drawing/2014/main" id="{827193F2-E820-9EB6-9D6E-2B64C0300E57}"/>
                </a:ext>
              </a:extLst>
            </p:cNvPr>
            <p:cNvSpPr txBox="1"/>
            <p:nvPr/>
          </p:nvSpPr>
          <p:spPr>
            <a:xfrm>
              <a:off x="5361657" y="3270378"/>
              <a:ext cx="2664000" cy="261610"/>
            </a:xfrm>
            <a:prstGeom prst="rect">
              <a:avLst/>
            </a:prstGeom>
            <a:noFill/>
          </p:spPr>
          <p:txBody>
            <a:bodyPr wrap="square" rtlCol="0" anchor="ctr">
              <a:spAutoFit/>
            </a:bodyPr>
            <a:lstStyle/>
            <a:p>
              <a:pPr algn="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석회화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(Calcification)</a:t>
              </a:r>
            </a:p>
          </p:txBody>
        </p:sp>
        <p:sp>
          <p:nvSpPr>
            <p:cNvPr id="43" name="TextBox 42">
              <a:extLst>
                <a:ext uri="{FF2B5EF4-FFF2-40B4-BE49-F238E27FC236}">
                  <a16:creationId xmlns:a16="http://schemas.microsoft.com/office/drawing/2014/main" id="{1FDDDAB7-0030-970F-B811-088BD3039883}"/>
                </a:ext>
              </a:extLst>
            </p:cNvPr>
            <p:cNvSpPr txBox="1"/>
            <p:nvPr/>
          </p:nvSpPr>
          <p:spPr>
            <a:xfrm>
              <a:off x="5361657" y="3539757"/>
              <a:ext cx="2664000" cy="261610"/>
            </a:xfrm>
            <a:prstGeom prst="rect">
              <a:avLst/>
            </a:prstGeom>
            <a:noFill/>
          </p:spPr>
          <p:txBody>
            <a:bodyPr wrap="square" rtlCol="0" anchor="ctr">
              <a:spAutoFit/>
            </a:bodyPr>
            <a:lstStyle/>
            <a:p>
              <a:pPr algn="r"/>
              <a:r>
                <a:rPr lang="ko-KR" altLang="en-US" sz="11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간질성폐질환</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(IDL)</a:t>
              </a:r>
            </a:p>
          </p:txBody>
        </p:sp>
        <p:sp>
          <p:nvSpPr>
            <p:cNvPr id="44" name="TextBox 43">
              <a:extLst>
                <a:ext uri="{FF2B5EF4-FFF2-40B4-BE49-F238E27FC236}">
                  <a16:creationId xmlns:a16="http://schemas.microsoft.com/office/drawing/2014/main" id="{313C4DFA-98BA-EEFA-ECA1-AF21DE94A866}"/>
                </a:ext>
              </a:extLst>
            </p:cNvPr>
            <p:cNvSpPr txBox="1"/>
            <p:nvPr/>
          </p:nvSpPr>
          <p:spPr>
            <a:xfrm>
              <a:off x="5361657" y="3818026"/>
              <a:ext cx="2664000" cy="261610"/>
            </a:xfrm>
            <a:prstGeom prst="rect">
              <a:avLst/>
            </a:prstGeom>
            <a:noFill/>
          </p:spPr>
          <p:txBody>
            <a:bodyPr wrap="square" rtlCol="0" anchor="ctr">
              <a:spAutoFit/>
            </a:bodyPr>
            <a:lstStyle/>
            <a:p>
              <a:pPr algn="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침윤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(Infiltration)</a:t>
              </a:r>
            </a:p>
          </p:txBody>
        </p:sp>
        <p:sp>
          <p:nvSpPr>
            <p:cNvPr id="45" name="TextBox 44">
              <a:extLst>
                <a:ext uri="{FF2B5EF4-FFF2-40B4-BE49-F238E27FC236}">
                  <a16:creationId xmlns:a16="http://schemas.microsoft.com/office/drawing/2014/main" id="{3CCAA03D-D130-CD06-1F34-EC02729F6E07}"/>
                </a:ext>
              </a:extLst>
            </p:cNvPr>
            <p:cNvSpPr txBox="1"/>
            <p:nvPr/>
          </p:nvSpPr>
          <p:spPr>
            <a:xfrm>
              <a:off x="5361657" y="4088675"/>
              <a:ext cx="2664000" cy="261610"/>
            </a:xfrm>
            <a:prstGeom prst="rect">
              <a:avLst/>
            </a:prstGeom>
            <a:noFill/>
          </p:spPr>
          <p:txBody>
            <a:bodyPr wrap="square" rtlCol="0" anchor="ctr">
              <a:spAutoFit/>
            </a:bodyPr>
            <a:lstStyle/>
            <a:p>
              <a:pPr algn="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기타병변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(Other lesion)</a:t>
              </a:r>
            </a:p>
          </p:txBody>
        </p:sp>
        <p:sp>
          <p:nvSpPr>
            <p:cNvPr id="46" name="TextBox 45">
              <a:extLst>
                <a:ext uri="{FF2B5EF4-FFF2-40B4-BE49-F238E27FC236}">
                  <a16:creationId xmlns:a16="http://schemas.microsoft.com/office/drawing/2014/main" id="{86A0C330-7C8F-C3FF-879E-B5B60F6DD798}"/>
                </a:ext>
              </a:extLst>
            </p:cNvPr>
            <p:cNvSpPr txBox="1"/>
            <p:nvPr/>
          </p:nvSpPr>
          <p:spPr>
            <a:xfrm>
              <a:off x="5361657" y="4370062"/>
              <a:ext cx="2664000" cy="261610"/>
            </a:xfrm>
            <a:prstGeom prst="rect">
              <a:avLst/>
            </a:prstGeom>
            <a:noFill/>
          </p:spPr>
          <p:txBody>
            <a:bodyPr wrap="square" rtlCol="0" anchor="ctr">
              <a:spAutoFit/>
            </a:bodyPr>
            <a:lstStyle/>
            <a:p>
              <a:pPr algn="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흉수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(Pleural effusion)</a:t>
              </a:r>
            </a:p>
          </p:txBody>
        </p:sp>
        <p:sp>
          <p:nvSpPr>
            <p:cNvPr id="47" name="TextBox 46">
              <a:extLst>
                <a:ext uri="{FF2B5EF4-FFF2-40B4-BE49-F238E27FC236}">
                  <a16:creationId xmlns:a16="http://schemas.microsoft.com/office/drawing/2014/main" id="{8F8959EC-AC92-F29F-1DB5-7CFE7873C752}"/>
                </a:ext>
              </a:extLst>
            </p:cNvPr>
            <p:cNvSpPr txBox="1"/>
            <p:nvPr/>
          </p:nvSpPr>
          <p:spPr>
            <a:xfrm>
              <a:off x="5305499" y="4638882"/>
              <a:ext cx="2664000" cy="261610"/>
            </a:xfrm>
            <a:prstGeom prst="rect">
              <a:avLst/>
            </a:prstGeom>
            <a:noFill/>
          </p:spPr>
          <p:txBody>
            <a:bodyPr wrap="square" rtlCol="0" anchor="ctr">
              <a:spAutoFit/>
            </a:bodyPr>
            <a:lstStyle/>
            <a:p>
              <a:pPr algn="r"/>
              <a:r>
                <a:rPr lang="ko-KR" altLang="en-US" sz="11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폐불투명</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(Lung Opacity)</a:t>
              </a:r>
            </a:p>
          </p:txBody>
        </p:sp>
        <p:sp>
          <p:nvSpPr>
            <p:cNvPr id="48" name="TextBox 47">
              <a:extLst>
                <a:ext uri="{FF2B5EF4-FFF2-40B4-BE49-F238E27FC236}">
                  <a16:creationId xmlns:a16="http://schemas.microsoft.com/office/drawing/2014/main" id="{86C38099-F720-0FA1-1FAC-50208A5D2E03}"/>
                </a:ext>
              </a:extLst>
            </p:cNvPr>
            <p:cNvSpPr txBox="1"/>
            <p:nvPr/>
          </p:nvSpPr>
          <p:spPr>
            <a:xfrm>
              <a:off x="5361657" y="4907702"/>
              <a:ext cx="2664000" cy="261610"/>
            </a:xfrm>
            <a:prstGeom prst="rect">
              <a:avLst/>
            </a:prstGeom>
            <a:noFill/>
          </p:spPr>
          <p:txBody>
            <a:bodyPr wrap="square" rtlCol="0" anchor="ctr">
              <a:spAutoFit/>
            </a:bodyPr>
            <a:lstStyle/>
            <a:p>
              <a:pPr algn="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결절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혹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r>
                <a:rPr lang="en-US" altLang="ko-KR" sz="11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Nodul</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Mass)</a:t>
              </a:r>
            </a:p>
          </p:txBody>
        </p:sp>
        <p:sp>
          <p:nvSpPr>
            <p:cNvPr id="49" name="TextBox 48">
              <a:extLst>
                <a:ext uri="{FF2B5EF4-FFF2-40B4-BE49-F238E27FC236}">
                  <a16:creationId xmlns:a16="http://schemas.microsoft.com/office/drawing/2014/main" id="{144A2B07-79E8-2A51-EA93-0A1C814CD7EC}"/>
                </a:ext>
              </a:extLst>
            </p:cNvPr>
            <p:cNvSpPr txBox="1"/>
            <p:nvPr/>
          </p:nvSpPr>
          <p:spPr>
            <a:xfrm>
              <a:off x="5361657" y="5185971"/>
              <a:ext cx="2664000" cy="261610"/>
            </a:xfrm>
            <a:prstGeom prst="rect">
              <a:avLst/>
            </a:prstGeom>
            <a:noFill/>
          </p:spPr>
          <p:txBody>
            <a:bodyPr wrap="square" rtlCol="0" anchor="ctr">
              <a:spAutoFit/>
            </a:bodyPr>
            <a:lstStyle/>
            <a:p>
              <a:pPr algn="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폐섬유증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(Pulmonary fibrosis)</a:t>
              </a:r>
            </a:p>
          </p:txBody>
        </p:sp>
        <p:sp>
          <p:nvSpPr>
            <p:cNvPr id="50" name="TextBox 49">
              <a:extLst>
                <a:ext uri="{FF2B5EF4-FFF2-40B4-BE49-F238E27FC236}">
                  <a16:creationId xmlns:a16="http://schemas.microsoft.com/office/drawing/2014/main" id="{690FDD25-5CA5-E3B7-B9BE-41A08148CBEE}"/>
                </a:ext>
              </a:extLst>
            </p:cNvPr>
            <p:cNvSpPr txBox="1"/>
            <p:nvPr/>
          </p:nvSpPr>
          <p:spPr>
            <a:xfrm>
              <a:off x="5361657" y="5456620"/>
              <a:ext cx="2664000" cy="261610"/>
            </a:xfrm>
            <a:prstGeom prst="rect">
              <a:avLst/>
            </a:prstGeom>
            <a:noFill/>
          </p:spPr>
          <p:txBody>
            <a:bodyPr wrap="square" rtlCol="0" anchor="ctr">
              <a:spAutoFit/>
            </a:bodyPr>
            <a:lstStyle/>
            <a:p>
              <a:pPr algn="r"/>
              <a:r>
                <a:rPr lang="ko-KR" altLang="en-US" sz="11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흉막비후</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(Pleural thickening)</a:t>
              </a:r>
            </a:p>
          </p:txBody>
        </p:sp>
        <p:sp>
          <p:nvSpPr>
            <p:cNvPr id="51" name="TextBox 50">
              <a:extLst>
                <a:ext uri="{FF2B5EF4-FFF2-40B4-BE49-F238E27FC236}">
                  <a16:creationId xmlns:a16="http://schemas.microsoft.com/office/drawing/2014/main" id="{2EE3E1CD-20B7-2452-1E08-1354DB563142}"/>
                </a:ext>
              </a:extLst>
            </p:cNvPr>
            <p:cNvSpPr txBox="1"/>
            <p:nvPr/>
          </p:nvSpPr>
          <p:spPr>
            <a:xfrm>
              <a:off x="5361657" y="5738007"/>
              <a:ext cx="2664000" cy="261610"/>
            </a:xfrm>
            <a:prstGeom prst="rect">
              <a:avLst/>
            </a:prstGeom>
            <a:noFill/>
          </p:spPr>
          <p:txBody>
            <a:bodyPr wrap="square" rtlCol="0" anchor="ctr">
              <a:spAutoFit/>
            </a:bodyPr>
            <a:lstStyle/>
            <a:p>
              <a:pPr algn="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심장비대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(Cardiomegaly)</a:t>
              </a:r>
            </a:p>
          </p:txBody>
        </p:sp>
        <p:sp>
          <p:nvSpPr>
            <p:cNvPr id="52" name="TextBox 51">
              <a:extLst>
                <a:ext uri="{FF2B5EF4-FFF2-40B4-BE49-F238E27FC236}">
                  <a16:creationId xmlns:a16="http://schemas.microsoft.com/office/drawing/2014/main" id="{03064742-0C54-942A-5349-A3F3A85A0EA9}"/>
                </a:ext>
              </a:extLst>
            </p:cNvPr>
            <p:cNvSpPr txBox="1"/>
            <p:nvPr/>
          </p:nvSpPr>
          <p:spPr>
            <a:xfrm>
              <a:off x="5361657" y="6010223"/>
              <a:ext cx="2664000" cy="261610"/>
            </a:xfrm>
            <a:prstGeom prst="rect">
              <a:avLst/>
            </a:prstGeom>
            <a:noFill/>
          </p:spPr>
          <p:txBody>
            <a:bodyPr wrap="square" rtlCol="0" anchor="ctr">
              <a:spAutoFit/>
            </a:bodyPr>
            <a:lstStyle/>
            <a:p>
              <a:pPr algn="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대동맥 확장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(Aortic enlargement)</a:t>
              </a:r>
            </a:p>
          </p:txBody>
        </p:sp>
        <p:sp>
          <p:nvSpPr>
            <p:cNvPr id="54" name="TextBox 53">
              <a:extLst>
                <a:ext uri="{FF2B5EF4-FFF2-40B4-BE49-F238E27FC236}">
                  <a16:creationId xmlns:a16="http://schemas.microsoft.com/office/drawing/2014/main" id="{2E112573-55B5-95A2-F263-4EF5FFAD39F6}"/>
                </a:ext>
              </a:extLst>
            </p:cNvPr>
            <p:cNvSpPr txBox="1"/>
            <p:nvPr/>
          </p:nvSpPr>
          <p:spPr>
            <a:xfrm>
              <a:off x="8376188" y="2525868"/>
              <a:ext cx="1528028" cy="307777"/>
            </a:xfrm>
            <a:prstGeom prst="rect">
              <a:avLst/>
            </a:prstGeom>
            <a:noFill/>
          </p:spPr>
          <p:txBody>
            <a:bodyPr wrap="square" rtlCol="0" anchor="ctr">
              <a:spAutoFit/>
            </a:bodyPr>
            <a:lstStyle/>
            <a:p>
              <a:r>
                <a:rPr lang="en-US" altLang="ko-KR" sz="1400" dirty="0">
                  <a:solidFill>
                    <a:schemeClr val="accent5">
                      <a:lumMod val="50000"/>
                    </a:schemeClr>
                  </a:solidFill>
                  <a:latin typeface="a옛날사진관5" panose="02020600000000000000" pitchFamily="18" charset="-127"/>
                  <a:ea typeface="a옛날사진관5" panose="02020600000000000000" pitchFamily="18" charset="-127"/>
                  <a:cs typeface="Pretendard" panose="02000503000000020004" pitchFamily="50" charset="-127"/>
                </a:rPr>
                <a:t>  226</a:t>
              </a:r>
            </a:p>
          </p:txBody>
        </p:sp>
      </p:grpSp>
      <p:grpSp>
        <p:nvGrpSpPr>
          <p:cNvPr id="62" name="그룹 61">
            <a:extLst>
              <a:ext uri="{FF2B5EF4-FFF2-40B4-BE49-F238E27FC236}">
                <a16:creationId xmlns:a16="http://schemas.microsoft.com/office/drawing/2014/main" id="{22172C95-0456-9202-1803-C5C605211B6D}"/>
              </a:ext>
            </a:extLst>
          </p:cNvPr>
          <p:cNvGrpSpPr/>
          <p:nvPr/>
        </p:nvGrpSpPr>
        <p:grpSpPr>
          <a:xfrm>
            <a:off x="480709" y="2638690"/>
            <a:ext cx="4727650" cy="3511838"/>
            <a:chOff x="776628" y="2763948"/>
            <a:chExt cx="4727650" cy="3511838"/>
          </a:xfrm>
        </p:grpSpPr>
        <p:sp>
          <p:nvSpPr>
            <p:cNvPr id="59" name="TextBox 58">
              <a:extLst>
                <a:ext uri="{FF2B5EF4-FFF2-40B4-BE49-F238E27FC236}">
                  <a16:creationId xmlns:a16="http://schemas.microsoft.com/office/drawing/2014/main" id="{10CFDECB-46A1-4321-BD17-2524023D13C7}"/>
                </a:ext>
              </a:extLst>
            </p:cNvPr>
            <p:cNvSpPr txBox="1"/>
            <p:nvPr/>
          </p:nvSpPr>
          <p:spPr>
            <a:xfrm>
              <a:off x="776628" y="2763948"/>
              <a:ext cx="4680000" cy="1754326"/>
            </a:xfrm>
            <a:prstGeom prst="rect">
              <a:avLst/>
            </a:prstGeom>
            <a:noFill/>
          </p:spPr>
          <p:txBody>
            <a:bodyPr wrap="square" rtlCol="0">
              <a:spAutoFit/>
            </a:bodyPr>
            <a:lstStyle/>
            <a:p>
              <a:pPr algn="ctr"/>
              <a:r>
                <a:rPr lang="ko-KR" altLang="en-US"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최종 데이터 </a:t>
              </a:r>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p>
            <a:p>
              <a:pPr algn="ctr"/>
              <a:endPar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endPar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endPar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endPar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이미지 </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4394 </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장</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 </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라벨 </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36096</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개</a:t>
              </a:r>
              <a:endPar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15" name="TextBox 14">
              <a:extLst>
                <a:ext uri="{FF2B5EF4-FFF2-40B4-BE49-F238E27FC236}">
                  <a16:creationId xmlns:a16="http://schemas.microsoft.com/office/drawing/2014/main" id="{5EBC8F9F-B02F-D845-1936-BEDBC0E1863E}"/>
                </a:ext>
              </a:extLst>
            </p:cNvPr>
            <p:cNvSpPr txBox="1"/>
            <p:nvPr/>
          </p:nvSpPr>
          <p:spPr>
            <a:xfrm>
              <a:off x="824278" y="5071399"/>
              <a:ext cx="4680000" cy="369332"/>
            </a:xfrm>
            <a:prstGeom prst="rect">
              <a:avLst/>
            </a:prstGeom>
            <a:noFill/>
          </p:spPr>
          <p:txBody>
            <a:bodyPr wrap="square" rtlCol="0">
              <a:spAutoFit/>
            </a:bodyPr>
            <a:lstStyle/>
            <a:p>
              <a:pPr algn="ctr"/>
              <a:r>
                <a:rPr lang="ko-KR" altLang="en-US"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데이터 불균형 해결이 가장 어려웠던 이유 </a:t>
              </a:r>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endPar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grpSp>
          <p:nvGrpSpPr>
            <p:cNvPr id="60" name="그룹 59">
              <a:extLst>
                <a:ext uri="{FF2B5EF4-FFF2-40B4-BE49-F238E27FC236}">
                  <a16:creationId xmlns:a16="http://schemas.microsoft.com/office/drawing/2014/main" id="{00FCC42F-D50F-199D-4586-CEEBCADBF479}"/>
                </a:ext>
              </a:extLst>
            </p:cNvPr>
            <p:cNvGrpSpPr/>
            <p:nvPr/>
          </p:nvGrpSpPr>
          <p:grpSpPr>
            <a:xfrm>
              <a:off x="776628" y="3229135"/>
              <a:ext cx="4680000" cy="715762"/>
              <a:chOff x="92693" y="2897904"/>
              <a:chExt cx="4680000" cy="715762"/>
            </a:xfrm>
          </p:grpSpPr>
          <p:sp>
            <p:nvSpPr>
              <p:cNvPr id="55" name="TextBox 54">
                <a:extLst>
                  <a:ext uri="{FF2B5EF4-FFF2-40B4-BE49-F238E27FC236}">
                    <a16:creationId xmlns:a16="http://schemas.microsoft.com/office/drawing/2014/main" id="{2D4D041B-F896-8B3B-AC16-52780FCB2F62}"/>
                  </a:ext>
                </a:extLst>
              </p:cNvPr>
              <p:cNvSpPr txBox="1"/>
              <p:nvPr/>
            </p:nvSpPr>
            <p:spPr>
              <a:xfrm>
                <a:off x="92693" y="3244334"/>
                <a:ext cx="4680000" cy="369332"/>
              </a:xfrm>
              <a:prstGeom prst="rect">
                <a:avLst/>
              </a:prstGeom>
              <a:noFill/>
            </p:spPr>
            <p:txBody>
              <a:bodyPr wrap="square" rtlCol="0">
                <a:spAutoFit/>
              </a:bodyPr>
              <a:lstStyle/>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15000</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장 </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10606</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장 </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4394</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장</a:t>
                </a:r>
                <a:endPar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pic>
            <p:nvPicPr>
              <p:cNvPr id="57" name="그림 56" descr="화살이(가) 표시된 사진&#10;&#10;자동 생성된 설명">
                <a:extLst>
                  <a:ext uri="{FF2B5EF4-FFF2-40B4-BE49-F238E27FC236}">
                    <a16:creationId xmlns:a16="http://schemas.microsoft.com/office/drawing/2014/main" id="{2844DB6D-D9A5-5E81-C9ED-501937A35158}"/>
                  </a:ext>
                </a:extLst>
              </p:cNvPr>
              <p:cNvPicPr>
                <a:picLocks noChangeAspect="1"/>
              </p:cNvPicPr>
              <p:nvPr/>
            </p:nvPicPr>
            <p:blipFill rotWithShape="1">
              <a:blip r:embed="rId3">
                <a:extLst>
                  <a:ext uri="{28A0092B-C50C-407E-A947-70E740481C1C}">
                    <a14:useLocalDpi xmlns:a14="http://schemas.microsoft.com/office/drawing/2010/main" val="0"/>
                  </a:ext>
                </a:extLst>
              </a:blip>
              <a:srcRect t="27512" b="26893"/>
              <a:stretch/>
            </p:blipFill>
            <p:spPr>
              <a:xfrm rot="4138515" flipH="1">
                <a:off x="2700425" y="3039863"/>
                <a:ext cx="521849" cy="237931"/>
              </a:xfrm>
              <a:prstGeom prst="rect">
                <a:avLst/>
              </a:prstGeom>
            </p:spPr>
          </p:pic>
          <p:sp>
            <p:nvSpPr>
              <p:cNvPr id="58" name="TextBox 57">
                <a:extLst>
                  <a:ext uri="{FF2B5EF4-FFF2-40B4-BE49-F238E27FC236}">
                    <a16:creationId xmlns:a16="http://schemas.microsoft.com/office/drawing/2014/main" id="{4AE64168-B5FB-32B5-57F6-84A54B4EBBEF}"/>
                  </a:ext>
                </a:extLst>
              </p:cNvPr>
              <p:cNvSpPr txBox="1"/>
              <p:nvPr/>
            </p:nvSpPr>
            <p:spPr>
              <a:xfrm>
                <a:off x="836363" y="2934822"/>
                <a:ext cx="2664000" cy="276999"/>
              </a:xfrm>
              <a:prstGeom prst="rect">
                <a:avLst/>
              </a:prstGeom>
              <a:noFill/>
            </p:spPr>
            <p:txBody>
              <a:bodyPr wrap="square" rtlCol="0">
                <a:spAutoFit/>
              </a:bodyPr>
              <a:lstStyle/>
              <a:p>
                <a:pPr algn="ct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14</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번 라벨</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정상인</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p>
            </p:txBody>
          </p:sp>
        </p:grpSp>
        <p:sp>
          <p:nvSpPr>
            <p:cNvPr id="35" name="TextBox 34">
              <a:extLst>
                <a:ext uri="{FF2B5EF4-FFF2-40B4-BE49-F238E27FC236}">
                  <a16:creationId xmlns:a16="http://schemas.microsoft.com/office/drawing/2014/main" id="{0D8CE687-12A7-CC09-95A5-B823CFFD3189}"/>
                </a:ext>
              </a:extLst>
            </p:cNvPr>
            <p:cNvSpPr txBox="1"/>
            <p:nvPr/>
          </p:nvSpPr>
          <p:spPr>
            <a:xfrm>
              <a:off x="1666563" y="5537122"/>
              <a:ext cx="3156675" cy="738664"/>
            </a:xfrm>
            <a:prstGeom prst="rect">
              <a:avLst/>
            </a:prstGeom>
            <a:noFill/>
          </p:spPr>
          <p:txBody>
            <a:bodyPr wrap="square" rtlCol="0">
              <a:spAutoFit/>
            </a:bodyPr>
            <a:lstStyle/>
            <a:p>
              <a:pPr marL="285750" indent="-285750">
                <a:buFont typeface="Arial" panose="020B0604020202020204" pitchFamily="34" charset="0"/>
                <a:buChar char="•"/>
              </a:pP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라벨 간의 극단적인 양의 차이</a:t>
              </a:r>
              <a:endPar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marL="285750" indent="-285750">
                <a:buFont typeface="Arial" panose="020B0604020202020204" pitchFamily="34" charset="0"/>
                <a:buChar char="•"/>
              </a:pP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단일</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이미지 </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다중 라벨 </a:t>
              </a:r>
              <a:endPar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grpSp>
      <p:sp>
        <p:nvSpPr>
          <p:cNvPr id="64" name="TextBox 63">
            <a:extLst>
              <a:ext uri="{FF2B5EF4-FFF2-40B4-BE49-F238E27FC236}">
                <a16:creationId xmlns:a16="http://schemas.microsoft.com/office/drawing/2014/main" id="{B76538CA-1ADA-3598-F9FE-6EFC3F56467D}"/>
              </a:ext>
            </a:extLst>
          </p:cNvPr>
          <p:cNvSpPr txBox="1"/>
          <p:nvPr/>
        </p:nvSpPr>
        <p:spPr>
          <a:xfrm>
            <a:off x="8623229" y="2809790"/>
            <a:ext cx="1528028" cy="307777"/>
          </a:xfrm>
          <a:prstGeom prst="rect">
            <a:avLst/>
          </a:prstGeom>
          <a:noFill/>
        </p:spPr>
        <p:txBody>
          <a:bodyPr wrap="square" rtlCol="0" anchor="ctr">
            <a:spAutoFit/>
          </a:bodyPr>
          <a:lstStyle/>
          <a:p>
            <a:r>
              <a:rPr lang="en-US" altLang="ko-KR" sz="1400" dirty="0">
                <a:solidFill>
                  <a:schemeClr val="accent5">
                    <a:lumMod val="50000"/>
                  </a:schemeClr>
                </a:solidFill>
                <a:latin typeface="a옛날사진관5" panose="02020600000000000000" pitchFamily="18" charset="-127"/>
                <a:ea typeface="a옛날사진관5" panose="02020600000000000000" pitchFamily="18" charset="-127"/>
                <a:cs typeface="Pretendard" panose="02000503000000020004" pitchFamily="50" charset="-127"/>
              </a:rPr>
              <a:t>  279</a:t>
            </a:r>
          </a:p>
        </p:txBody>
      </p:sp>
      <p:sp>
        <p:nvSpPr>
          <p:cNvPr id="2" name="직사각형 1">
            <a:extLst>
              <a:ext uri="{FF2B5EF4-FFF2-40B4-BE49-F238E27FC236}">
                <a16:creationId xmlns:a16="http://schemas.microsoft.com/office/drawing/2014/main" id="{5B908F0B-468B-8587-5E32-8A84E143F8ED}"/>
              </a:ext>
            </a:extLst>
          </p:cNvPr>
          <p:cNvSpPr/>
          <p:nvPr/>
        </p:nvSpPr>
        <p:spPr>
          <a:xfrm>
            <a:off x="1224617" y="4363827"/>
            <a:ext cx="3198534" cy="36000"/>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99442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직선 연결선 7">
            <a:extLst>
              <a:ext uri="{FF2B5EF4-FFF2-40B4-BE49-F238E27FC236}">
                <a16:creationId xmlns:a16="http://schemas.microsoft.com/office/drawing/2014/main" id="{43AAC100-6BCC-958A-6B8A-A2E188257A1D}"/>
              </a:ext>
            </a:extLst>
          </p:cNvPr>
          <p:cNvCxnSpPr/>
          <p:nvPr/>
        </p:nvCxnSpPr>
        <p:spPr>
          <a:xfrm>
            <a:off x="564000" y="690583"/>
            <a:ext cx="1162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8AD7237-A468-635F-EDB2-B41596520A26}"/>
              </a:ext>
            </a:extLst>
          </p:cNvPr>
          <p:cNvSpPr txBox="1"/>
          <p:nvPr/>
        </p:nvSpPr>
        <p:spPr>
          <a:xfrm>
            <a:off x="564000" y="352029"/>
            <a:ext cx="2453974" cy="338554"/>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3-3.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데이터 </a:t>
            </a:r>
            <a:r>
              <a:rPr lang="ko-KR" altLang="en-US" sz="16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전처리</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방안</a:t>
            </a:r>
          </a:p>
        </p:txBody>
      </p:sp>
      <p:cxnSp>
        <p:nvCxnSpPr>
          <p:cNvPr id="5" name="직선 연결선 4">
            <a:extLst>
              <a:ext uri="{FF2B5EF4-FFF2-40B4-BE49-F238E27FC236}">
                <a16:creationId xmlns:a16="http://schemas.microsoft.com/office/drawing/2014/main" id="{EF97026E-86C6-F089-E776-9355DAA93D3D}"/>
              </a:ext>
            </a:extLst>
          </p:cNvPr>
          <p:cNvCxnSpPr>
            <a:cxnSpLocks/>
          </p:cNvCxnSpPr>
          <p:nvPr/>
        </p:nvCxnSpPr>
        <p:spPr>
          <a:xfrm>
            <a:off x="3321481" y="1825996"/>
            <a:ext cx="0" cy="2098304"/>
          </a:xfrm>
          <a:prstGeom prst="line">
            <a:avLst/>
          </a:prstGeom>
          <a:ln w="19050">
            <a:solidFill>
              <a:schemeClr val="tx2">
                <a:lumMod val="40000"/>
                <a:lumOff val="60000"/>
                <a:alpha val="60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1E4121E9-69D0-4BC7-9B6A-CF3802D98D95}"/>
              </a:ext>
            </a:extLst>
          </p:cNvPr>
          <p:cNvCxnSpPr>
            <a:cxnSpLocks/>
          </p:cNvCxnSpPr>
          <p:nvPr/>
        </p:nvCxnSpPr>
        <p:spPr>
          <a:xfrm>
            <a:off x="439134" y="1825996"/>
            <a:ext cx="0" cy="1099335"/>
          </a:xfrm>
          <a:prstGeom prst="line">
            <a:avLst/>
          </a:prstGeom>
          <a:ln w="19050">
            <a:solidFill>
              <a:schemeClr val="tx2">
                <a:lumMod val="40000"/>
                <a:lumOff val="60000"/>
                <a:alpha val="60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43CA57-DBED-4A54-B85F-8C712C200792}"/>
              </a:ext>
            </a:extLst>
          </p:cNvPr>
          <p:cNvSpPr txBox="1"/>
          <p:nvPr/>
        </p:nvSpPr>
        <p:spPr>
          <a:xfrm>
            <a:off x="439134" y="1311932"/>
            <a:ext cx="2876295" cy="369321"/>
          </a:xfrm>
          <a:prstGeom prst="rect">
            <a:avLst/>
          </a:prstGeom>
          <a:noFill/>
        </p:spPr>
        <p:txBody>
          <a:bodyPr wrap="square" rtlCol="0">
            <a:spAutoFit/>
          </a:bodyPr>
          <a:lstStyle/>
          <a:p>
            <a:pPr algn="ctr"/>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CATEGORY A</a:t>
            </a:r>
          </a:p>
        </p:txBody>
      </p:sp>
      <p:sp>
        <p:nvSpPr>
          <p:cNvPr id="13" name="TextBox 12">
            <a:extLst>
              <a:ext uri="{FF2B5EF4-FFF2-40B4-BE49-F238E27FC236}">
                <a16:creationId xmlns:a16="http://schemas.microsoft.com/office/drawing/2014/main" id="{EB33BC99-CA4D-8CA5-31CB-62E4797F78D6}"/>
              </a:ext>
            </a:extLst>
          </p:cNvPr>
          <p:cNvSpPr txBox="1"/>
          <p:nvPr/>
        </p:nvSpPr>
        <p:spPr>
          <a:xfrm>
            <a:off x="3326560" y="1315342"/>
            <a:ext cx="2876295" cy="369321"/>
          </a:xfrm>
          <a:prstGeom prst="rect">
            <a:avLst/>
          </a:prstGeom>
          <a:noFill/>
        </p:spPr>
        <p:txBody>
          <a:bodyPr wrap="square" rtlCol="0">
            <a:spAutoFit/>
          </a:bodyPr>
          <a:lstStyle/>
          <a:p>
            <a:pPr algn="ctr"/>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CATEGORY B</a:t>
            </a:r>
          </a:p>
        </p:txBody>
      </p:sp>
      <p:sp>
        <p:nvSpPr>
          <p:cNvPr id="14" name="TextBox 13">
            <a:extLst>
              <a:ext uri="{FF2B5EF4-FFF2-40B4-BE49-F238E27FC236}">
                <a16:creationId xmlns:a16="http://schemas.microsoft.com/office/drawing/2014/main" id="{41468860-23FA-DD81-3BC1-27F30190492A}"/>
              </a:ext>
            </a:extLst>
          </p:cNvPr>
          <p:cNvSpPr txBox="1"/>
          <p:nvPr/>
        </p:nvSpPr>
        <p:spPr>
          <a:xfrm>
            <a:off x="6210498" y="1316165"/>
            <a:ext cx="2876295" cy="369321"/>
          </a:xfrm>
          <a:prstGeom prst="rect">
            <a:avLst/>
          </a:prstGeom>
          <a:noFill/>
        </p:spPr>
        <p:txBody>
          <a:bodyPr wrap="square" rtlCol="0">
            <a:spAutoFit/>
          </a:bodyPr>
          <a:lstStyle/>
          <a:p>
            <a:pPr algn="ctr"/>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CATEGORY C</a:t>
            </a:r>
          </a:p>
        </p:txBody>
      </p:sp>
      <p:sp>
        <p:nvSpPr>
          <p:cNvPr id="15" name="TextBox 14">
            <a:extLst>
              <a:ext uri="{FF2B5EF4-FFF2-40B4-BE49-F238E27FC236}">
                <a16:creationId xmlns:a16="http://schemas.microsoft.com/office/drawing/2014/main" id="{337EC327-C336-7064-8EA6-A0E95CE2C141}"/>
              </a:ext>
            </a:extLst>
          </p:cNvPr>
          <p:cNvSpPr txBox="1"/>
          <p:nvPr/>
        </p:nvSpPr>
        <p:spPr>
          <a:xfrm>
            <a:off x="9089988" y="1319574"/>
            <a:ext cx="2876295" cy="369321"/>
          </a:xfrm>
          <a:prstGeom prst="rect">
            <a:avLst/>
          </a:prstGeom>
          <a:noFill/>
        </p:spPr>
        <p:txBody>
          <a:bodyPr wrap="square" rtlCol="0">
            <a:spAutoFit/>
          </a:bodyPr>
          <a:lstStyle/>
          <a:p>
            <a:pPr algn="ctr"/>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CATEGORY D</a:t>
            </a:r>
          </a:p>
        </p:txBody>
      </p:sp>
      <p:grpSp>
        <p:nvGrpSpPr>
          <p:cNvPr id="16" name="그룹 15">
            <a:extLst>
              <a:ext uri="{FF2B5EF4-FFF2-40B4-BE49-F238E27FC236}">
                <a16:creationId xmlns:a16="http://schemas.microsoft.com/office/drawing/2014/main" id="{ACC4DC92-5A26-695D-FAC1-4A02F4CE72A5}"/>
              </a:ext>
            </a:extLst>
          </p:cNvPr>
          <p:cNvGrpSpPr/>
          <p:nvPr/>
        </p:nvGrpSpPr>
        <p:grpSpPr>
          <a:xfrm>
            <a:off x="439134" y="1880367"/>
            <a:ext cx="11531825" cy="4338173"/>
            <a:chOff x="635909" y="1740667"/>
            <a:chExt cx="11531825" cy="4338173"/>
          </a:xfrm>
        </p:grpSpPr>
        <p:sp>
          <p:nvSpPr>
            <p:cNvPr id="17" name="TextBox 16">
              <a:extLst>
                <a:ext uri="{FF2B5EF4-FFF2-40B4-BE49-F238E27FC236}">
                  <a16:creationId xmlns:a16="http://schemas.microsoft.com/office/drawing/2014/main" id="{52A36D4F-1121-531A-9877-F1F8562E5E52}"/>
                </a:ext>
              </a:extLst>
            </p:cNvPr>
            <p:cNvSpPr txBox="1"/>
            <p:nvPr/>
          </p:nvSpPr>
          <p:spPr>
            <a:xfrm>
              <a:off x="635909" y="2416299"/>
              <a:ext cx="2880000" cy="369332"/>
            </a:xfrm>
            <a:prstGeom prst="rect">
              <a:avLst/>
            </a:prstGeom>
            <a:noFill/>
          </p:spPr>
          <p:txBody>
            <a:bodyPr wrap="square" rtlCol="0">
              <a:spAutoFit/>
            </a:bodyPr>
            <a:lstStyle/>
            <a:p>
              <a:pPr algn="ctr"/>
              <a:r>
                <a:rPr lang="ko-KR" altLang="en-US"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전처리</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x</a:t>
              </a:r>
            </a:p>
          </p:txBody>
        </p:sp>
        <p:sp>
          <p:nvSpPr>
            <p:cNvPr id="18" name="TextBox 17">
              <a:extLst>
                <a:ext uri="{FF2B5EF4-FFF2-40B4-BE49-F238E27FC236}">
                  <a16:creationId xmlns:a16="http://schemas.microsoft.com/office/drawing/2014/main" id="{B0D110FB-0908-972D-A4EC-301000BE520F}"/>
                </a:ext>
              </a:extLst>
            </p:cNvPr>
            <p:cNvSpPr txBox="1"/>
            <p:nvPr/>
          </p:nvSpPr>
          <p:spPr>
            <a:xfrm>
              <a:off x="3527783" y="2416300"/>
              <a:ext cx="2870543" cy="1231106"/>
            </a:xfrm>
            <a:prstGeom prst="rect">
              <a:avLst/>
            </a:prstGeom>
            <a:noFill/>
          </p:spPr>
          <p:txBody>
            <a:bodyPr wrap="square" rtlCol="0">
              <a:spAutoFit/>
            </a:bodyPr>
            <a:lstStyle/>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Rotation : 90º</a:t>
              </a: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Flip</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수평</a:t>
              </a:r>
              <a:endPar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Zoom</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10%</a:t>
              </a:r>
            </a:p>
          </p:txBody>
        </p:sp>
        <p:sp>
          <p:nvSpPr>
            <p:cNvPr id="19" name="TextBox 18">
              <a:extLst>
                <a:ext uri="{FF2B5EF4-FFF2-40B4-BE49-F238E27FC236}">
                  <a16:creationId xmlns:a16="http://schemas.microsoft.com/office/drawing/2014/main" id="{1CBE4E62-CFD7-C4C3-1684-A23D4AC23066}"/>
                </a:ext>
              </a:extLst>
            </p:cNvPr>
            <p:cNvSpPr txBox="1"/>
            <p:nvPr/>
          </p:nvSpPr>
          <p:spPr>
            <a:xfrm>
              <a:off x="6406734" y="2416299"/>
              <a:ext cx="2876296" cy="3662541"/>
            </a:xfrm>
            <a:prstGeom prst="rect">
              <a:avLst/>
            </a:prstGeom>
            <a:noFill/>
          </p:spPr>
          <p:txBody>
            <a:bodyPr wrap="square" rtlCol="0">
              <a:spAutoFit/>
            </a:bodyPr>
            <a:lstStyle/>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Rotation : 90º</a:t>
              </a: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Flip</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수평</a:t>
              </a:r>
              <a:endPar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Zoom</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10%</a:t>
              </a: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CutMix</a:t>
              </a:r>
              <a:endPar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CLAHE</a:t>
              </a: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Equalization</a:t>
              </a: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Mosaic</a:t>
              </a: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Cutmix</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 Mosaic</a:t>
              </a:r>
            </a:p>
            <a:p>
              <a:pPr algn="ctr"/>
              <a:endPar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54" name="TextBox 53">
              <a:extLst>
                <a:ext uri="{FF2B5EF4-FFF2-40B4-BE49-F238E27FC236}">
                  <a16:creationId xmlns:a16="http://schemas.microsoft.com/office/drawing/2014/main" id="{4F6039E2-17D2-9CF2-54BD-4145AE25F8B5}"/>
                </a:ext>
              </a:extLst>
            </p:cNvPr>
            <p:cNvSpPr txBox="1"/>
            <p:nvPr/>
          </p:nvSpPr>
          <p:spPr>
            <a:xfrm>
              <a:off x="635909" y="1744086"/>
              <a:ext cx="2880000" cy="369332"/>
            </a:xfrm>
            <a:prstGeom prst="rect">
              <a:avLst/>
            </a:prstGeom>
            <a:noFill/>
          </p:spPr>
          <p:txBody>
            <a:bodyPr wrap="square" rtlCol="0">
              <a:spAutoFit/>
            </a:bodyPr>
            <a:lstStyle/>
            <a:p>
              <a:pPr algn="ctr"/>
              <a:r>
                <a:rPr lang="ko-KR" altLang="en-US"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이미지 </a:t>
              </a:r>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4394 </a:t>
              </a:r>
              <a:r>
                <a:rPr lang="ko-KR" altLang="en-US"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장 </a:t>
              </a:r>
              <a:endPar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55" name="TextBox 54">
              <a:extLst>
                <a:ext uri="{FF2B5EF4-FFF2-40B4-BE49-F238E27FC236}">
                  <a16:creationId xmlns:a16="http://schemas.microsoft.com/office/drawing/2014/main" id="{D99FF4E8-1924-AFDD-1FBC-20A67C9444E6}"/>
                </a:ext>
              </a:extLst>
            </p:cNvPr>
            <p:cNvSpPr txBox="1"/>
            <p:nvPr/>
          </p:nvSpPr>
          <p:spPr>
            <a:xfrm>
              <a:off x="3523335" y="1744086"/>
              <a:ext cx="2880000" cy="369332"/>
            </a:xfrm>
            <a:prstGeom prst="rect">
              <a:avLst/>
            </a:prstGeom>
            <a:noFill/>
          </p:spPr>
          <p:txBody>
            <a:bodyPr wrap="square" rtlCol="0">
              <a:spAutoFit/>
            </a:bodyPr>
            <a:lstStyle/>
            <a:p>
              <a:pPr algn="ctr"/>
              <a:r>
                <a:rPr lang="ko-KR" altLang="en-US"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이미지 </a:t>
              </a:r>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17576 </a:t>
              </a:r>
              <a:r>
                <a:rPr lang="ko-KR" altLang="en-US"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장 </a:t>
              </a:r>
              <a:endPar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56" name="TextBox 55">
              <a:extLst>
                <a:ext uri="{FF2B5EF4-FFF2-40B4-BE49-F238E27FC236}">
                  <a16:creationId xmlns:a16="http://schemas.microsoft.com/office/drawing/2014/main" id="{0CFDABCD-7C99-9AAB-812E-B7AC6738E66C}"/>
                </a:ext>
              </a:extLst>
            </p:cNvPr>
            <p:cNvSpPr txBox="1"/>
            <p:nvPr/>
          </p:nvSpPr>
          <p:spPr>
            <a:xfrm>
              <a:off x="6396510" y="1740667"/>
              <a:ext cx="2876296" cy="369332"/>
            </a:xfrm>
            <a:prstGeom prst="rect">
              <a:avLst/>
            </a:prstGeom>
            <a:noFill/>
          </p:spPr>
          <p:txBody>
            <a:bodyPr wrap="square" rtlCol="0">
              <a:spAutoFit/>
            </a:bodyPr>
            <a:lstStyle/>
            <a:p>
              <a:pPr algn="ctr"/>
              <a:r>
                <a:rPr lang="ko-KR" altLang="en-US"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이미지 </a:t>
              </a:r>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30758 </a:t>
              </a:r>
              <a:r>
                <a:rPr lang="ko-KR" altLang="en-US"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장</a:t>
              </a:r>
              <a:endPar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57" name="TextBox 56">
              <a:extLst>
                <a:ext uri="{FF2B5EF4-FFF2-40B4-BE49-F238E27FC236}">
                  <a16:creationId xmlns:a16="http://schemas.microsoft.com/office/drawing/2014/main" id="{3E10FEA4-0189-94CA-A5A5-911E76FC443A}"/>
                </a:ext>
              </a:extLst>
            </p:cNvPr>
            <p:cNvSpPr txBox="1"/>
            <p:nvPr/>
          </p:nvSpPr>
          <p:spPr>
            <a:xfrm>
              <a:off x="9291438" y="1740667"/>
              <a:ext cx="2876296" cy="369332"/>
            </a:xfrm>
            <a:prstGeom prst="rect">
              <a:avLst/>
            </a:prstGeom>
            <a:noFill/>
          </p:spPr>
          <p:txBody>
            <a:bodyPr wrap="square" rtlCol="0">
              <a:spAutoFit/>
            </a:bodyPr>
            <a:lstStyle/>
            <a:p>
              <a:pPr algn="ctr"/>
              <a:r>
                <a:rPr lang="ko-KR" altLang="en-US"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이미지 </a:t>
              </a:r>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5999 </a:t>
              </a:r>
              <a:r>
                <a:rPr lang="ko-KR" altLang="en-US"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장</a:t>
              </a:r>
              <a:endPar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grpSp>
      <p:sp>
        <p:nvSpPr>
          <p:cNvPr id="22" name="직사각형 21">
            <a:extLst>
              <a:ext uri="{FF2B5EF4-FFF2-40B4-BE49-F238E27FC236}">
                <a16:creationId xmlns:a16="http://schemas.microsoft.com/office/drawing/2014/main" id="{82F4A7FB-5114-16B2-9743-326A7AE7A7C5}"/>
              </a:ext>
            </a:extLst>
          </p:cNvPr>
          <p:cNvSpPr/>
          <p:nvPr/>
        </p:nvSpPr>
        <p:spPr>
          <a:xfrm>
            <a:off x="797281" y="1699624"/>
            <a:ext cx="2160000" cy="36000"/>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24" name="직사각형 23">
            <a:extLst>
              <a:ext uri="{FF2B5EF4-FFF2-40B4-BE49-F238E27FC236}">
                <a16:creationId xmlns:a16="http://schemas.microsoft.com/office/drawing/2014/main" id="{8339BEF1-8588-CDF1-630E-40672205F287}"/>
              </a:ext>
            </a:extLst>
          </p:cNvPr>
          <p:cNvSpPr/>
          <p:nvPr/>
        </p:nvSpPr>
        <p:spPr>
          <a:xfrm>
            <a:off x="3686280" y="1695433"/>
            <a:ext cx="2160000" cy="36000"/>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25" name="직사각형 24">
            <a:extLst>
              <a:ext uri="{FF2B5EF4-FFF2-40B4-BE49-F238E27FC236}">
                <a16:creationId xmlns:a16="http://schemas.microsoft.com/office/drawing/2014/main" id="{B3DF6801-F575-1FC2-A89D-3CCAE84B432C}"/>
              </a:ext>
            </a:extLst>
          </p:cNvPr>
          <p:cNvSpPr/>
          <p:nvPr/>
        </p:nvSpPr>
        <p:spPr>
          <a:xfrm>
            <a:off x="6568107" y="1695433"/>
            <a:ext cx="2160000" cy="36000"/>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cxnSp>
        <p:nvCxnSpPr>
          <p:cNvPr id="40" name="직선 연결선 39">
            <a:extLst>
              <a:ext uri="{FF2B5EF4-FFF2-40B4-BE49-F238E27FC236}">
                <a16:creationId xmlns:a16="http://schemas.microsoft.com/office/drawing/2014/main" id="{984D6870-35E2-FB3E-8A80-04731F0AD809}"/>
              </a:ext>
            </a:extLst>
          </p:cNvPr>
          <p:cNvCxnSpPr>
            <a:cxnSpLocks/>
          </p:cNvCxnSpPr>
          <p:nvPr/>
        </p:nvCxnSpPr>
        <p:spPr>
          <a:xfrm>
            <a:off x="6201551" y="1825996"/>
            <a:ext cx="0" cy="4320000"/>
          </a:xfrm>
          <a:prstGeom prst="line">
            <a:avLst/>
          </a:prstGeom>
          <a:ln w="19050">
            <a:solidFill>
              <a:schemeClr val="tx2">
                <a:lumMod val="40000"/>
                <a:lumOff val="60000"/>
                <a:alpha val="60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41" name="직선 연결선 40">
            <a:extLst>
              <a:ext uri="{FF2B5EF4-FFF2-40B4-BE49-F238E27FC236}">
                <a16:creationId xmlns:a16="http://schemas.microsoft.com/office/drawing/2014/main" id="{0AB5348B-B3C4-4C37-C480-120521E01F7A}"/>
              </a:ext>
            </a:extLst>
          </p:cNvPr>
          <p:cNvCxnSpPr>
            <a:cxnSpLocks/>
          </p:cNvCxnSpPr>
          <p:nvPr/>
        </p:nvCxnSpPr>
        <p:spPr>
          <a:xfrm>
            <a:off x="9086255" y="1825996"/>
            <a:ext cx="0" cy="4896000"/>
          </a:xfrm>
          <a:prstGeom prst="line">
            <a:avLst/>
          </a:prstGeom>
          <a:ln w="19050">
            <a:solidFill>
              <a:schemeClr val="tx2">
                <a:lumMod val="40000"/>
                <a:lumOff val="60000"/>
                <a:alpha val="60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직선 연결선 60">
            <a:extLst>
              <a:ext uri="{FF2B5EF4-FFF2-40B4-BE49-F238E27FC236}">
                <a16:creationId xmlns:a16="http://schemas.microsoft.com/office/drawing/2014/main" id="{DEECF33B-F5CD-1C4F-20B8-CB1E20D8AE15}"/>
              </a:ext>
            </a:extLst>
          </p:cNvPr>
          <p:cNvCxnSpPr>
            <a:cxnSpLocks/>
          </p:cNvCxnSpPr>
          <p:nvPr/>
        </p:nvCxnSpPr>
        <p:spPr>
          <a:xfrm>
            <a:off x="10528135" y="5122992"/>
            <a:ext cx="0" cy="468000"/>
          </a:xfrm>
          <a:prstGeom prst="line">
            <a:avLst/>
          </a:prstGeom>
          <a:ln w="22225">
            <a:solidFill>
              <a:schemeClr val="tx2">
                <a:lumMod val="50000"/>
                <a:alpha val="90000"/>
              </a:schemeClr>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9EF8418-16AE-B123-E90D-7E78DFBAE1E6}"/>
              </a:ext>
            </a:extLst>
          </p:cNvPr>
          <p:cNvSpPr txBox="1"/>
          <p:nvPr/>
        </p:nvSpPr>
        <p:spPr>
          <a:xfrm>
            <a:off x="9096480" y="2555999"/>
            <a:ext cx="2906168" cy="2800767"/>
          </a:xfrm>
          <a:prstGeom prst="rect">
            <a:avLst/>
          </a:prstGeom>
          <a:noFill/>
        </p:spPr>
        <p:txBody>
          <a:bodyPr wrap="square" rtlCol="0">
            <a:spAutoFit/>
          </a:bodyPr>
          <a:lstStyle/>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Rotation : 90º</a:t>
            </a: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Flip</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수평</a:t>
            </a:r>
            <a:endPar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Zoom</a:t>
            </a:r>
            <a:r>
              <a:rPr lang="ko-KR" altLang="en-US"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10%</a:t>
            </a: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CutMix</a:t>
            </a:r>
            <a:endPar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CLAHE</a:t>
            </a:r>
          </a:p>
          <a:p>
            <a:pPr algn="ctr"/>
            <a:endParaRPr lang="en-US" altLang="ko-KR" sz="10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Equalization</a:t>
            </a:r>
          </a:p>
          <a:p>
            <a:pPr algn="ctr"/>
            <a:endPar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52" name="TextBox 51">
            <a:extLst>
              <a:ext uri="{FF2B5EF4-FFF2-40B4-BE49-F238E27FC236}">
                <a16:creationId xmlns:a16="http://schemas.microsoft.com/office/drawing/2014/main" id="{A9953155-D3C2-D0CC-F673-FFE9828FEAEC}"/>
              </a:ext>
            </a:extLst>
          </p:cNvPr>
          <p:cNvSpPr txBox="1"/>
          <p:nvPr/>
        </p:nvSpPr>
        <p:spPr>
          <a:xfrm>
            <a:off x="9089988" y="5653790"/>
            <a:ext cx="2906168" cy="369332"/>
          </a:xfrm>
          <a:prstGeom prst="rect">
            <a:avLst/>
          </a:prstGeom>
          <a:noFill/>
        </p:spPr>
        <p:txBody>
          <a:bodyPr wrap="square" rtlCol="0">
            <a:spAutoFit/>
          </a:bodyPr>
          <a:lstStyle/>
          <a:p>
            <a:pPr algn="ctr"/>
            <a:r>
              <a:rPr lang="ko-KR" altLang="en-US" b="1" dirty="0">
                <a:solidFill>
                  <a:srgbClr val="C00000">
                    <a:alpha val="80000"/>
                  </a:srgbClr>
                </a:solidFill>
                <a:latin typeface="Pretendard" panose="02000503000000020004" pitchFamily="50" charset="-127"/>
                <a:ea typeface="Pretendard" panose="02000503000000020004" pitchFamily="50" charset="-127"/>
                <a:cs typeface="Pretendard" panose="02000503000000020004" pitchFamily="50" charset="-127"/>
              </a:rPr>
              <a:t>라벨 </a:t>
            </a:r>
            <a:r>
              <a:rPr lang="en-US" altLang="ko-KR" b="1" dirty="0">
                <a:solidFill>
                  <a:srgbClr val="C00000">
                    <a:alpha val="80000"/>
                  </a:srgbClr>
                </a:solidFill>
                <a:latin typeface="Pretendard" panose="02000503000000020004" pitchFamily="50" charset="-127"/>
                <a:ea typeface="Pretendard" panose="02000503000000020004" pitchFamily="50" charset="-127"/>
                <a:cs typeface="Pretendard" panose="02000503000000020004" pitchFamily="50" charset="-127"/>
              </a:rPr>
              <a:t>1</a:t>
            </a:r>
            <a:r>
              <a:rPr lang="ko-KR" altLang="en-US" b="1" dirty="0">
                <a:solidFill>
                  <a:srgbClr val="C00000">
                    <a:alpha val="80000"/>
                  </a:srgbClr>
                </a:solidFill>
                <a:latin typeface="Pretendard" panose="02000503000000020004" pitchFamily="50" charset="-127"/>
                <a:ea typeface="Pretendard" panose="02000503000000020004" pitchFamily="50" charset="-127"/>
                <a:cs typeface="Pretendard" panose="02000503000000020004" pitchFamily="50" charset="-127"/>
              </a:rPr>
              <a:t>과 </a:t>
            </a:r>
            <a:r>
              <a:rPr lang="en-US" altLang="ko-KR" b="1" dirty="0">
                <a:solidFill>
                  <a:srgbClr val="C00000">
                    <a:alpha val="80000"/>
                  </a:srgbClr>
                </a:solidFill>
                <a:latin typeface="Pretendard" panose="02000503000000020004" pitchFamily="50" charset="-127"/>
                <a:ea typeface="Pretendard" panose="02000503000000020004" pitchFamily="50" charset="-127"/>
                <a:cs typeface="Pretendard" panose="02000503000000020004" pitchFamily="50" charset="-127"/>
              </a:rPr>
              <a:t>12</a:t>
            </a:r>
            <a:r>
              <a:rPr lang="ko-KR" altLang="en-US" b="1" dirty="0">
                <a:solidFill>
                  <a:srgbClr val="C00000">
                    <a:alpha val="80000"/>
                  </a:srgbClr>
                </a:solidFill>
                <a:latin typeface="Pretendard" panose="02000503000000020004" pitchFamily="50" charset="-127"/>
                <a:ea typeface="Pretendard" panose="02000503000000020004" pitchFamily="50" charset="-127"/>
                <a:cs typeface="Pretendard" panose="02000503000000020004" pitchFamily="50" charset="-127"/>
              </a:rPr>
              <a:t>에만 적용</a:t>
            </a:r>
            <a:endParaRPr lang="en-US" altLang="ko-KR" b="1" dirty="0">
              <a:solidFill>
                <a:srgbClr val="C00000">
                  <a:alpha val="80000"/>
                </a:srgb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27" name="직사각형 26">
            <a:extLst>
              <a:ext uri="{FF2B5EF4-FFF2-40B4-BE49-F238E27FC236}">
                <a16:creationId xmlns:a16="http://schemas.microsoft.com/office/drawing/2014/main" id="{2B0A6016-B682-AC5E-982A-E3297D96B46F}"/>
              </a:ext>
            </a:extLst>
          </p:cNvPr>
          <p:cNvSpPr/>
          <p:nvPr/>
        </p:nvSpPr>
        <p:spPr>
          <a:xfrm>
            <a:off x="9448135" y="1695433"/>
            <a:ext cx="2160000" cy="36000"/>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Tree>
    <p:extLst>
      <p:ext uri="{BB962C8B-B14F-4D97-AF65-F5344CB8AC3E}">
        <p14:creationId xmlns:p14="http://schemas.microsoft.com/office/powerpoint/2010/main" val="106340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그림 71" descr="물, 폭포, 자연, 흐림이(가) 표시된 사진&#10;&#10;자동 생성된 설명">
            <a:extLst>
              <a:ext uri="{FF2B5EF4-FFF2-40B4-BE49-F238E27FC236}">
                <a16:creationId xmlns:a16="http://schemas.microsoft.com/office/drawing/2014/main" id="{7F05B499-6302-2C6B-FBF9-F4715952A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189" y="2452431"/>
            <a:ext cx="2700000" cy="2700000"/>
          </a:xfrm>
          <a:prstGeom prst="rect">
            <a:avLst/>
          </a:prstGeom>
          <a:effectLst>
            <a:reflection blurRad="6350" stA="52000" endA="300" endPos="25000" dir="5400000" sy="-100000" algn="bl" rotWithShape="0"/>
          </a:effectLst>
        </p:spPr>
      </p:pic>
      <p:pic>
        <p:nvPicPr>
          <p:cNvPr id="60" name="그림 59">
            <a:extLst>
              <a:ext uri="{FF2B5EF4-FFF2-40B4-BE49-F238E27FC236}">
                <a16:creationId xmlns:a16="http://schemas.microsoft.com/office/drawing/2014/main" id="{5660CCED-1CB5-4F6D-3F35-DF050BCE9C0B}"/>
              </a:ext>
            </a:extLst>
          </p:cNvPr>
          <p:cNvPicPr>
            <a:picLocks noChangeAspect="1"/>
          </p:cNvPicPr>
          <p:nvPr/>
        </p:nvPicPr>
        <p:blipFill>
          <a:blip r:embed="rId3"/>
          <a:stretch>
            <a:fillRect/>
          </a:stretch>
        </p:blipFill>
        <p:spPr>
          <a:xfrm>
            <a:off x="3290485" y="2456413"/>
            <a:ext cx="2700000" cy="2700000"/>
          </a:xfrm>
          <a:prstGeom prst="rect">
            <a:avLst/>
          </a:prstGeom>
          <a:effectLst>
            <a:reflection blurRad="6350" stA="52000" endA="300" endPos="25000" dir="5400000" sy="-100000" algn="bl" rotWithShape="0"/>
          </a:effectLst>
        </p:spPr>
      </p:pic>
      <p:pic>
        <p:nvPicPr>
          <p:cNvPr id="68" name="그림 67" descr="물, 폭포, 자연, 흐림이(가) 표시된 사진&#10;&#10;자동 생성된 설명">
            <a:extLst>
              <a:ext uri="{FF2B5EF4-FFF2-40B4-BE49-F238E27FC236}">
                <a16:creationId xmlns:a16="http://schemas.microsoft.com/office/drawing/2014/main" id="{901D7367-A102-C9C6-C32C-0AD48F009C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69" y="2456413"/>
            <a:ext cx="2700000" cy="2700000"/>
          </a:xfrm>
          <a:prstGeom prst="rect">
            <a:avLst/>
          </a:prstGeom>
          <a:effectLst>
            <a:reflection blurRad="6350" stA="52000" endA="300" endPos="25000" dir="5400000" sy="-100000" algn="bl" rotWithShape="0"/>
          </a:effectLst>
        </p:spPr>
      </p:pic>
      <p:pic>
        <p:nvPicPr>
          <p:cNvPr id="58" name="그림 57" descr="흐림이(가) 표시된 사진&#10;&#10;자동 생성된 설명">
            <a:extLst>
              <a:ext uri="{FF2B5EF4-FFF2-40B4-BE49-F238E27FC236}">
                <a16:creationId xmlns:a16="http://schemas.microsoft.com/office/drawing/2014/main" id="{3B0B5B77-A81F-C5CF-4376-56956E0116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589" y="2456948"/>
            <a:ext cx="2700000" cy="2700000"/>
          </a:xfrm>
          <a:prstGeom prst="rect">
            <a:avLst/>
          </a:prstGeom>
          <a:effectLst>
            <a:reflection blurRad="6350" stA="52000" endA="300" endPos="25000" dir="5400000" sy="-100000" algn="bl" rotWithShape="0"/>
          </a:effectLst>
        </p:spPr>
      </p:pic>
      <p:pic>
        <p:nvPicPr>
          <p:cNvPr id="74" name="그림 73" descr="물, 폭포, 자연, 흐림이(가) 표시된 사진&#10;&#10;자동 생성된 설명">
            <a:extLst>
              <a:ext uri="{FF2B5EF4-FFF2-40B4-BE49-F238E27FC236}">
                <a16:creationId xmlns:a16="http://schemas.microsoft.com/office/drawing/2014/main" id="{76DFDA86-2CBE-6749-1450-3F0DAFBFE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8831" y="2460339"/>
            <a:ext cx="2700000" cy="2700000"/>
          </a:xfrm>
          <a:prstGeom prst="rect">
            <a:avLst/>
          </a:prstGeom>
          <a:effectLst>
            <a:reflection blurRad="6350" stA="52000" endA="300" endPos="25000" dir="5400000" sy="-100000" algn="bl" rotWithShape="0"/>
          </a:effectLst>
        </p:spPr>
      </p:pic>
      <p:pic>
        <p:nvPicPr>
          <p:cNvPr id="73" name="그림 72" descr="물, 폭포, 자연, 흐림이(가) 표시된 사진&#10;&#10;자동 생성된 설명">
            <a:extLst>
              <a:ext uri="{FF2B5EF4-FFF2-40B4-BE49-F238E27FC236}">
                <a16:creationId xmlns:a16="http://schemas.microsoft.com/office/drawing/2014/main" id="{07FDEB5B-53AF-5052-B4F3-552FF70BC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111" y="2452375"/>
            <a:ext cx="2700000" cy="2700000"/>
          </a:xfrm>
          <a:prstGeom prst="rect">
            <a:avLst/>
          </a:prstGeom>
          <a:effectLst>
            <a:reflection blurRad="6350" stA="52000" endA="300" endPos="25000" dir="5400000" sy="-100000" algn="bl" rotWithShape="0"/>
          </a:effectLst>
        </p:spPr>
      </p:pic>
      <p:pic>
        <p:nvPicPr>
          <p:cNvPr id="59" name="그림 58">
            <a:extLst>
              <a:ext uri="{FF2B5EF4-FFF2-40B4-BE49-F238E27FC236}">
                <a16:creationId xmlns:a16="http://schemas.microsoft.com/office/drawing/2014/main" id="{8AC9C874-612B-3C79-BDCC-747DE2851215}"/>
              </a:ext>
            </a:extLst>
          </p:cNvPr>
          <p:cNvPicPr>
            <a:picLocks noChangeAspect="1"/>
          </p:cNvPicPr>
          <p:nvPr/>
        </p:nvPicPr>
        <p:blipFill>
          <a:blip r:embed="rId5"/>
          <a:stretch>
            <a:fillRect/>
          </a:stretch>
        </p:blipFill>
        <p:spPr>
          <a:xfrm>
            <a:off x="9086535" y="2456413"/>
            <a:ext cx="2700000" cy="2700000"/>
          </a:xfrm>
          <a:prstGeom prst="rect">
            <a:avLst/>
          </a:prstGeom>
          <a:effectLst>
            <a:reflection blurRad="6350" stA="52000" endA="300" endPos="25000" dir="5400000" sy="-100000" algn="bl" rotWithShape="0"/>
          </a:effectLst>
        </p:spPr>
      </p:pic>
      <p:pic>
        <p:nvPicPr>
          <p:cNvPr id="61" name="그림 60">
            <a:extLst>
              <a:ext uri="{FF2B5EF4-FFF2-40B4-BE49-F238E27FC236}">
                <a16:creationId xmlns:a16="http://schemas.microsoft.com/office/drawing/2014/main" id="{903EC71C-DFC8-AC65-16F9-C5D1AFF2DB26}"/>
              </a:ext>
            </a:extLst>
          </p:cNvPr>
          <p:cNvPicPr>
            <a:picLocks noChangeAspect="1"/>
          </p:cNvPicPr>
          <p:nvPr/>
        </p:nvPicPr>
        <p:blipFill>
          <a:blip r:embed="rId6"/>
          <a:stretch>
            <a:fillRect/>
          </a:stretch>
        </p:blipFill>
        <p:spPr>
          <a:xfrm>
            <a:off x="6192743" y="2456413"/>
            <a:ext cx="2700000" cy="2700000"/>
          </a:xfrm>
          <a:prstGeom prst="rect">
            <a:avLst/>
          </a:prstGeom>
          <a:effectLst>
            <a:reflection blurRad="6350" stA="52000" endA="300" endPos="25000" dir="5400000" sy="-100000" algn="bl" rotWithShape="0"/>
          </a:effectLst>
        </p:spPr>
      </p:pic>
      <p:cxnSp>
        <p:nvCxnSpPr>
          <p:cNvPr id="47" name="직선 연결선 46">
            <a:extLst>
              <a:ext uri="{FF2B5EF4-FFF2-40B4-BE49-F238E27FC236}">
                <a16:creationId xmlns:a16="http://schemas.microsoft.com/office/drawing/2014/main" id="{1423A75B-A5A3-CB46-526F-D3AF47F10E86}"/>
              </a:ext>
            </a:extLst>
          </p:cNvPr>
          <p:cNvCxnSpPr/>
          <p:nvPr/>
        </p:nvCxnSpPr>
        <p:spPr>
          <a:xfrm>
            <a:off x="564000" y="690583"/>
            <a:ext cx="1162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29A84D2-A963-4419-0071-AB3836C75016}"/>
              </a:ext>
            </a:extLst>
          </p:cNvPr>
          <p:cNvSpPr txBox="1"/>
          <p:nvPr/>
        </p:nvSpPr>
        <p:spPr>
          <a:xfrm>
            <a:off x="564000" y="352029"/>
            <a:ext cx="3715900" cy="338554"/>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3-3.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데이터 </a:t>
            </a:r>
            <a:r>
              <a:rPr lang="ko-KR" altLang="en-US" sz="16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전처리</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방안 </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augmentation </a:t>
            </a:r>
            <a:endPar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64" name="TextBox 63">
            <a:extLst>
              <a:ext uri="{FF2B5EF4-FFF2-40B4-BE49-F238E27FC236}">
                <a16:creationId xmlns:a16="http://schemas.microsoft.com/office/drawing/2014/main" id="{F24D3E60-AEDD-8484-B57E-6A13C822DE9A}"/>
              </a:ext>
            </a:extLst>
          </p:cNvPr>
          <p:cNvSpPr txBox="1"/>
          <p:nvPr/>
        </p:nvSpPr>
        <p:spPr>
          <a:xfrm>
            <a:off x="405465" y="5160451"/>
            <a:ext cx="2700000" cy="369332"/>
          </a:xfrm>
          <a:prstGeom prst="rect">
            <a:avLst/>
          </a:prstGeom>
          <a:noFill/>
        </p:spPr>
        <p:txBody>
          <a:bodyPr wrap="square" rtlCol="0">
            <a:spAutoFit/>
          </a:bodyPr>
          <a:lstStyle/>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Rotation </a:t>
            </a:r>
          </a:p>
        </p:txBody>
      </p:sp>
      <p:sp>
        <p:nvSpPr>
          <p:cNvPr id="65" name="TextBox 64">
            <a:extLst>
              <a:ext uri="{FF2B5EF4-FFF2-40B4-BE49-F238E27FC236}">
                <a16:creationId xmlns:a16="http://schemas.microsoft.com/office/drawing/2014/main" id="{34E64EA3-6771-9FBA-E7AA-33BFD7F4C8B1}"/>
              </a:ext>
            </a:extLst>
          </p:cNvPr>
          <p:cNvSpPr txBox="1"/>
          <p:nvPr/>
        </p:nvSpPr>
        <p:spPr>
          <a:xfrm>
            <a:off x="3288189" y="5160395"/>
            <a:ext cx="2700000" cy="369332"/>
          </a:xfrm>
          <a:prstGeom prst="rect">
            <a:avLst/>
          </a:prstGeom>
          <a:noFill/>
        </p:spPr>
        <p:txBody>
          <a:bodyPr wrap="square" rtlCol="0">
            <a:spAutoFit/>
          </a:bodyPr>
          <a:lstStyle/>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Zoom</a:t>
            </a:r>
          </a:p>
        </p:txBody>
      </p:sp>
      <p:sp>
        <p:nvSpPr>
          <p:cNvPr id="66" name="TextBox 65">
            <a:extLst>
              <a:ext uri="{FF2B5EF4-FFF2-40B4-BE49-F238E27FC236}">
                <a16:creationId xmlns:a16="http://schemas.microsoft.com/office/drawing/2014/main" id="{B9B4BCFE-AC5F-6592-0F1E-F2E7CD6C84FA}"/>
              </a:ext>
            </a:extLst>
          </p:cNvPr>
          <p:cNvSpPr txBox="1"/>
          <p:nvPr/>
        </p:nvSpPr>
        <p:spPr>
          <a:xfrm>
            <a:off x="6170913" y="5160451"/>
            <a:ext cx="2700000" cy="369332"/>
          </a:xfrm>
          <a:prstGeom prst="rect">
            <a:avLst/>
          </a:prstGeom>
          <a:noFill/>
        </p:spPr>
        <p:txBody>
          <a:bodyPr wrap="square" rtlCol="0">
            <a:spAutoFit/>
          </a:bodyPr>
          <a:lstStyle/>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Flip</a:t>
            </a:r>
          </a:p>
        </p:txBody>
      </p:sp>
      <p:sp>
        <p:nvSpPr>
          <p:cNvPr id="67" name="TextBox 66">
            <a:extLst>
              <a:ext uri="{FF2B5EF4-FFF2-40B4-BE49-F238E27FC236}">
                <a16:creationId xmlns:a16="http://schemas.microsoft.com/office/drawing/2014/main" id="{6DAF6E47-03A9-C329-C76F-CFBB4F04C6D6}"/>
              </a:ext>
            </a:extLst>
          </p:cNvPr>
          <p:cNvSpPr txBox="1"/>
          <p:nvPr/>
        </p:nvSpPr>
        <p:spPr>
          <a:xfrm>
            <a:off x="9048618" y="5160339"/>
            <a:ext cx="2700000" cy="369332"/>
          </a:xfrm>
          <a:prstGeom prst="rect">
            <a:avLst/>
          </a:prstGeom>
          <a:noFill/>
        </p:spPr>
        <p:txBody>
          <a:bodyPr wrap="square" rtlCol="0">
            <a:spAutoFit/>
          </a:bodyPr>
          <a:lstStyle/>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Equalization</a:t>
            </a:r>
          </a:p>
        </p:txBody>
      </p:sp>
      <p:sp>
        <p:nvSpPr>
          <p:cNvPr id="18" name="직사각형 17">
            <a:extLst>
              <a:ext uri="{FF2B5EF4-FFF2-40B4-BE49-F238E27FC236}">
                <a16:creationId xmlns:a16="http://schemas.microsoft.com/office/drawing/2014/main" id="{7E221795-AE6C-1C5D-B3E7-5174EC741E97}"/>
              </a:ext>
            </a:extLst>
          </p:cNvPr>
          <p:cNvSpPr/>
          <p:nvPr/>
        </p:nvSpPr>
        <p:spPr>
          <a:xfrm>
            <a:off x="419161" y="2056279"/>
            <a:ext cx="8469757" cy="36000"/>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20" name="직사각형 19">
            <a:extLst>
              <a:ext uri="{FF2B5EF4-FFF2-40B4-BE49-F238E27FC236}">
                <a16:creationId xmlns:a16="http://schemas.microsoft.com/office/drawing/2014/main" id="{C7B58153-24B8-9516-60D7-95E0CED37613}"/>
              </a:ext>
            </a:extLst>
          </p:cNvPr>
          <p:cNvSpPr/>
          <p:nvPr/>
        </p:nvSpPr>
        <p:spPr>
          <a:xfrm>
            <a:off x="419160" y="2055119"/>
            <a:ext cx="11304000" cy="36000"/>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28" name="TextBox 27">
            <a:extLst>
              <a:ext uri="{FF2B5EF4-FFF2-40B4-BE49-F238E27FC236}">
                <a16:creationId xmlns:a16="http://schemas.microsoft.com/office/drawing/2014/main" id="{77AFA337-4DA3-C0F8-639D-AC1FA7E31A9E}"/>
              </a:ext>
            </a:extLst>
          </p:cNvPr>
          <p:cNvSpPr txBox="1"/>
          <p:nvPr/>
        </p:nvSpPr>
        <p:spPr>
          <a:xfrm>
            <a:off x="419159" y="1663386"/>
            <a:ext cx="1676400" cy="400110"/>
          </a:xfrm>
          <a:prstGeom prst="rect">
            <a:avLst/>
          </a:prstGeom>
          <a:noFill/>
        </p:spPr>
        <p:txBody>
          <a:bodyPr wrap="square" rtlCol="0">
            <a:spAutoFit/>
          </a:bodyPr>
          <a:lstStyle/>
          <a:p>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Category</a:t>
            </a:r>
            <a:r>
              <a:rPr lang="ko-KR" altLang="en-US"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B</a:t>
            </a:r>
            <a:endParaRPr lang="ko-KR" altLang="en-US"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30" name="TextBox 29">
            <a:extLst>
              <a:ext uri="{FF2B5EF4-FFF2-40B4-BE49-F238E27FC236}">
                <a16:creationId xmlns:a16="http://schemas.microsoft.com/office/drawing/2014/main" id="{A0196E5F-8726-94E1-E940-07FE113C4495}"/>
              </a:ext>
            </a:extLst>
          </p:cNvPr>
          <p:cNvSpPr txBox="1"/>
          <p:nvPr/>
        </p:nvSpPr>
        <p:spPr>
          <a:xfrm>
            <a:off x="8904130" y="1663386"/>
            <a:ext cx="1676400" cy="400110"/>
          </a:xfrm>
          <a:prstGeom prst="rect">
            <a:avLst/>
          </a:prstGeom>
          <a:noFill/>
        </p:spPr>
        <p:txBody>
          <a:bodyPr wrap="square" rtlCol="0">
            <a:spAutoFit/>
          </a:bodyPr>
          <a:lstStyle/>
          <a:p>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Category</a:t>
            </a:r>
            <a:r>
              <a:rPr lang="ko-KR" altLang="en-US"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C</a:t>
            </a:r>
            <a:endParaRPr lang="ko-KR" altLang="en-US"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53" name="TextBox 52">
            <a:extLst>
              <a:ext uri="{FF2B5EF4-FFF2-40B4-BE49-F238E27FC236}">
                <a16:creationId xmlns:a16="http://schemas.microsoft.com/office/drawing/2014/main" id="{CD4727E4-07CA-3419-CF69-507BC3F07C88}"/>
              </a:ext>
            </a:extLst>
          </p:cNvPr>
          <p:cNvSpPr txBox="1"/>
          <p:nvPr/>
        </p:nvSpPr>
        <p:spPr>
          <a:xfrm>
            <a:off x="399589" y="5936528"/>
            <a:ext cx="2700000" cy="276999"/>
          </a:xfrm>
          <a:prstGeom prst="rect">
            <a:avLst/>
          </a:prstGeom>
          <a:solidFill>
            <a:schemeClr val="bg1"/>
          </a:solidFill>
        </p:spPr>
        <p:txBody>
          <a:bodyPr wrap="square" rtlCol="0">
            <a:spAutoFit/>
          </a:bodyPr>
          <a:lstStyle/>
          <a:p>
            <a:r>
              <a:rPr lang="ko-KR" altLang="en-US" sz="12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변경 전</a:t>
            </a:r>
          </a:p>
        </p:txBody>
      </p:sp>
      <p:sp>
        <p:nvSpPr>
          <p:cNvPr id="54" name="TextBox 53">
            <a:extLst>
              <a:ext uri="{FF2B5EF4-FFF2-40B4-BE49-F238E27FC236}">
                <a16:creationId xmlns:a16="http://schemas.microsoft.com/office/drawing/2014/main" id="{E331DC92-EFB9-D20A-118C-26FFB718C964}"/>
              </a:ext>
            </a:extLst>
          </p:cNvPr>
          <p:cNvSpPr txBox="1"/>
          <p:nvPr/>
        </p:nvSpPr>
        <p:spPr>
          <a:xfrm>
            <a:off x="399589" y="5934815"/>
            <a:ext cx="2700000" cy="276999"/>
          </a:xfrm>
          <a:prstGeom prst="rect">
            <a:avLst/>
          </a:prstGeom>
          <a:solidFill>
            <a:schemeClr val="bg1"/>
          </a:solidFill>
        </p:spPr>
        <p:txBody>
          <a:bodyPr wrap="square" rtlCol="0">
            <a:spAutoFit/>
          </a:bodyPr>
          <a:lstStyle/>
          <a:p>
            <a:r>
              <a:rPr lang="ko-KR" altLang="en-US" sz="12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변경 후</a:t>
            </a:r>
          </a:p>
        </p:txBody>
      </p:sp>
    </p:spTree>
    <p:extLst>
      <p:ext uri="{BB962C8B-B14F-4D97-AF65-F5344CB8AC3E}">
        <p14:creationId xmlns:p14="http://schemas.microsoft.com/office/powerpoint/2010/main" val="372958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fade">
                                      <p:cBhvr>
                                        <p:cTn id="14" dur="5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그림 24" descr="물, 폭포, 자연, 흐림이(가) 표시된 사진&#10;&#10;자동 생성된 설명">
            <a:extLst>
              <a:ext uri="{FF2B5EF4-FFF2-40B4-BE49-F238E27FC236}">
                <a16:creationId xmlns:a16="http://schemas.microsoft.com/office/drawing/2014/main" id="{27875FC7-D483-8FDD-71BE-F334D61A4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8189" y="2452428"/>
            <a:ext cx="2700000" cy="2700000"/>
          </a:xfrm>
          <a:prstGeom prst="rect">
            <a:avLst/>
          </a:prstGeom>
          <a:effectLst>
            <a:reflection blurRad="6350" stA="52000" endA="300" endPos="25000" dir="5400000" sy="-100000" algn="bl" rotWithShape="0"/>
          </a:effectLst>
        </p:spPr>
      </p:pic>
      <p:pic>
        <p:nvPicPr>
          <p:cNvPr id="12" name="그림 11">
            <a:extLst>
              <a:ext uri="{FF2B5EF4-FFF2-40B4-BE49-F238E27FC236}">
                <a16:creationId xmlns:a16="http://schemas.microsoft.com/office/drawing/2014/main" id="{900EF0B6-57D6-6B4F-C5E0-CB4DF9D18917}"/>
              </a:ext>
            </a:extLst>
          </p:cNvPr>
          <p:cNvPicPr>
            <a:picLocks noChangeAspect="1"/>
          </p:cNvPicPr>
          <p:nvPr/>
        </p:nvPicPr>
        <p:blipFill>
          <a:blip r:embed="rId3"/>
          <a:stretch>
            <a:fillRect/>
          </a:stretch>
        </p:blipFill>
        <p:spPr>
          <a:xfrm>
            <a:off x="3288189" y="2456410"/>
            <a:ext cx="2700000" cy="2700000"/>
          </a:xfrm>
          <a:prstGeom prst="rect">
            <a:avLst/>
          </a:prstGeom>
          <a:effectLst>
            <a:reflection blurRad="6350" stA="52000" endA="300" endPos="25000" dir="5400000" sy="-100000" algn="bl" rotWithShape="0"/>
          </a:effectLst>
        </p:spPr>
      </p:pic>
      <p:pic>
        <p:nvPicPr>
          <p:cNvPr id="27" name="그림 26" descr="물, 폭포, 자연, 흐림이(가) 표시된 사진&#10;&#10;자동 생성된 설명">
            <a:extLst>
              <a:ext uri="{FF2B5EF4-FFF2-40B4-BE49-F238E27FC236}">
                <a16:creationId xmlns:a16="http://schemas.microsoft.com/office/drawing/2014/main" id="{503B19AB-D83B-9CAF-97DF-C6D2174E8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0948" y="2460336"/>
            <a:ext cx="2700000" cy="2700000"/>
          </a:xfrm>
          <a:prstGeom prst="rect">
            <a:avLst/>
          </a:prstGeom>
          <a:effectLst>
            <a:reflection blurRad="6350" stA="52000" endA="300" endPos="25000" dir="5400000" sy="-100000" algn="bl" rotWithShape="0"/>
          </a:effectLst>
        </p:spPr>
      </p:pic>
      <p:pic>
        <p:nvPicPr>
          <p:cNvPr id="26" name="그림 25" descr="물, 폭포, 자연, 흐림이(가) 표시된 사진&#10;&#10;자동 생성된 설명">
            <a:extLst>
              <a:ext uri="{FF2B5EF4-FFF2-40B4-BE49-F238E27FC236}">
                <a16:creationId xmlns:a16="http://schemas.microsoft.com/office/drawing/2014/main" id="{4D405A67-4DDF-B627-98F6-AA227C615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3651" y="2452372"/>
            <a:ext cx="2700000" cy="2700000"/>
          </a:xfrm>
          <a:prstGeom prst="rect">
            <a:avLst/>
          </a:prstGeom>
          <a:effectLst>
            <a:reflection blurRad="6350" stA="52000" endA="300" endPos="25000" dir="5400000" sy="-100000" algn="bl" rotWithShape="0"/>
          </a:effectLst>
        </p:spPr>
      </p:pic>
      <p:pic>
        <p:nvPicPr>
          <p:cNvPr id="24" name="그림 23" descr="물, 폭포, 자연, 흐림이(가) 표시된 사진&#10;&#10;자동 생성된 설명">
            <a:extLst>
              <a:ext uri="{FF2B5EF4-FFF2-40B4-BE49-F238E27FC236}">
                <a16:creationId xmlns:a16="http://schemas.microsoft.com/office/drawing/2014/main" id="{1330552F-D693-C7AD-DBB4-63E2029DE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169" y="2456410"/>
            <a:ext cx="2700000" cy="2700000"/>
          </a:xfrm>
          <a:prstGeom prst="rect">
            <a:avLst/>
          </a:prstGeom>
          <a:effectLst>
            <a:reflection blurRad="6350" stA="52000" endA="300" endPos="25000" dir="5400000" sy="-100000" algn="bl" rotWithShape="0"/>
          </a:effectLst>
        </p:spPr>
      </p:pic>
      <p:pic>
        <p:nvPicPr>
          <p:cNvPr id="9" name="그림 8">
            <a:extLst>
              <a:ext uri="{FF2B5EF4-FFF2-40B4-BE49-F238E27FC236}">
                <a16:creationId xmlns:a16="http://schemas.microsoft.com/office/drawing/2014/main" id="{38966865-1EDD-3684-AD2F-DE68A502186A}"/>
              </a:ext>
            </a:extLst>
          </p:cNvPr>
          <p:cNvPicPr>
            <a:picLocks noChangeAspect="1"/>
          </p:cNvPicPr>
          <p:nvPr/>
        </p:nvPicPr>
        <p:blipFill>
          <a:blip r:embed="rId4"/>
          <a:stretch>
            <a:fillRect/>
          </a:stretch>
        </p:blipFill>
        <p:spPr>
          <a:xfrm>
            <a:off x="9086535" y="2458754"/>
            <a:ext cx="2700000" cy="2700000"/>
          </a:xfrm>
          <a:prstGeom prst="rect">
            <a:avLst/>
          </a:prstGeom>
          <a:effectLst>
            <a:reflection blurRad="6350" stA="52000" endA="300" endPos="25000" dir="5400000" sy="-100000" algn="bl" rotWithShape="0"/>
          </a:effectLst>
        </p:spPr>
      </p:pic>
      <p:pic>
        <p:nvPicPr>
          <p:cNvPr id="11" name="그림 10">
            <a:extLst>
              <a:ext uri="{FF2B5EF4-FFF2-40B4-BE49-F238E27FC236}">
                <a16:creationId xmlns:a16="http://schemas.microsoft.com/office/drawing/2014/main" id="{294E2356-87A3-19A1-2A2A-5EBA80448209}"/>
              </a:ext>
            </a:extLst>
          </p:cNvPr>
          <p:cNvPicPr>
            <a:picLocks noChangeAspect="1"/>
          </p:cNvPicPr>
          <p:nvPr/>
        </p:nvPicPr>
        <p:blipFill>
          <a:blip r:embed="rId5"/>
          <a:stretch>
            <a:fillRect/>
          </a:stretch>
        </p:blipFill>
        <p:spPr>
          <a:xfrm>
            <a:off x="6188510" y="2456410"/>
            <a:ext cx="2700000" cy="2700000"/>
          </a:xfrm>
          <a:prstGeom prst="rect">
            <a:avLst/>
          </a:prstGeom>
          <a:effectLst>
            <a:reflection blurRad="6350" stA="52000" endA="300" endPos="25000" dir="5400000" sy="-100000" algn="bl" rotWithShape="0"/>
          </a:effectLst>
        </p:spPr>
      </p:pic>
      <p:pic>
        <p:nvPicPr>
          <p:cNvPr id="10" name="그림 9">
            <a:extLst>
              <a:ext uri="{FF2B5EF4-FFF2-40B4-BE49-F238E27FC236}">
                <a16:creationId xmlns:a16="http://schemas.microsoft.com/office/drawing/2014/main" id="{64B18ACE-EB78-6EB7-F878-EED4101053B4}"/>
              </a:ext>
            </a:extLst>
          </p:cNvPr>
          <p:cNvPicPr>
            <a:picLocks noChangeAspect="1"/>
          </p:cNvPicPr>
          <p:nvPr/>
        </p:nvPicPr>
        <p:blipFill>
          <a:blip r:embed="rId6"/>
          <a:stretch>
            <a:fillRect/>
          </a:stretch>
        </p:blipFill>
        <p:spPr>
          <a:xfrm>
            <a:off x="403169" y="2460336"/>
            <a:ext cx="2700000" cy="2700000"/>
          </a:xfrm>
          <a:prstGeom prst="rect">
            <a:avLst/>
          </a:prstGeom>
          <a:effectLst>
            <a:reflection blurRad="6350" stA="52000" endA="300" endPos="25000" dir="5400000" sy="-100000" algn="bl" rotWithShape="0"/>
          </a:effectLst>
        </p:spPr>
      </p:pic>
      <p:cxnSp>
        <p:nvCxnSpPr>
          <p:cNvPr id="47" name="직선 연결선 46">
            <a:extLst>
              <a:ext uri="{FF2B5EF4-FFF2-40B4-BE49-F238E27FC236}">
                <a16:creationId xmlns:a16="http://schemas.microsoft.com/office/drawing/2014/main" id="{1423A75B-A5A3-CB46-526F-D3AF47F10E86}"/>
              </a:ext>
            </a:extLst>
          </p:cNvPr>
          <p:cNvCxnSpPr/>
          <p:nvPr/>
        </p:nvCxnSpPr>
        <p:spPr>
          <a:xfrm>
            <a:off x="564000" y="690583"/>
            <a:ext cx="1162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29A84D2-A963-4419-0071-AB3836C75016}"/>
              </a:ext>
            </a:extLst>
          </p:cNvPr>
          <p:cNvSpPr txBox="1"/>
          <p:nvPr/>
        </p:nvSpPr>
        <p:spPr>
          <a:xfrm>
            <a:off x="564000" y="352029"/>
            <a:ext cx="3919100" cy="338554"/>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3-3.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데이터 </a:t>
            </a:r>
            <a:r>
              <a:rPr lang="ko-KR" altLang="en-US" sz="16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전처리</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방안 </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augmentation </a:t>
            </a:r>
            <a:endPar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20" name="TextBox 19">
            <a:extLst>
              <a:ext uri="{FF2B5EF4-FFF2-40B4-BE49-F238E27FC236}">
                <a16:creationId xmlns:a16="http://schemas.microsoft.com/office/drawing/2014/main" id="{53B2AC56-5434-A63D-53CD-40767FB6684D}"/>
              </a:ext>
            </a:extLst>
          </p:cNvPr>
          <p:cNvSpPr txBox="1"/>
          <p:nvPr/>
        </p:nvSpPr>
        <p:spPr>
          <a:xfrm>
            <a:off x="405465" y="5160448"/>
            <a:ext cx="2700000" cy="369332"/>
          </a:xfrm>
          <a:prstGeom prst="rect">
            <a:avLst/>
          </a:prstGeom>
          <a:noFill/>
        </p:spPr>
        <p:txBody>
          <a:bodyPr wrap="square" rtlCol="0">
            <a:spAutoFit/>
          </a:bodyPr>
          <a:lstStyle/>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CLAHE</a:t>
            </a:r>
          </a:p>
        </p:txBody>
      </p:sp>
      <p:sp>
        <p:nvSpPr>
          <p:cNvPr id="21" name="TextBox 20">
            <a:extLst>
              <a:ext uri="{FF2B5EF4-FFF2-40B4-BE49-F238E27FC236}">
                <a16:creationId xmlns:a16="http://schemas.microsoft.com/office/drawing/2014/main" id="{01B47841-84CA-7B90-C2A7-7BB15497FF5D}"/>
              </a:ext>
            </a:extLst>
          </p:cNvPr>
          <p:cNvSpPr txBox="1"/>
          <p:nvPr/>
        </p:nvSpPr>
        <p:spPr>
          <a:xfrm>
            <a:off x="3288189" y="5160392"/>
            <a:ext cx="2700000" cy="369332"/>
          </a:xfrm>
          <a:prstGeom prst="rect">
            <a:avLst/>
          </a:prstGeom>
          <a:noFill/>
        </p:spPr>
        <p:txBody>
          <a:bodyPr wrap="square" rtlCol="0">
            <a:spAutoFit/>
          </a:bodyPr>
          <a:lstStyle/>
          <a:p>
            <a:pPr algn="ctr"/>
            <a:r>
              <a:rPr lang="en-US" altLang="ko-KR"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CutMix</a:t>
            </a:r>
            <a:endPar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22" name="TextBox 21">
            <a:extLst>
              <a:ext uri="{FF2B5EF4-FFF2-40B4-BE49-F238E27FC236}">
                <a16:creationId xmlns:a16="http://schemas.microsoft.com/office/drawing/2014/main" id="{B75F6222-592B-6858-F491-E8CE743A9D86}"/>
              </a:ext>
            </a:extLst>
          </p:cNvPr>
          <p:cNvSpPr txBox="1"/>
          <p:nvPr/>
        </p:nvSpPr>
        <p:spPr>
          <a:xfrm>
            <a:off x="6170913" y="5160448"/>
            <a:ext cx="2700000" cy="369332"/>
          </a:xfrm>
          <a:prstGeom prst="rect">
            <a:avLst/>
          </a:prstGeom>
          <a:noFill/>
        </p:spPr>
        <p:txBody>
          <a:bodyPr wrap="square" rtlCol="0">
            <a:spAutoFit/>
          </a:bodyPr>
          <a:lstStyle/>
          <a:p>
            <a:pPr algn="ct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Mosaic</a:t>
            </a:r>
          </a:p>
        </p:txBody>
      </p:sp>
      <p:sp>
        <p:nvSpPr>
          <p:cNvPr id="23" name="TextBox 22">
            <a:extLst>
              <a:ext uri="{FF2B5EF4-FFF2-40B4-BE49-F238E27FC236}">
                <a16:creationId xmlns:a16="http://schemas.microsoft.com/office/drawing/2014/main" id="{99A15DE4-3D43-2145-1040-149825BC836A}"/>
              </a:ext>
            </a:extLst>
          </p:cNvPr>
          <p:cNvSpPr txBox="1"/>
          <p:nvPr/>
        </p:nvSpPr>
        <p:spPr>
          <a:xfrm>
            <a:off x="9048618" y="5160336"/>
            <a:ext cx="2700000" cy="369332"/>
          </a:xfrm>
          <a:prstGeom prst="rect">
            <a:avLst/>
          </a:prstGeom>
          <a:noFill/>
        </p:spPr>
        <p:txBody>
          <a:bodyPr wrap="square" rtlCol="0">
            <a:spAutoFit/>
          </a:bodyPr>
          <a:lstStyle/>
          <a:p>
            <a:pPr algn="ctr"/>
            <a:r>
              <a:rPr lang="en-US" altLang="ko-KR"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CutMix</a:t>
            </a:r>
            <a:r>
              <a:rPr lang="en-US" altLang="ko-KR"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 Mosaic</a:t>
            </a:r>
          </a:p>
        </p:txBody>
      </p:sp>
      <p:sp>
        <p:nvSpPr>
          <p:cNvPr id="18" name="직사각형 17">
            <a:extLst>
              <a:ext uri="{FF2B5EF4-FFF2-40B4-BE49-F238E27FC236}">
                <a16:creationId xmlns:a16="http://schemas.microsoft.com/office/drawing/2014/main" id="{87D1CE3E-636D-E9ED-7030-E0DA55A716B9}"/>
              </a:ext>
            </a:extLst>
          </p:cNvPr>
          <p:cNvSpPr/>
          <p:nvPr/>
        </p:nvSpPr>
        <p:spPr>
          <a:xfrm>
            <a:off x="419160" y="2055119"/>
            <a:ext cx="11304000" cy="36000"/>
          </a:xfrm>
          <a:prstGeom prst="rect">
            <a:avLst/>
          </a:prstGeom>
          <a:solidFill>
            <a:srgbClr val="C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28" name="TextBox 27">
            <a:extLst>
              <a:ext uri="{FF2B5EF4-FFF2-40B4-BE49-F238E27FC236}">
                <a16:creationId xmlns:a16="http://schemas.microsoft.com/office/drawing/2014/main" id="{66335B3D-E2D0-1FB3-DCFC-470E211FD845}"/>
              </a:ext>
            </a:extLst>
          </p:cNvPr>
          <p:cNvSpPr txBox="1"/>
          <p:nvPr/>
        </p:nvSpPr>
        <p:spPr>
          <a:xfrm>
            <a:off x="403169" y="1663386"/>
            <a:ext cx="1676400" cy="400110"/>
          </a:xfrm>
          <a:prstGeom prst="rect">
            <a:avLst/>
          </a:prstGeom>
          <a:noFill/>
        </p:spPr>
        <p:txBody>
          <a:bodyPr wrap="square" rtlCol="0">
            <a:spAutoFit/>
          </a:bodyPr>
          <a:lstStyle/>
          <a:p>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Category</a:t>
            </a:r>
            <a:r>
              <a:rPr lang="ko-KR" altLang="en-US"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C</a:t>
            </a:r>
            <a:endParaRPr lang="ko-KR" altLang="en-US"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19" name="TextBox 18">
            <a:extLst>
              <a:ext uri="{FF2B5EF4-FFF2-40B4-BE49-F238E27FC236}">
                <a16:creationId xmlns:a16="http://schemas.microsoft.com/office/drawing/2014/main" id="{25545473-F4D9-5F1E-E941-E26012CABE93}"/>
              </a:ext>
            </a:extLst>
          </p:cNvPr>
          <p:cNvSpPr txBox="1"/>
          <p:nvPr/>
        </p:nvSpPr>
        <p:spPr>
          <a:xfrm>
            <a:off x="399589" y="5936528"/>
            <a:ext cx="2700000" cy="276999"/>
          </a:xfrm>
          <a:prstGeom prst="rect">
            <a:avLst/>
          </a:prstGeom>
          <a:solidFill>
            <a:schemeClr val="bg1"/>
          </a:solidFill>
        </p:spPr>
        <p:txBody>
          <a:bodyPr wrap="square" rtlCol="0">
            <a:spAutoFit/>
          </a:bodyPr>
          <a:lstStyle/>
          <a:p>
            <a:r>
              <a:rPr lang="ko-KR" altLang="en-US" sz="12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변경 전</a:t>
            </a:r>
          </a:p>
        </p:txBody>
      </p:sp>
      <p:sp>
        <p:nvSpPr>
          <p:cNvPr id="32" name="TextBox 31">
            <a:extLst>
              <a:ext uri="{FF2B5EF4-FFF2-40B4-BE49-F238E27FC236}">
                <a16:creationId xmlns:a16="http://schemas.microsoft.com/office/drawing/2014/main" id="{EE4547C0-C9FA-4A6B-4D07-3E56129370E7}"/>
              </a:ext>
            </a:extLst>
          </p:cNvPr>
          <p:cNvSpPr txBox="1"/>
          <p:nvPr/>
        </p:nvSpPr>
        <p:spPr>
          <a:xfrm>
            <a:off x="399589" y="5934815"/>
            <a:ext cx="2700000" cy="276999"/>
          </a:xfrm>
          <a:prstGeom prst="rect">
            <a:avLst/>
          </a:prstGeom>
          <a:solidFill>
            <a:schemeClr val="bg1"/>
          </a:solidFill>
        </p:spPr>
        <p:txBody>
          <a:bodyPr wrap="square" rtlCol="0">
            <a:spAutoFit/>
          </a:bodyPr>
          <a:lstStyle/>
          <a:p>
            <a:r>
              <a:rPr lang="ko-KR" altLang="en-US" sz="12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변경 후</a:t>
            </a:r>
          </a:p>
        </p:txBody>
      </p:sp>
    </p:spTree>
    <p:extLst>
      <p:ext uri="{BB962C8B-B14F-4D97-AF65-F5344CB8AC3E}">
        <p14:creationId xmlns:p14="http://schemas.microsoft.com/office/powerpoint/2010/main" val="137201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B1415E12-4265-0DC2-AA2F-763401495118}"/>
              </a:ext>
            </a:extLst>
          </p:cNvPr>
          <p:cNvSpPr/>
          <p:nvPr/>
        </p:nvSpPr>
        <p:spPr>
          <a:xfrm flipV="1">
            <a:off x="5032786" y="5250843"/>
            <a:ext cx="2073260" cy="626779"/>
          </a:xfrm>
          <a:prstGeom prst="rect">
            <a:avLst/>
          </a:prstGeom>
          <a:solidFill>
            <a:schemeClr val="tx2">
              <a:alpha val="3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5" name="직사각형 4">
            <a:extLst>
              <a:ext uri="{FF2B5EF4-FFF2-40B4-BE49-F238E27FC236}">
                <a16:creationId xmlns:a16="http://schemas.microsoft.com/office/drawing/2014/main" id="{C3DF0218-E8CF-CEDF-6454-4BDAFBE888D8}"/>
              </a:ext>
            </a:extLst>
          </p:cNvPr>
          <p:cNvSpPr/>
          <p:nvPr/>
        </p:nvSpPr>
        <p:spPr>
          <a:xfrm flipV="1">
            <a:off x="5032786" y="3189548"/>
            <a:ext cx="2073260" cy="626779"/>
          </a:xfrm>
          <a:prstGeom prst="rect">
            <a:avLst/>
          </a:prstGeom>
          <a:solidFill>
            <a:srgbClr val="C00000">
              <a:alpha val="30000"/>
            </a:srgb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cxnSp>
        <p:nvCxnSpPr>
          <p:cNvPr id="7" name="직선 연결선 6">
            <a:extLst>
              <a:ext uri="{FF2B5EF4-FFF2-40B4-BE49-F238E27FC236}">
                <a16:creationId xmlns:a16="http://schemas.microsoft.com/office/drawing/2014/main" id="{63C427A9-E7BF-E05B-8842-C5485C04A3AB}"/>
              </a:ext>
            </a:extLst>
          </p:cNvPr>
          <p:cNvCxnSpPr/>
          <p:nvPr/>
        </p:nvCxnSpPr>
        <p:spPr>
          <a:xfrm>
            <a:off x="564000" y="690583"/>
            <a:ext cx="1162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694D93-B106-1554-F0EA-16206AD2D343}"/>
              </a:ext>
            </a:extLst>
          </p:cNvPr>
          <p:cNvSpPr txBox="1"/>
          <p:nvPr/>
        </p:nvSpPr>
        <p:spPr>
          <a:xfrm>
            <a:off x="563999" y="352029"/>
            <a:ext cx="6494193" cy="338554"/>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3-3.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데이터 </a:t>
            </a:r>
            <a:r>
              <a:rPr lang="ko-KR" altLang="en-US" sz="16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전처리</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방안 </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up-sampling &amp; down-sampling </a:t>
            </a:r>
            <a:endPar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9" name="직사각형 8">
            <a:extLst>
              <a:ext uri="{FF2B5EF4-FFF2-40B4-BE49-F238E27FC236}">
                <a16:creationId xmlns:a16="http://schemas.microsoft.com/office/drawing/2014/main" id="{71D9BC85-B1FA-D216-29CE-50595027FA46}"/>
              </a:ext>
            </a:extLst>
          </p:cNvPr>
          <p:cNvSpPr/>
          <p:nvPr/>
        </p:nvSpPr>
        <p:spPr>
          <a:xfrm>
            <a:off x="419160" y="2055119"/>
            <a:ext cx="11304000" cy="36000"/>
          </a:xfrm>
          <a:prstGeom prst="rect">
            <a:avLst/>
          </a:prstGeom>
          <a:solidFill>
            <a:srgbClr val="C0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10" name="TextBox 9">
            <a:extLst>
              <a:ext uri="{FF2B5EF4-FFF2-40B4-BE49-F238E27FC236}">
                <a16:creationId xmlns:a16="http://schemas.microsoft.com/office/drawing/2014/main" id="{A29C532C-C5F1-CC31-F8AE-E4B0F83D54E1}"/>
              </a:ext>
            </a:extLst>
          </p:cNvPr>
          <p:cNvSpPr txBox="1"/>
          <p:nvPr/>
        </p:nvSpPr>
        <p:spPr>
          <a:xfrm>
            <a:off x="403169" y="1663386"/>
            <a:ext cx="1676400" cy="400110"/>
          </a:xfrm>
          <a:prstGeom prst="rect">
            <a:avLst/>
          </a:prstGeom>
          <a:noFill/>
        </p:spPr>
        <p:txBody>
          <a:bodyPr wrap="square" rtlCol="0">
            <a:spAutoFit/>
          </a:bodyPr>
          <a:lstStyle/>
          <a:p>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Category</a:t>
            </a:r>
            <a:r>
              <a:rPr lang="ko-KR" altLang="en-US"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D</a:t>
            </a:r>
            <a:endParaRPr lang="ko-KR" altLang="en-US"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grpSp>
        <p:nvGrpSpPr>
          <p:cNvPr id="11" name="그룹 10">
            <a:extLst>
              <a:ext uri="{FF2B5EF4-FFF2-40B4-BE49-F238E27FC236}">
                <a16:creationId xmlns:a16="http://schemas.microsoft.com/office/drawing/2014/main" id="{B3854FDC-CA62-5F03-0211-E1C0AD3B5C51}"/>
              </a:ext>
            </a:extLst>
          </p:cNvPr>
          <p:cNvGrpSpPr/>
          <p:nvPr/>
        </p:nvGrpSpPr>
        <p:grpSpPr>
          <a:xfrm>
            <a:off x="703854" y="2593727"/>
            <a:ext cx="10774754" cy="3279856"/>
            <a:chOff x="703854" y="2593727"/>
            <a:chExt cx="10774754" cy="3279856"/>
          </a:xfrm>
        </p:grpSpPr>
        <p:grpSp>
          <p:nvGrpSpPr>
            <p:cNvPr id="12" name="그룹 11">
              <a:extLst>
                <a:ext uri="{FF2B5EF4-FFF2-40B4-BE49-F238E27FC236}">
                  <a16:creationId xmlns:a16="http://schemas.microsoft.com/office/drawing/2014/main" id="{312E2744-ABF2-CFBA-6635-F95803D65A94}"/>
                </a:ext>
              </a:extLst>
            </p:cNvPr>
            <p:cNvGrpSpPr/>
            <p:nvPr/>
          </p:nvGrpSpPr>
          <p:grpSpPr>
            <a:xfrm>
              <a:off x="703854" y="2593727"/>
              <a:ext cx="6435447" cy="3279856"/>
              <a:chOff x="703854" y="2889423"/>
              <a:chExt cx="6435447" cy="3279856"/>
            </a:xfrm>
          </p:grpSpPr>
          <p:sp>
            <p:nvSpPr>
              <p:cNvPr id="25" name="TextBox 24">
                <a:extLst>
                  <a:ext uri="{FF2B5EF4-FFF2-40B4-BE49-F238E27FC236}">
                    <a16:creationId xmlns:a16="http://schemas.microsoft.com/office/drawing/2014/main" id="{B0887413-86BE-F7F4-B08E-141F79513E9F}"/>
                  </a:ext>
                </a:extLst>
              </p:cNvPr>
              <p:cNvSpPr txBox="1"/>
              <p:nvPr/>
            </p:nvSpPr>
            <p:spPr>
              <a:xfrm>
                <a:off x="723766" y="4994559"/>
                <a:ext cx="4031114" cy="400110"/>
              </a:xfrm>
              <a:prstGeom prst="rect">
                <a:avLst/>
              </a:prstGeom>
              <a:noFill/>
            </p:spPr>
            <p:txBody>
              <a:bodyPr wrap="square" rtlCol="0">
                <a:spAutoFit/>
              </a:bodyPr>
              <a:lstStyle/>
              <a:p>
                <a:r>
                  <a:rPr lang="en-US" altLang="ko-KR" sz="2000" dirty="0">
                    <a:solidFill>
                      <a:schemeClr val="bg1"/>
                    </a:solidFill>
                    <a:latin typeface="Pretendard Medium" panose="02000603000000020004" pitchFamily="50" charset="-127"/>
                    <a:ea typeface="Pretendard Medium" panose="02000603000000020004" pitchFamily="50" charset="-127"/>
                    <a:cs typeface="Pretendard Medium" panose="02000603000000020004" pitchFamily="50" charset="-127"/>
                  </a:rPr>
                  <a:t>Label :</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5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0</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3</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11</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13</a:t>
                </a:r>
                <a:endParaRPr lang="ko-KR" altLang="en-US"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grpSp>
            <p:nvGrpSpPr>
              <p:cNvPr id="26" name="그룹 25">
                <a:extLst>
                  <a:ext uri="{FF2B5EF4-FFF2-40B4-BE49-F238E27FC236}">
                    <a16:creationId xmlns:a16="http://schemas.microsoft.com/office/drawing/2014/main" id="{2D41A54A-6A56-A10E-C57A-18A7A31F1188}"/>
                  </a:ext>
                </a:extLst>
              </p:cNvPr>
              <p:cNvGrpSpPr/>
              <p:nvPr/>
            </p:nvGrpSpPr>
            <p:grpSpPr>
              <a:xfrm>
                <a:off x="703854" y="2889423"/>
                <a:ext cx="6415535" cy="3279856"/>
                <a:chOff x="723766" y="3227976"/>
                <a:chExt cx="6415535" cy="3279856"/>
              </a:xfrm>
            </p:grpSpPr>
            <p:sp>
              <p:nvSpPr>
                <p:cNvPr id="28" name="TextBox 27">
                  <a:extLst>
                    <a:ext uri="{FF2B5EF4-FFF2-40B4-BE49-F238E27FC236}">
                      <a16:creationId xmlns:a16="http://schemas.microsoft.com/office/drawing/2014/main" id="{992D7B6F-1834-745B-A118-45ECE3654409}"/>
                    </a:ext>
                  </a:extLst>
                </p:cNvPr>
                <p:cNvSpPr txBox="1"/>
                <p:nvPr/>
              </p:nvSpPr>
              <p:spPr>
                <a:xfrm>
                  <a:off x="723766" y="3227976"/>
                  <a:ext cx="3836660" cy="707886"/>
                </a:xfrm>
                <a:prstGeom prst="rect">
                  <a:avLst/>
                </a:prstGeom>
                <a:noFill/>
              </p:spPr>
              <p:txBody>
                <a:bodyPr wrap="square" rtlCol="0">
                  <a:spAutoFit/>
                </a:bodyPr>
                <a:lstStyle/>
                <a:p>
                  <a:r>
                    <a:rPr lang="en-US" altLang="ko-KR" sz="2000" dirty="0">
                      <a:solidFill>
                        <a:schemeClr val="bg1"/>
                      </a:solidFill>
                      <a:latin typeface="Pretendard Medium" panose="02000603000000020004" pitchFamily="50" charset="-127"/>
                      <a:ea typeface="Pretendard Medium" panose="02000603000000020004" pitchFamily="50" charset="-127"/>
                      <a:cs typeface="Pretendard Medium" panose="02000603000000020004" pitchFamily="50" charset="-127"/>
                    </a:rPr>
                    <a:t>Label : 0 </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1</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12</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dirty="0">
                      <a:solidFill>
                        <a:schemeClr val="bg1"/>
                      </a:solidFill>
                      <a:latin typeface="Pretendard Medium" panose="02000603000000020004" pitchFamily="50" charset="-127"/>
                      <a:ea typeface="Pretendard Medium" panose="02000603000000020004" pitchFamily="50" charset="-127"/>
                      <a:cs typeface="Pretendard Medium" panose="02000603000000020004" pitchFamily="50" charset="-127"/>
                    </a:rPr>
                    <a:t>   13</a:t>
                  </a:r>
                  <a:endParaRPr lang="ko-KR" altLang="en-US" sz="2000" dirty="0">
                    <a:solidFill>
                      <a:schemeClr val="bg1"/>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cxnSp>
              <p:nvCxnSpPr>
                <p:cNvPr id="29" name="직선 화살표 연결선 28">
                  <a:extLst>
                    <a:ext uri="{FF2B5EF4-FFF2-40B4-BE49-F238E27FC236}">
                      <a16:creationId xmlns:a16="http://schemas.microsoft.com/office/drawing/2014/main" id="{DB0B5973-5E98-5BA0-1E69-C2F5366D8BD0}"/>
                    </a:ext>
                  </a:extLst>
                </p:cNvPr>
                <p:cNvCxnSpPr/>
                <p:nvPr/>
              </p:nvCxnSpPr>
              <p:spPr>
                <a:xfrm>
                  <a:off x="2658844" y="3628086"/>
                  <a:ext cx="0" cy="432000"/>
                </a:xfrm>
                <a:prstGeom prst="straightConnector1">
                  <a:avLst/>
                </a:prstGeom>
                <a:ln w="19050">
                  <a:solidFill>
                    <a:schemeClr val="tx2">
                      <a:lumMod val="50000"/>
                      <a:alpha val="50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8084900-2628-36A2-D683-4C2484BFB99A}"/>
                    </a:ext>
                  </a:extLst>
                </p:cNvPr>
                <p:cNvSpPr txBox="1"/>
                <p:nvPr/>
              </p:nvSpPr>
              <p:spPr>
                <a:xfrm>
                  <a:off x="743678" y="4066094"/>
                  <a:ext cx="4362190" cy="369332"/>
                </a:xfrm>
                <a:prstGeom prst="rect">
                  <a:avLst/>
                </a:prstGeom>
                <a:noFill/>
              </p:spPr>
              <p:txBody>
                <a:bodyPr wrap="square" rtlCol="0">
                  <a:spAutoFit/>
                </a:bodyPr>
                <a:lstStyle/>
                <a:p>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(BBox)                         </a:t>
                  </a:r>
                  <a:r>
                    <a:rPr lang="en-US" altLang="ko-KR"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279       226</a:t>
                  </a:r>
                  <a:endPar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cxnSp>
              <p:nvCxnSpPr>
                <p:cNvPr id="31" name="직선 화살표 연결선 30">
                  <a:extLst>
                    <a:ext uri="{FF2B5EF4-FFF2-40B4-BE49-F238E27FC236}">
                      <a16:creationId xmlns:a16="http://schemas.microsoft.com/office/drawing/2014/main" id="{4AA87AC4-1627-3E48-EA32-794229DF4252}"/>
                    </a:ext>
                  </a:extLst>
                </p:cNvPr>
                <p:cNvCxnSpPr/>
                <p:nvPr/>
              </p:nvCxnSpPr>
              <p:spPr>
                <a:xfrm>
                  <a:off x="3469073" y="3628086"/>
                  <a:ext cx="0" cy="432000"/>
                </a:xfrm>
                <a:prstGeom prst="straightConnector1">
                  <a:avLst/>
                </a:prstGeom>
                <a:ln w="19050">
                  <a:solidFill>
                    <a:schemeClr val="tx2">
                      <a:lumMod val="50000"/>
                      <a:alpha val="50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직선 화살표 연결선 31">
                  <a:extLst>
                    <a:ext uri="{FF2B5EF4-FFF2-40B4-BE49-F238E27FC236}">
                      <a16:creationId xmlns:a16="http://schemas.microsoft.com/office/drawing/2014/main" id="{288CAD16-CBB9-853B-053E-A4F5D1B5A976}"/>
                    </a:ext>
                  </a:extLst>
                </p:cNvPr>
                <p:cNvCxnSpPr/>
                <p:nvPr/>
              </p:nvCxnSpPr>
              <p:spPr>
                <a:xfrm>
                  <a:off x="2668466" y="5706667"/>
                  <a:ext cx="0" cy="432000"/>
                </a:xfrm>
                <a:prstGeom prst="straightConnector1">
                  <a:avLst/>
                </a:prstGeom>
                <a:ln w="19050">
                  <a:solidFill>
                    <a:schemeClr val="tx2">
                      <a:lumMod val="50000"/>
                      <a:alpha val="50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B9D71480-F3C5-7EA2-EC8B-8B706360837F}"/>
                    </a:ext>
                  </a:extLst>
                </p:cNvPr>
                <p:cNvCxnSpPr/>
                <p:nvPr/>
              </p:nvCxnSpPr>
              <p:spPr>
                <a:xfrm>
                  <a:off x="3490270" y="5706667"/>
                  <a:ext cx="0" cy="432000"/>
                </a:xfrm>
                <a:prstGeom prst="straightConnector1">
                  <a:avLst/>
                </a:prstGeom>
                <a:ln w="19050">
                  <a:solidFill>
                    <a:schemeClr val="tx2">
                      <a:lumMod val="50000"/>
                      <a:alpha val="50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78C7EFD-66FD-2C9A-4EAE-D0775A3F253A}"/>
                    </a:ext>
                  </a:extLst>
                </p:cNvPr>
                <p:cNvSpPr txBox="1"/>
                <p:nvPr/>
              </p:nvSpPr>
              <p:spPr>
                <a:xfrm>
                  <a:off x="743678" y="6138500"/>
                  <a:ext cx="4403718" cy="369332"/>
                </a:xfrm>
                <a:prstGeom prst="rect">
                  <a:avLst/>
                </a:prstGeom>
                <a:noFill/>
              </p:spPr>
              <p:txBody>
                <a:bodyPr wrap="square" rtlCol="0">
                  <a:spAutoFit/>
                </a:bodyPr>
                <a:lstStyle/>
                <a:p>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(BBox)      </a:t>
                  </a:r>
                  <a:r>
                    <a:rPr lang="en-US" altLang="ko-KR"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7164</a:t>
                  </a:r>
                  <a:r>
                    <a:rPr lang="en-US" altLang="ko-KR" sz="12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b="0" i="0" dirty="0">
                      <a:solidFill>
                        <a:schemeClr val="tx2">
                          <a:lumMod val="50000"/>
                        </a:schemeClr>
                      </a:solidFill>
                      <a:effectLst/>
                      <a:latin typeface="Pretendard Medium" panose="02000603000000020004" pitchFamily="50" charset="-127"/>
                      <a:ea typeface="Pretendard Medium" panose="02000603000000020004" pitchFamily="50" charset="-127"/>
                      <a:cs typeface="Pretendard Medium" panose="02000603000000020004" pitchFamily="50" charset="-127"/>
                    </a:rPr>
                    <a:t>5427</a:t>
                  </a:r>
                  <a:r>
                    <a:rPr lang="en-US" altLang="ko-KR"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5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4842    </a:t>
                  </a:r>
                  <a:r>
                    <a:rPr lang="en-US" altLang="ko-KR" sz="5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b="0" i="0" dirty="0">
                      <a:solidFill>
                        <a:schemeClr val="tx2">
                          <a:lumMod val="50000"/>
                        </a:schemeClr>
                      </a:solidFill>
                      <a:effectLst/>
                      <a:latin typeface="Pretendard Medium" panose="02000603000000020004" pitchFamily="50" charset="-127"/>
                      <a:ea typeface="Pretendard Medium" panose="02000603000000020004" pitchFamily="50" charset="-127"/>
                      <a:cs typeface="Pretendard Medium" panose="02000603000000020004" pitchFamily="50" charset="-127"/>
                    </a:rPr>
                    <a:t>4655</a:t>
                  </a:r>
                  <a:endPar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cxnSp>
              <p:nvCxnSpPr>
                <p:cNvPr id="35" name="직선 화살표 연결선 34">
                  <a:extLst>
                    <a:ext uri="{FF2B5EF4-FFF2-40B4-BE49-F238E27FC236}">
                      <a16:creationId xmlns:a16="http://schemas.microsoft.com/office/drawing/2014/main" id="{4488DDA2-705B-B136-3539-703E7CA4D233}"/>
                    </a:ext>
                  </a:extLst>
                </p:cNvPr>
                <p:cNvCxnSpPr/>
                <p:nvPr/>
              </p:nvCxnSpPr>
              <p:spPr>
                <a:xfrm>
                  <a:off x="1888820" y="5706667"/>
                  <a:ext cx="0" cy="432000"/>
                </a:xfrm>
                <a:prstGeom prst="straightConnector1">
                  <a:avLst/>
                </a:prstGeom>
                <a:ln w="19050">
                  <a:solidFill>
                    <a:schemeClr val="tx2">
                      <a:lumMod val="50000"/>
                      <a:alpha val="50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B2228332-7475-B5E5-E524-47D00275811C}"/>
                    </a:ext>
                  </a:extLst>
                </p:cNvPr>
                <p:cNvCxnSpPr/>
                <p:nvPr/>
              </p:nvCxnSpPr>
              <p:spPr>
                <a:xfrm>
                  <a:off x="4352888" y="5706667"/>
                  <a:ext cx="0" cy="432000"/>
                </a:xfrm>
                <a:prstGeom prst="straightConnector1">
                  <a:avLst/>
                </a:prstGeom>
                <a:ln w="19050">
                  <a:solidFill>
                    <a:schemeClr val="tx2">
                      <a:lumMod val="50000"/>
                      <a:alpha val="50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F18C72C-01C6-C4B6-4045-69C18A49F07E}"/>
                    </a:ext>
                  </a:extLst>
                </p:cNvPr>
                <p:cNvSpPr txBox="1"/>
                <p:nvPr/>
              </p:nvSpPr>
              <p:spPr>
                <a:xfrm>
                  <a:off x="5052698" y="3937132"/>
                  <a:ext cx="2086603" cy="400110"/>
                </a:xfrm>
                <a:prstGeom prst="rect">
                  <a:avLst/>
                </a:prstGeom>
                <a:noFill/>
              </p:spPr>
              <p:txBody>
                <a:bodyPr wrap="square" rtlCol="0">
                  <a:spAutoFit/>
                </a:bodyPr>
                <a:lstStyle/>
                <a:p>
                  <a:pPr algn="ct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Up-sampling</a:t>
                  </a:r>
                  <a:endParaRPr lang="ko-KR" altLang="en-US"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grpSp>
          <p:sp>
            <p:nvSpPr>
              <p:cNvPr id="27" name="TextBox 26">
                <a:extLst>
                  <a:ext uri="{FF2B5EF4-FFF2-40B4-BE49-F238E27FC236}">
                    <a16:creationId xmlns:a16="http://schemas.microsoft.com/office/drawing/2014/main" id="{19321040-5730-9703-98AF-869A50B59359}"/>
                  </a:ext>
                </a:extLst>
              </p:cNvPr>
              <p:cNvSpPr txBox="1"/>
              <p:nvPr/>
            </p:nvSpPr>
            <p:spPr>
              <a:xfrm>
                <a:off x="5052698" y="5659874"/>
                <a:ext cx="2086603" cy="400110"/>
              </a:xfrm>
              <a:prstGeom prst="rect">
                <a:avLst/>
              </a:prstGeom>
              <a:noFill/>
            </p:spPr>
            <p:txBody>
              <a:bodyPr wrap="square" rtlCol="0">
                <a:spAutoFit/>
              </a:bodyPr>
              <a:lstStyle/>
              <a:p>
                <a:pPr algn="ct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Down-sampling</a:t>
                </a:r>
                <a:endParaRPr lang="ko-KR" altLang="en-US"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grpSp>
        <p:grpSp>
          <p:nvGrpSpPr>
            <p:cNvPr id="13" name="그룹 12">
              <a:extLst>
                <a:ext uri="{FF2B5EF4-FFF2-40B4-BE49-F238E27FC236}">
                  <a16:creationId xmlns:a16="http://schemas.microsoft.com/office/drawing/2014/main" id="{528F4A7F-B16E-AAFD-809A-C1015ED28111}"/>
                </a:ext>
              </a:extLst>
            </p:cNvPr>
            <p:cNvGrpSpPr/>
            <p:nvPr/>
          </p:nvGrpSpPr>
          <p:grpSpPr>
            <a:xfrm>
              <a:off x="7058193" y="2593727"/>
              <a:ext cx="4420415" cy="3279856"/>
              <a:chOff x="148269" y="2889423"/>
              <a:chExt cx="4420415" cy="3279856"/>
            </a:xfrm>
          </p:grpSpPr>
          <p:sp>
            <p:nvSpPr>
              <p:cNvPr id="14" name="TextBox 13">
                <a:extLst>
                  <a:ext uri="{FF2B5EF4-FFF2-40B4-BE49-F238E27FC236}">
                    <a16:creationId xmlns:a16="http://schemas.microsoft.com/office/drawing/2014/main" id="{4927B2FA-0FA5-36D9-AA6F-38338C8683B7}"/>
                  </a:ext>
                </a:extLst>
              </p:cNvPr>
              <p:cNvSpPr txBox="1"/>
              <p:nvPr/>
            </p:nvSpPr>
            <p:spPr>
              <a:xfrm>
                <a:off x="164966" y="4994559"/>
                <a:ext cx="4031114" cy="400110"/>
              </a:xfrm>
              <a:prstGeom prst="rect">
                <a:avLst/>
              </a:prstGeom>
              <a:noFill/>
            </p:spPr>
            <p:txBody>
              <a:bodyPr wrap="square" rtlCol="0">
                <a:spAutoFit/>
              </a:bodyPr>
              <a:lstStyle/>
              <a:p>
                <a:r>
                  <a:rPr lang="en-US" altLang="ko-KR" sz="2000" dirty="0">
                    <a:solidFill>
                      <a:schemeClr val="bg1"/>
                    </a:solidFill>
                    <a:latin typeface="Pretendard Medium" panose="02000603000000020004" pitchFamily="50" charset="-127"/>
                    <a:ea typeface="Pretendard Medium" panose="02000603000000020004" pitchFamily="50" charset="-127"/>
                    <a:cs typeface="Pretendard Medium" panose="02000603000000020004" pitchFamily="50" charset="-127"/>
                  </a:rPr>
                  <a:t>Label :</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5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0</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3</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11</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13</a:t>
                </a:r>
                <a:endParaRPr lang="ko-KR" altLang="en-US"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grpSp>
            <p:nvGrpSpPr>
              <p:cNvPr id="15" name="그룹 14">
                <a:extLst>
                  <a:ext uri="{FF2B5EF4-FFF2-40B4-BE49-F238E27FC236}">
                    <a16:creationId xmlns:a16="http://schemas.microsoft.com/office/drawing/2014/main" id="{472467ED-C6AD-7A6F-D92A-92FE4AAD5655}"/>
                  </a:ext>
                </a:extLst>
              </p:cNvPr>
              <p:cNvGrpSpPr/>
              <p:nvPr/>
            </p:nvGrpSpPr>
            <p:grpSpPr>
              <a:xfrm>
                <a:off x="148269" y="2889423"/>
                <a:ext cx="4420415" cy="3279856"/>
                <a:chOff x="168181" y="3227976"/>
                <a:chExt cx="4420415" cy="3279856"/>
              </a:xfrm>
            </p:grpSpPr>
            <p:sp>
              <p:nvSpPr>
                <p:cNvPr id="16" name="TextBox 15">
                  <a:extLst>
                    <a:ext uri="{FF2B5EF4-FFF2-40B4-BE49-F238E27FC236}">
                      <a16:creationId xmlns:a16="http://schemas.microsoft.com/office/drawing/2014/main" id="{B606CEFC-E7C4-48D2-06B5-9CE15BB71985}"/>
                    </a:ext>
                  </a:extLst>
                </p:cNvPr>
                <p:cNvSpPr txBox="1"/>
                <p:nvPr/>
              </p:nvSpPr>
              <p:spPr>
                <a:xfrm>
                  <a:off x="168181" y="3227976"/>
                  <a:ext cx="3836660" cy="707886"/>
                </a:xfrm>
                <a:prstGeom prst="rect">
                  <a:avLst/>
                </a:prstGeom>
                <a:noFill/>
              </p:spPr>
              <p:txBody>
                <a:bodyPr wrap="square" rtlCol="0">
                  <a:spAutoFit/>
                </a:bodyPr>
                <a:lstStyle/>
                <a:p>
                  <a:r>
                    <a:rPr lang="en-US" altLang="ko-KR" sz="2000" dirty="0">
                      <a:solidFill>
                        <a:schemeClr val="bg1"/>
                      </a:solidFill>
                      <a:latin typeface="Pretendard Medium" panose="02000603000000020004" pitchFamily="50" charset="-127"/>
                      <a:ea typeface="Pretendard Medium" panose="02000603000000020004" pitchFamily="50" charset="-127"/>
                      <a:cs typeface="Pretendard Medium" panose="02000603000000020004" pitchFamily="50" charset="-127"/>
                    </a:rPr>
                    <a:t>Label : 0 </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1</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b="1"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12</a:t>
                  </a:r>
                  <a:r>
                    <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2000" dirty="0">
                      <a:solidFill>
                        <a:schemeClr val="bg1"/>
                      </a:solidFill>
                      <a:latin typeface="Pretendard Medium" panose="02000603000000020004" pitchFamily="50" charset="-127"/>
                      <a:ea typeface="Pretendard Medium" panose="02000603000000020004" pitchFamily="50" charset="-127"/>
                      <a:cs typeface="Pretendard Medium" panose="02000603000000020004" pitchFamily="50" charset="-127"/>
                    </a:rPr>
                    <a:t>   13</a:t>
                  </a:r>
                  <a:endParaRPr lang="ko-KR" altLang="en-US" sz="2000" dirty="0">
                    <a:solidFill>
                      <a:schemeClr val="bg1"/>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cxnSp>
              <p:nvCxnSpPr>
                <p:cNvPr id="17" name="직선 화살표 연결선 16">
                  <a:extLst>
                    <a:ext uri="{FF2B5EF4-FFF2-40B4-BE49-F238E27FC236}">
                      <a16:creationId xmlns:a16="http://schemas.microsoft.com/office/drawing/2014/main" id="{2B0612A4-1CF7-398A-71B6-80423299EC91}"/>
                    </a:ext>
                  </a:extLst>
                </p:cNvPr>
                <p:cNvCxnSpPr/>
                <p:nvPr/>
              </p:nvCxnSpPr>
              <p:spPr>
                <a:xfrm>
                  <a:off x="2103259" y="3628086"/>
                  <a:ext cx="0" cy="432000"/>
                </a:xfrm>
                <a:prstGeom prst="straightConnector1">
                  <a:avLst/>
                </a:prstGeom>
                <a:ln w="19050">
                  <a:solidFill>
                    <a:schemeClr val="tx2">
                      <a:lumMod val="50000"/>
                      <a:alpha val="50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01FF9DF-8053-F7C9-9B8A-5F7D3898AF04}"/>
                    </a:ext>
                  </a:extLst>
                </p:cNvPr>
                <p:cNvSpPr txBox="1"/>
                <p:nvPr/>
              </p:nvSpPr>
              <p:spPr>
                <a:xfrm>
                  <a:off x="188093" y="4066094"/>
                  <a:ext cx="4362190" cy="369332"/>
                </a:xfrm>
                <a:prstGeom prst="rect">
                  <a:avLst/>
                </a:prstGeom>
                <a:noFill/>
              </p:spPr>
              <p:txBody>
                <a:bodyPr wrap="square" rtlCol="0">
                  <a:spAutoFit/>
                </a:bodyPr>
                <a:lstStyle/>
                <a:p>
                  <a:r>
                    <a:rPr lang="en-US" altLang="ko-KR" sz="1400" dirty="0">
                      <a:solidFill>
                        <a:schemeClr val="bg1"/>
                      </a:solidFill>
                      <a:latin typeface="Pretendard Medium" panose="02000603000000020004" pitchFamily="50" charset="-127"/>
                      <a:ea typeface="Pretendard Medium" panose="02000603000000020004" pitchFamily="50" charset="-127"/>
                      <a:cs typeface="Pretendard Medium" panose="02000603000000020004" pitchFamily="50" charset="-127"/>
                    </a:rPr>
                    <a:t>(BBox)                         </a:t>
                  </a:r>
                  <a:r>
                    <a:rPr lang="en-US" altLang="ko-KR"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1116       576</a:t>
                  </a:r>
                  <a:endPar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cxnSp>
              <p:nvCxnSpPr>
                <p:cNvPr id="19" name="직선 화살표 연결선 18">
                  <a:extLst>
                    <a:ext uri="{FF2B5EF4-FFF2-40B4-BE49-F238E27FC236}">
                      <a16:creationId xmlns:a16="http://schemas.microsoft.com/office/drawing/2014/main" id="{D968C602-C751-30B0-CD03-C8083CBDFC05}"/>
                    </a:ext>
                  </a:extLst>
                </p:cNvPr>
                <p:cNvCxnSpPr/>
                <p:nvPr/>
              </p:nvCxnSpPr>
              <p:spPr>
                <a:xfrm>
                  <a:off x="2913488" y="3628086"/>
                  <a:ext cx="0" cy="432000"/>
                </a:xfrm>
                <a:prstGeom prst="straightConnector1">
                  <a:avLst/>
                </a:prstGeom>
                <a:ln w="19050">
                  <a:solidFill>
                    <a:schemeClr val="tx2">
                      <a:lumMod val="50000"/>
                      <a:alpha val="50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881A6C5F-D11F-47EC-38D6-22ACAA1BE543}"/>
                    </a:ext>
                  </a:extLst>
                </p:cNvPr>
                <p:cNvCxnSpPr/>
                <p:nvPr/>
              </p:nvCxnSpPr>
              <p:spPr>
                <a:xfrm>
                  <a:off x="2109666" y="5706667"/>
                  <a:ext cx="0" cy="432000"/>
                </a:xfrm>
                <a:prstGeom prst="straightConnector1">
                  <a:avLst/>
                </a:prstGeom>
                <a:ln w="19050">
                  <a:solidFill>
                    <a:schemeClr val="tx2">
                      <a:lumMod val="50000"/>
                      <a:alpha val="50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1ECFD442-278B-B557-BDC9-756668FF1DD0}"/>
                    </a:ext>
                  </a:extLst>
                </p:cNvPr>
                <p:cNvCxnSpPr/>
                <p:nvPr/>
              </p:nvCxnSpPr>
              <p:spPr>
                <a:xfrm>
                  <a:off x="2931470" y="5706667"/>
                  <a:ext cx="0" cy="432000"/>
                </a:xfrm>
                <a:prstGeom prst="straightConnector1">
                  <a:avLst/>
                </a:prstGeom>
                <a:ln w="19050">
                  <a:solidFill>
                    <a:schemeClr val="tx2">
                      <a:lumMod val="50000"/>
                      <a:alpha val="50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A174FA2-EAB2-438C-1F94-4CC276065A07}"/>
                    </a:ext>
                  </a:extLst>
                </p:cNvPr>
                <p:cNvSpPr txBox="1"/>
                <p:nvPr/>
              </p:nvSpPr>
              <p:spPr>
                <a:xfrm>
                  <a:off x="184878" y="6138500"/>
                  <a:ext cx="4403718" cy="369332"/>
                </a:xfrm>
                <a:prstGeom prst="rect">
                  <a:avLst/>
                </a:prstGeom>
                <a:noFill/>
              </p:spPr>
              <p:txBody>
                <a:bodyPr wrap="square" rtlCol="0">
                  <a:spAutoFit/>
                </a:bodyPr>
                <a:lstStyle/>
                <a:p>
                  <a:r>
                    <a:rPr lang="en-US" altLang="ko-KR" sz="1400" dirty="0">
                      <a:solidFill>
                        <a:schemeClr val="bg1"/>
                      </a:solidFill>
                      <a:latin typeface="Pretendard Medium" panose="02000603000000020004" pitchFamily="50" charset="-127"/>
                      <a:ea typeface="Pretendard Medium" panose="02000603000000020004" pitchFamily="50" charset="-127"/>
                      <a:cs typeface="Pretendard Medium" panose="02000603000000020004" pitchFamily="50" charset="-127"/>
                    </a:rPr>
                    <a:t>(BBox)      </a:t>
                  </a:r>
                  <a:r>
                    <a:rPr lang="en-US" altLang="ko-KR"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3672</a:t>
                  </a:r>
                  <a:r>
                    <a:rPr lang="en-US" altLang="ko-KR" sz="12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5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12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b="0" i="0" dirty="0">
                      <a:solidFill>
                        <a:schemeClr val="tx2">
                          <a:lumMod val="50000"/>
                        </a:schemeClr>
                      </a:solidFill>
                      <a:effectLst/>
                      <a:latin typeface="Pretendard Medium" panose="02000603000000020004" pitchFamily="50" charset="-127"/>
                      <a:ea typeface="Pretendard Medium" panose="02000603000000020004" pitchFamily="50" charset="-127"/>
                      <a:cs typeface="Pretendard Medium" panose="02000603000000020004" pitchFamily="50" charset="-127"/>
                    </a:rPr>
                    <a:t>2829</a:t>
                  </a:r>
                  <a:r>
                    <a:rPr lang="en-US" altLang="ko-KR"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sz="5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3644    </a:t>
                  </a:r>
                  <a:r>
                    <a:rPr lang="en-US" altLang="ko-KR" sz="5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     </a:t>
                  </a:r>
                  <a:r>
                    <a:rPr lang="en-US" altLang="ko-KR" b="0" i="0" dirty="0">
                      <a:solidFill>
                        <a:schemeClr val="tx2">
                          <a:lumMod val="50000"/>
                        </a:schemeClr>
                      </a:solidFill>
                      <a:effectLst/>
                      <a:latin typeface="Pretendard Medium" panose="02000603000000020004" pitchFamily="50" charset="-127"/>
                      <a:ea typeface="Pretendard Medium" panose="02000603000000020004" pitchFamily="50" charset="-127"/>
                      <a:cs typeface="Pretendard Medium" panose="02000603000000020004" pitchFamily="50" charset="-127"/>
                    </a:rPr>
                    <a:t>3047</a:t>
                  </a:r>
                  <a:endParaRPr lang="en-US" altLang="ko-KR" sz="20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cxnSp>
              <p:nvCxnSpPr>
                <p:cNvPr id="23" name="직선 화살표 연결선 22">
                  <a:extLst>
                    <a:ext uri="{FF2B5EF4-FFF2-40B4-BE49-F238E27FC236}">
                      <a16:creationId xmlns:a16="http://schemas.microsoft.com/office/drawing/2014/main" id="{B47FAAEA-8EA7-75CB-A2E9-08556CFD32D4}"/>
                    </a:ext>
                  </a:extLst>
                </p:cNvPr>
                <p:cNvCxnSpPr/>
                <p:nvPr/>
              </p:nvCxnSpPr>
              <p:spPr>
                <a:xfrm>
                  <a:off x="1330020" y="5706667"/>
                  <a:ext cx="0" cy="432000"/>
                </a:xfrm>
                <a:prstGeom prst="straightConnector1">
                  <a:avLst/>
                </a:prstGeom>
                <a:ln w="19050">
                  <a:solidFill>
                    <a:schemeClr val="tx2">
                      <a:lumMod val="50000"/>
                      <a:alpha val="50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8F976E31-1099-1D52-B803-8E37FD6C368D}"/>
                    </a:ext>
                  </a:extLst>
                </p:cNvPr>
                <p:cNvCxnSpPr/>
                <p:nvPr/>
              </p:nvCxnSpPr>
              <p:spPr>
                <a:xfrm>
                  <a:off x="3794088" y="5706667"/>
                  <a:ext cx="0" cy="432000"/>
                </a:xfrm>
                <a:prstGeom prst="straightConnector1">
                  <a:avLst/>
                </a:prstGeom>
                <a:ln w="19050">
                  <a:solidFill>
                    <a:schemeClr val="tx2">
                      <a:lumMod val="50000"/>
                      <a:alpha val="50000"/>
                    </a:schemeClr>
                  </a:solidFill>
                  <a:round/>
                  <a:headEnd type="none"/>
                  <a:tailEnd type="none"/>
                </a:ln>
              </p:spPr>
              <p:style>
                <a:lnRef idx="1">
                  <a:schemeClr val="accent1"/>
                </a:lnRef>
                <a:fillRef idx="0">
                  <a:schemeClr val="accent1"/>
                </a:fillRef>
                <a:effectRef idx="0">
                  <a:schemeClr val="accent1"/>
                </a:effectRef>
                <a:fontRef idx="minor">
                  <a:schemeClr val="tx1"/>
                </a:fontRef>
              </p:style>
            </p:cxnSp>
          </p:grpSp>
        </p:grpSp>
      </p:grpSp>
      <p:cxnSp>
        <p:nvCxnSpPr>
          <p:cNvPr id="39" name="직선 연결선 38">
            <a:extLst>
              <a:ext uri="{FF2B5EF4-FFF2-40B4-BE49-F238E27FC236}">
                <a16:creationId xmlns:a16="http://schemas.microsoft.com/office/drawing/2014/main" id="{4FF290DE-7BD7-D7A1-92AE-1C173858DF2A}"/>
              </a:ext>
            </a:extLst>
          </p:cNvPr>
          <p:cNvCxnSpPr>
            <a:cxnSpLocks/>
          </p:cNvCxnSpPr>
          <p:nvPr/>
        </p:nvCxnSpPr>
        <p:spPr>
          <a:xfrm>
            <a:off x="3094251" y="4470945"/>
            <a:ext cx="6347350" cy="0"/>
          </a:xfrm>
          <a:prstGeom prst="line">
            <a:avLst/>
          </a:prstGeom>
          <a:ln w="15875">
            <a:solidFill>
              <a:schemeClr val="tx2">
                <a:lumMod val="50000"/>
                <a:alpha val="3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366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직선 연결선 8">
            <a:extLst>
              <a:ext uri="{FF2B5EF4-FFF2-40B4-BE49-F238E27FC236}">
                <a16:creationId xmlns:a16="http://schemas.microsoft.com/office/drawing/2014/main" id="{907F1B1B-0785-6E7A-47BE-9570E078E07C}"/>
              </a:ext>
            </a:extLst>
          </p:cNvPr>
          <p:cNvCxnSpPr/>
          <p:nvPr/>
        </p:nvCxnSpPr>
        <p:spPr>
          <a:xfrm>
            <a:off x="564000" y="690583"/>
            <a:ext cx="1162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917D595-73D9-9310-ED33-B8C303E97CA1}"/>
              </a:ext>
            </a:extLst>
          </p:cNvPr>
          <p:cNvSpPr txBox="1"/>
          <p:nvPr/>
        </p:nvSpPr>
        <p:spPr>
          <a:xfrm>
            <a:off x="563999" y="352029"/>
            <a:ext cx="6494193" cy="338554"/>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3-3.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데이터 </a:t>
            </a:r>
            <a:r>
              <a:rPr lang="ko-KR" altLang="en-US" sz="16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전처리</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이슈 </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6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CutMix</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p:txBody>
      </p:sp>
      <p:pic>
        <p:nvPicPr>
          <p:cNvPr id="3" name="그림 2">
            <a:extLst>
              <a:ext uri="{FF2B5EF4-FFF2-40B4-BE49-F238E27FC236}">
                <a16:creationId xmlns:a16="http://schemas.microsoft.com/office/drawing/2014/main" id="{CE09629A-16CF-DCDD-A9E3-3C8C529ADBEB}"/>
              </a:ext>
            </a:extLst>
          </p:cNvPr>
          <p:cNvPicPr>
            <a:picLocks noChangeAspect="1"/>
          </p:cNvPicPr>
          <p:nvPr/>
        </p:nvPicPr>
        <p:blipFill>
          <a:blip r:embed="rId2"/>
          <a:stretch>
            <a:fillRect/>
          </a:stretch>
        </p:blipFill>
        <p:spPr>
          <a:xfrm>
            <a:off x="933752" y="1239884"/>
            <a:ext cx="4680000" cy="4680000"/>
          </a:xfrm>
          <a:prstGeom prst="rect">
            <a:avLst/>
          </a:prstGeom>
          <a:effectLst/>
        </p:spPr>
      </p:pic>
      <p:pic>
        <p:nvPicPr>
          <p:cNvPr id="12" name="그림 11">
            <a:extLst>
              <a:ext uri="{FF2B5EF4-FFF2-40B4-BE49-F238E27FC236}">
                <a16:creationId xmlns:a16="http://schemas.microsoft.com/office/drawing/2014/main" id="{76DB18A0-C03E-2B82-614E-D1963A097217}"/>
              </a:ext>
            </a:extLst>
          </p:cNvPr>
          <p:cNvPicPr>
            <a:picLocks noChangeAspect="1"/>
          </p:cNvPicPr>
          <p:nvPr/>
        </p:nvPicPr>
        <p:blipFill>
          <a:blip r:embed="rId3"/>
          <a:stretch>
            <a:fillRect/>
          </a:stretch>
        </p:blipFill>
        <p:spPr>
          <a:xfrm>
            <a:off x="6578248" y="1239884"/>
            <a:ext cx="4680000" cy="4680000"/>
          </a:xfrm>
          <a:prstGeom prst="rect">
            <a:avLst/>
          </a:prstGeom>
          <a:effectLst/>
        </p:spPr>
      </p:pic>
      <p:sp>
        <p:nvSpPr>
          <p:cNvPr id="11" name="직사각형 10">
            <a:extLst>
              <a:ext uri="{FF2B5EF4-FFF2-40B4-BE49-F238E27FC236}">
                <a16:creationId xmlns:a16="http://schemas.microsoft.com/office/drawing/2014/main" id="{02ED7DB5-830D-4046-05FF-F3CF98AAC726}"/>
              </a:ext>
            </a:extLst>
          </p:cNvPr>
          <p:cNvSpPr/>
          <p:nvPr/>
        </p:nvSpPr>
        <p:spPr>
          <a:xfrm>
            <a:off x="2016560" y="1498599"/>
            <a:ext cx="3571593" cy="3970867"/>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a:extLst>
              <a:ext uri="{FF2B5EF4-FFF2-40B4-BE49-F238E27FC236}">
                <a16:creationId xmlns:a16="http://schemas.microsoft.com/office/drawing/2014/main" id="{3434A1BE-54B2-D60F-E6F4-57D8992FEBAB}"/>
              </a:ext>
            </a:extLst>
          </p:cNvPr>
          <p:cNvSpPr/>
          <p:nvPr/>
        </p:nvSpPr>
        <p:spPr>
          <a:xfrm>
            <a:off x="6978316" y="4100362"/>
            <a:ext cx="895149" cy="866274"/>
          </a:xfrm>
          <a:prstGeom prst="rect">
            <a:avLst/>
          </a:prstGeom>
          <a:noFill/>
          <a:ln w="412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50330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1A5C06F5-AADA-D01A-3C13-31BC60F8782F}"/>
              </a:ext>
            </a:extLst>
          </p:cNvPr>
          <p:cNvCxnSpPr/>
          <p:nvPr/>
        </p:nvCxnSpPr>
        <p:spPr>
          <a:xfrm>
            <a:off x="563880" y="690880"/>
            <a:ext cx="11628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B7FACAB-BB85-C7D1-85A1-4C317BD11B22}"/>
              </a:ext>
            </a:extLst>
          </p:cNvPr>
          <p:cNvSpPr txBox="1"/>
          <p:nvPr/>
        </p:nvSpPr>
        <p:spPr>
          <a:xfrm>
            <a:off x="563880" y="351790"/>
            <a:ext cx="2454275" cy="338455"/>
          </a:xfrm>
          <a:prstGeom prst="rect">
            <a:avLst/>
          </a:prstGeom>
          <a:noFill/>
        </p:spPr>
        <p:txBody>
          <a:bodyPr wrap="square" rtlCol="0" anchor="ctr">
            <a:spAutoFit/>
          </a:bodyPr>
          <a:lstStyle/>
          <a:p>
            <a:r>
              <a:rPr lang="en-US" altLang="ko-KR" sz="1600" dirty="0">
                <a:latin typeface="Pretendard" panose="02000503000000020004" pitchFamily="50" charset="-127"/>
                <a:ea typeface="Pretendard" panose="02000503000000020004" pitchFamily="50" charset="-127"/>
                <a:cs typeface="Pretendard" panose="02000503000000020004" pitchFamily="50" charset="-127"/>
              </a:rPr>
              <a:t>3-4. workflow</a:t>
            </a:r>
            <a:endParaRPr lang="ko-KR" altLang="en-US" sz="1600" dirty="0">
              <a:latin typeface="Pretendard" panose="02000503000000020004" pitchFamily="50" charset="-127"/>
              <a:ea typeface="Pretendard" panose="02000503000000020004" pitchFamily="50" charset="-127"/>
              <a:cs typeface="Pretendard" panose="02000503000000020004" pitchFamily="50" charset="-127"/>
            </a:endParaRPr>
          </a:p>
        </p:txBody>
      </p:sp>
      <p:sp>
        <p:nvSpPr>
          <p:cNvPr id="20" name="TextBox 19"/>
          <p:cNvSpPr txBox="1">
            <a:spLocks/>
          </p:cNvSpPr>
          <p:nvPr/>
        </p:nvSpPr>
        <p:spPr>
          <a:xfrm rot="0">
            <a:off x="-210185" y="3967480"/>
            <a:ext cx="3137535" cy="308610"/>
          </a:xfrm>
          <a:prstGeom prst="rect"/>
          <a:noFill/>
        </p:spPr>
        <p:txBody>
          <a:bodyPr wrap="square" lIns="91440" tIns="45720" rIns="91440" bIns="45720" numCol="1" vert="horz" anchor="t">
            <a:spAutoFit/>
          </a:bodyPr>
          <a:lstStyle/>
          <a:p>
            <a:pPr marL="0" indent="0" algn="ctr" latinLnBrk="0">
              <a:buFontTx/>
              <a:buNone/>
            </a:pPr>
            <a:r>
              <a:rPr lang="ko-KR" altLang="en-US" sz="1400">
                <a:latin typeface="Pretendard" charset="0"/>
                <a:ea typeface="Pretendard" charset="0"/>
                <a:cs typeface="Pretendard" charset="0"/>
              </a:rPr>
              <a:t>데이터 형식 변환</a:t>
            </a:r>
            <a:endParaRPr lang="ko-KR" altLang="en-US" sz="1400">
              <a:latin typeface="Pretendard" charset="0"/>
              <a:ea typeface="Pretendard" charset="0"/>
              <a:cs typeface="Pretendard" charset="0"/>
            </a:endParaRPr>
          </a:p>
        </p:txBody>
      </p:sp>
      <p:cxnSp>
        <p:nvCxnSpPr>
          <p:cNvPr id="33" name="직선 화살표 연결선 32">
            <a:extLst>
              <a:ext uri="{FF2B5EF4-FFF2-40B4-BE49-F238E27FC236}">
                <a16:creationId xmlns:a16="http://schemas.microsoft.com/office/drawing/2014/main" id="{3DE02B2B-5E5C-E0A7-F588-1D0CDA7E8C73}"/>
              </a:ext>
            </a:extLst>
          </p:cNvPr>
          <p:cNvCxnSpPr/>
          <p:nvPr/>
        </p:nvCxnSpPr>
        <p:spPr>
          <a:xfrm>
            <a:off x="6378575" y="3992245"/>
            <a:ext cx="0" cy="360045"/>
          </a:xfrm>
          <a:prstGeom prst="straightConnector1">
            <a:avLst/>
          </a:prstGeom>
          <a:ln w="15875">
            <a:solidFill>
              <a:srgbClr val="5C6573">
                <a:alpha val="60000"/>
              </a:srgb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587A7003-28BE-CE4C-6522-F0DAF324EFA3}"/>
              </a:ext>
            </a:extLst>
          </p:cNvPr>
          <p:cNvCxnSpPr/>
          <p:nvPr/>
        </p:nvCxnSpPr>
        <p:spPr>
          <a:xfrm>
            <a:off x="3205480" y="4002405"/>
            <a:ext cx="0" cy="360045"/>
          </a:xfrm>
          <a:prstGeom prst="straightConnector1">
            <a:avLst/>
          </a:prstGeom>
          <a:ln w="15875">
            <a:solidFill>
              <a:srgbClr val="5C6573">
                <a:alpha val="60000"/>
              </a:srgb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74B8DC7C-FE4B-3BCA-D1EA-96FACE8569A5}"/>
              </a:ext>
            </a:extLst>
          </p:cNvPr>
          <p:cNvCxnSpPr/>
          <p:nvPr/>
        </p:nvCxnSpPr>
        <p:spPr>
          <a:xfrm>
            <a:off x="9479915" y="3982720"/>
            <a:ext cx="0" cy="360045"/>
          </a:xfrm>
          <a:prstGeom prst="straightConnector1">
            <a:avLst/>
          </a:prstGeom>
          <a:ln w="15875">
            <a:solidFill>
              <a:srgbClr val="5C6573">
                <a:alpha val="60000"/>
              </a:srgbClr>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41" name="그룹 40">
            <a:extLst>
              <a:ext uri="{FF2B5EF4-FFF2-40B4-BE49-F238E27FC236}">
                <a16:creationId xmlns:a16="http://schemas.microsoft.com/office/drawing/2014/main" id="{198D3177-7CCC-AFA8-225D-C12CE5F9CDD0}"/>
              </a:ext>
            </a:extLst>
          </p:cNvPr>
          <p:cNvGrpSpPr/>
          <p:nvPr/>
        </p:nvGrpSpPr>
        <p:grpSpPr>
          <a:xfrm>
            <a:off x="1626235" y="1301750"/>
            <a:ext cx="9434830" cy="4835525"/>
            <a:chOff x="1626235" y="1301750"/>
            <a:chExt cx="9434830" cy="4835525"/>
          </a:xfrm>
        </p:grpSpPr>
        <p:sp>
          <p:nvSpPr>
            <p:cNvPr id="70" name="직사각형 69"/>
            <p:cNvSpPr>
              <a:spLocks/>
            </p:cNvSpPr>
            <p:nvPr/>
          </p:nvSpPr>
          <p:spPr>
            <a:xfrm rot="0">
              <a:off x="2056765" y="4457065"/>
              <a:ext cx="8468995" cy="418465"/>
            </a:xfrm>
            <a:prstGeom prst="rect"/>
            <a:solidFill>
              <a:schemeClr val="accent1">
                <a:lumMod val="40000"/>
                <a:lumOff val="60000"/>
                <a:alpha val="2983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a:buFontTx/>
                <a:buNone/>
              </a:pPr>
              <a:endParaRPr lang="ko-KR" altLang="en-US"/>
            </a:p>
          </p:txBody>
        </p:sp>
        <p:sp>
          <p:nvSpPr>
            <p:cNvPr id="22" name="직사각형 21"/>
            <p:cNvSpPr>
              <a:spLocks/>
            </p:cNvSpPr>
            <p:nvPr/>
          </p:nvSpPr>
          <p:spPr>
            <a:xfrm rot="0">
              <a:off x="2056765" y="3505835"/>
              <a:ext cx="8468995" cy="418465"/>
            </a:xfrm>
            <a:prstGeom prst="rect"/>
            <a:solidFill>
              <a:schemeClr val="accent1">
                <a:lumMod val="40000"/>
                <a:lumOff val="60000"/>
                <a:alpha val="2983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a:buFontTx/>
                <a:buNone/>
              </a:pPr>
              <a:endParaRPr lang="ko-KR" altLang="en-US"/>
            </a:p>
          </p:txBody>
        </p:sp>
        <p:grpSp>
          <p:nvGrpSpPr>
            <p:cNvPr id="40" name="그룹 39">
              <a:extLst>
                <a:ext uri="{FF2B5EF4-FFF2-40B4-BE49-F238E27FC236}">
                  <a16:creationId xmlns:a16="http://schemas.microsoft.com/office/drawing/2014/main" id="{E66FE95F-4E89-D6EF-5E34-41447693F467}"/>
                </a:ext>
              </a:extLst>
            </p:cNvPr>
            <p:cNvGrpSpPr/>
            <p:nvPr/>
          </p:nvGrpSpPr>
          <p:grpSpPr>
            <a:xfrm>
              <a:off x="1626235" y="1301750"/>
              <a:ext cx="9434830" cy="4835525"/>
              <a:chOff x="1626235" y="1301750"/>
              <a:chExt cx="9434830" cy="4835525"/>
            </a:xfrm>
          </p:grpSpPr>
          <p:grpSp>
            <p:nvGrpSpPr>
              <p:cNvPr id="21" name="그룹 20">
                <a:extLst>
                  <a:ext uri="{FF2B5EF4-FFF2-40B4-BE49-F238E27FC236}">
                    <a16:creationId xmlns:a16="http://schemas.microsoft.com/office/drawing/2014/main" id="{77A3ABD8-A774-E0A1-C83E-D150228FA402}"/>
                  </a:ext>
                </a:extLst>
              </p:cNvPr>
              <p:cNvGrpSpPr/>
              <p:nvPr/>
            </p:nvGrpSpPr>
            <p:grpSpPr>
              <a:xfrm>
                <a:off x="1666240" y="1301750"/>
                <a:ext cx="9316085" cy="4835525"/>
                <a:chOff x="1666240" y="1301750"/>
                <a:chExt cx="9316085" cy="4835525"/>
              </a:xfrm>
            </p:grpSpPr>
            <p:sp>
              <p:nvSpPr>
                <p:cNvPr id="9" name="TextBox 8"/>
                <p:cNvSpPr txBox="1">
                  <a:spLocks/>
                </p:cNvSpPr>
                <p:nvPr/>
              </p:nvSpPr>
              <p:spPr>
                <a:xfrm rot="0">
                  <a:off x="5118100" y="2586355"/>
                  <a:ext cx="2520950" cy="370205"/>
                </a:xfrm>
                <a:prstGeom prst="rect"/>
                <a:noFill/>
              </p:spPr>
              <p:txBody>
                <a:bodyPr wrap="square" lIns="91440" tIns="45720" rIns="91440" bIns="45720" numCol="1" vert="horz" anchor="t">
                  <a:spAutoFit/>
                </a:bodyPr>
                <a:lstStyle/>
                <a:p>
                  <a:pPr marL="0" indent="0" algn="ctr" latinLnBrk="0">
                    <a:buFontTx/>
                    <a:buNone/>
                  </a:pPr>
                  <a:r>
                    <a:rPr lang="en-US" altLang="ko-KR">
                      <a:latin typeface="Pretendard" charset="0"/>
                      <a:ea typeface="Pretendard" charset="0"/>
                      <a:cs typeface="Pretendard" charset="0"/>
                    </a:rPr>
                    <a:t>COCO dataset</a:t>
                  </a:r>
                  <a:endParaRPr lang="ko-KR" altLang="en-US">
                    <a:latin typeface="Pretendard" charset="0"/>
                    <a:ea typeface="Pretendard" charset="0"/>
                    <a:cs typeface="Pretendard" charset="0"/>
                  </a:endParaRPr>
                </a:p>
              </p:txBody>
            </p:sp>
            <p:sp>
              <p:nvSpPr>
                <p:cNvPr id="10" name="TextBox 9"/>
                <p:cNvSpPr txBox="1">
                  <a:spLocks/>
                </p:cNvSpPr>
                <p:nvPr/>
              </p:nvSpPr>
              <p:spPr>
                <a:xfrm rot="0">
                  <a:off x="1666240" y="3524885"/>
                  <a:ext cx="3137535" cy="1355090"/>
                </a:xfrm>
                <a:prstGeom prst="rect"/>
                <a:noFill/>
              </p:spPr>
              <p:txBody>
                <a:bodyPr wrap="square" lIns="91440" tIns="45720" rIns="91440" bIns="45720" numCol="1" vert="horz" anchor="t">
                  <a:spAutoFit/>
                </a:bodyPr>
                <a:lstStyle/>
                <a:p>
                  <a:pPr marL="0" indent="0" algn="ctr" latinLnBrk="0">
                    <a:buFontTx/>
                    <a:buNone/>
                  </a:pPr>
                  <a:r>
                    <a:rPr lang="en-US" altLang="ko-KR">
                      <a:latin typeface="Pretendard" charset="0"/>
                      <a:ea typeface="Pretendard" charset="0"/>
                      <a:cs typeface="Pretendard" charset="0"/>
                    </a:rPr>
                    <a:t>Faster R-CNN</a:t>
                  </a:r>
                  <a:endParaRPr lang="ko-KR" altLang="en-US">
                    <a:latin typeface="Pretendard" charset="0"/>
                    <a:ea typeface="Pretendard" charset="0"/>
                    <a:cs typeface="Pretendard" charset="0"/>
                  </a:endParaRPr>
                </a:p>
                <a:p>
                  <a:pPr marL="0" indent="0" algn="ctr" latinLnBrk="0">
                    <a:buFontTx/>
                    <a:buNone/>
                  </a:pPr>
                  <a:endParaRPr lang="ko-KR" altLang="en-US">
                    <a:latin typeface="Pretendard" charset="0"/>
                    <a:ea typeface="Pretendard" charset="0"/>
                    <a:cs typeface="Pretendard" charset="0"/>
                  </a:endParaRPr>
                </a:p>
                <a:p>
                  <a:pPr marL="0" indent="0" algn="ctr" latinLnBrk="0">
                    <a:buFontTx/>
                    <a:buNone/>
                  </a:pPr>
                  <a:endParaRPr lang="ko-KR" altLang="en-US">
                    <a:latin typeface="Pretendard" charset="0"/>
                    <a:ea typeface="Pretendard" charset="0"/>
                    <a:cs typeface="Pretendard" charset="0"/>
                  </a:endParaRPr>
                </a:p>
                <a:p>
                  <a:pPr marL="0" indent="0" algn="ctr" latinLnBrk="0">
                    <a:buFontTx/>
                    <a:buNone/>
                  </a:pPr>
                  <a:endParaRPr lang="ko-KR" altLang="en-US" sz="1000">
                    <a:latin typeface="Pretendard" charset="0"/>
                    <a:ea typeface="Pretendard" charset="0"/>
                    <a:cs typeface="Pretendard" charset="0"/>
                  </a:endParaRPr>
                </a:p>
                <a:p>
                  <a:pPr marL="0" indent="0" algn="ctr" latinLnBrk="0">
                    <a:buFontTx/>
                    <a:buNone/>
                  </a:pPr>
                  <a:r>
                    <a:rPr lang="en-US" altLang="ko-KR">
                      <a:latin typeface="Pretendard" charset="0"/>
                      <a:ea typeface="Pretendard" charset="0"/>
                      <a:cs typeface="Pretendard" charset="0"/>
                    </a:rPr>
                    <a:t>Pascal VOC </a:t>
                  </a:r>
                  <a:endParaRPr lang="ko-KR" altLang="en-US">
                    <a:latin typeface="Pretendard" charset="0"/>
                    <a:ea typeface="Pretendard" charset="0"/>
                    <a:cs typeface="Pretendard" charset="0"/>
                  </a:endParaRPr>
                </a:p>
              </p:txBody>
            </p:sp>
            <p:sp>
              <p:nvSpPr>
                <p:cNvPr id="19" name="TextBox 18"/>
                <p:cNvSpPr txBox="1">
                  <a:spLocks/>
                </p:cNvSpPr>
                <p:nvPr/>
              </p:nvSpPr>
              <p:spPr>
                <a:xfrm rot="0">
                  <a:off x="7845425" y="3524885"/>
                  <a:ext cx="3137535" cy="1355090"/>
                </a:xfrm>
                <a:prstGeom prst="rect"/>
                <a:noFill/>
              </p:spPr>
              <p:txBody>
                <a:bodyPr wrap="square" lIns="91440" tIns="45720" rIns="91440" bIns="45720" numCol="1" vert="horz" anchor="t">
                  <a:spAutoFit/>
                </a:bodyPr>
                <a:lstStyle/>
                <a:p>
                  <a:pPr marL="0" indent="0" algn="ctr" latinLnBrk="0">
                    <a:buFontTx/>
                    <a:buNone/>
                  </a:pPr>
                  <a:r>
                    <a:rPr lang="en-US" altLang="ko-KR">
                      <a:latin typeface="Pretendard" charset="0"/>
                      <a:ea typeface="Pretendard" charset="0"/>
                      <a:cs typeface="Pretendard" charset="0"/>
                    </a:rPr>
                    <a:t>EfficientDet</a:t>
                  </a:r>
                  <a:endParaRPr lang="ko-KR" altLang="en-US">
                    <a:latin typeface="Pretendard" charset="0"/>
                    <a:ea typeface="Pretendard" charset="0"/>
                    <a:cs typeface="Pretendard" charset="0"/>
                  </a:endParaRPr>
                </a:p>
                <a:p>
                  <a:pPr marL="0" indent="0" algn="ctr" latinLnBrk="0">
                    <a:buFontTx/>
                    <a:buNone/>
                  </a:pPr>
                  <a:endParaRPr lang="ko-KR" altLang="en-US">
                    <a:latin typeface="Pretendard" charset="0"/>
                    <a:ea typeface="Pretendard" charset="0"/>
                    <a:cs typeface="Pretendard" charset="0"/>
                  </a:endParaRPr>
                </a:p>
                <a:p>
                  <a:pPr marL="0" indent="0" algn="ctr" latinLnBrk="0">
                    <a:buFontTx/>
                    <a:buNone/>
                  </a:pPr>
                  <a:endParaRPr lang="ko-KR" altLang="en-US">
                    <a:latin typeface="Pretendard" charset="0"/>
                    <a:ea typeface="Pretendard" charset="0"/>
                    <a:cs typeface="Pretendard" charset="0"/>
                  </a:endParaRPr>
                </a:p>
                <a:p>
                  <a:pPr marL="0" indent="0" algn="ctr" latinLnBrk="0">
                    <a:buFontTx/>
                    <a:buNone/>
                  </a:pPr>
                  <a:endParaRPr lang="ko-KR" altLang="en-US" sz="1000">
                    <a:latin typeface="Pretendard" charset="0"/>
                    <a:ea typeface="Pretendard" charset="0"/>
                    <a:cs typeface="Pretendard" charset="0"/>
                  </a:endParaRPr>
                </a:p>
                <a:p>
                  <a:pPr marL="0" indent="0" algn="ctr" latinLnBrk="0">
                    <a:buFontTx/>
                    <a:buNone/>
                  </a:pPr>
                  <a:r>
                    <a:rPr lang="en-US" altLang="ko-KR">
                      <a:latin typeface="Pretendard" charset="0"/>
                      <a:ea typeface="Pretendard" charset="0"/>
                      <a:cs typeface="Pretendard" charset="0"/>
                    </a:rPr>
                    <a:t>TFRecord </a:t>
                  </a:r>
                  <a:endParaRPr lang="ko-KR" altLang="en-US">
                    <a:latin typeface="Pretendard" charset="0"/>
                    <a:ea typeface="Pretendard" charset="0"/>
                    <a:cs typeface="Pretendard" charset="0"/>
                  </a:endParaRPr>
                </a:p>
              </p:txBody>
            </p:sp>
            <p:sp>
              <p:nvSpPr>
                <p:cNvPr id="28" name="TextBox 27"/>
                <p:cNvSpPr txBox="1">
                  <a:spLocks/>
                </p:cNvSpPr>
                <p:nvPr/>
              </p:nvSpPr>
              <p:spPr>
                <a:xfrm rot="0">
                  <a:off x="5062855" y="1301750"/>
                  <a:ext cx="2664460" cy="645795"/>
                </a:xfrm>
                <a:prstGeom prst="rect"/>
                <a:noFill/>
              </p:spPr>
              <p:txBody>
                <a:bodyPr wrap="square" lIns="91440" tIns="45720" rIns="91440" bIns="45720" numCol="1" vert="horz" anchor="t">
                  <a:spAutoFit/>
                </a:bodyPr>
                <a:lstStyle/>
                <a:p>
                  <a:pPr marL="0" indent="0" algn="ctr" latinLnBrk="0">
                    <a:buFontTx/>
                    <a:buNone/>
                  </a:pPr>
                  <a:r>
                    <a:rPr lang="en-US" altLang="ko-KR">
                      <a:latin typeface="Pretendard" charset="0"/>
                      <a:ea typeface="Pretendard" charset="0"/>
                      <a:cs typeface="Pretendard" charset="0"/>
                    </a:rPr>
                    <a:t>Dataset</a:t>
                  </a:r>
                  <a:endParaRPr lang="ko-KR" altLang="en-US">
                    <a:latin typeface="Pretendard" charset="0"/>
                    <a:ea typeface="Pretendard" charset="0"/>
                    <a:cs typeface="Pretendard" charset="0"/>
                  </a:endParaRPr>
                </a:p>
                <a:p>
                  <a:pPr marL="0" indent="0" algn="ctr" latinLnBrk="0">
                    <a:buFontTx/>
                    <a:buNone/>
                  </a:pPr>
                  <a:r>
                    <a:rPr lang="en-US" altLang="ko-KR">
                      <a:latin typeface="Pretendard" charset="0"/>
                      <a:ea typeface="Pretendard" charset="0"/>
                      <a:cs typeface="Pretendard" charset="0"/>
                    </a:rPr>
                    <a:t>(+augmentation)</a:t>
                  </a:r>
                  <a:endParaRPr lang="ko-KR" altLang="en-US">
                    <a:latin typeface="Pretendard" charset="0"/>
                    <a:ea typeface="Pretendard" charset="0"/>
                    <a:cs typeface="Pretendard" charset="0"/>
                  </a:endParaRPr>
                </a:p>
              </p:txBody>
            </p:sp>
            <p:sp>
              <p:nvSpPr>
                <p:cNvPr id="67" name="TextBox 66"/>
                <p:cNvSpPr txBox="1">
                  <a:spLocks/>
                </p:cNvSpPr>
                <p:nvPr/>
              </p:nvSpPr>
              <p:spPr>
                <a:xfrm rot="0">
                  <a:off x="4787900" y="3523615"/>
                  <a:ext cx="3137535" cy="2614295"/>
                </a:xfrm>
                <a:prstGeom prst="rect"/>
                <a:noFill/>
              </p:spPr>
              <p:txBody>
                <a:bodyPr wrap="square" lIns="91440" tIns="45720" rIns="91440" bIns="45720" numCol="1" vert="horz" anchor="t">
                  <a:spAutoFit/>
                </a:bodyPr>
                <a:lstStyle/>
                <a:p>
                  <a:pPr marL="0" indent="0" algn="ctr" latinLnBrk="0">
                    <a:buFontTx/>
                    <a:buNone/>
                  </a:pPr>
                  <a:r>
                    <a:rPr lang="en-US" altLang="ko-KR">
                      <a:latin typeface="Pretendard" charset="0"/>
                      <a:ea typeface="Pretendard" charset="0"/>
                      <a:cs typeface="Pretendard" charset="0"/>
                    </a:rPr>
                    <a:t>YOLOX</a:t>
                  </a:r>
                  <a:endParaRPr lang="ko-KR" altLang="en-US">
                    <a:latin typeface="Pretendard" charset="0"/>
                    <a:ea typeface="Pretendard" charset="0"/>
                    <a:cs typeface="Pretendard" charset="0"/>
                  </a:endParaRPr>
                </a:p>
                <a:p>
                  <a:pPr marL="0" indent="0" algn="ctr" latinLnBrk="0">
                    <a:buFontTx/>
                    <a:buNone/>
                  </a:pPr>
                  <a:endParaRPr lang="ko-KR" altLang="en-US">
                    <a:latin typeface="Pretendard" charset="0"/>
                    <a:ea typeface="Pretendard" charset="0"/>
                    <a:cs typeface="Pretendard" charset="0"/>
                  </a:endParaRPr>
                </a:p>
                <a:p>
                  <a:pPr marL="0" indent="0" algn="ctr" latinLnBrk="0">
                    <a:buFontTx/>
                    <a:buNone/>
                  </a:pPr>
                  <a:endParaRPr lang="ko-KR" altLang="en-US">
                    <a:latin typeface="Pretendard" charset="0"/>
                    <a:ea typeface="Pretendard" charset="0"/>
                    <a:cs typeface="Pretendard" charset="0"/>
                  </a:endParaRPr>
                </a:p>
                <a:p>
                  <a:pPr marL="0" indent="0" algn="ctr" latinLnBrk="0">
                    <a:buFontTx/>
                    <a:buNone/>
                  </a:pPr>
                  <a:endParaRPr lang="ko-KR" altLang="en-US" sz="1000">
                    <a:latin typeface="Pretendard" charset="0"/>
                    <a:ea typeface="Pretendard" charset="0"/>
                    <a:cs typeface="Pretendard" charset="0"/>
                  </a:endParaRPr>
                </a:p>
                <a:p>
                  <a:pPr marL="0" indent="0" algn="ctr" latinLnBrk="0">
                    <a:buFontTx/>
                    <a:buNone/>
                  </a:pPr>
                  <a:r>
                    <a:rPr lang="en-US" altLang="ko-KR">
                      <a:latin typeface="Pretendard" charset="0"/>
                      <a:ea typeface="Pretendard" charset="0"/>
                      <a:cs typeface="Pretendard" charset="0"/>
                    </a:rPr>
                    <a:t>COCO </a:t>
                  </a:r>
                  <a:endParaRPr lang="ko-KR" altLang="en-US">
                    <a:latin typeface="Pretendard" charset="0"/>
                    <a:ea typeface="Pretendard" charset="0"/>
                    <a:cs typeface="Pretendard" charset="0"/>
                  </a:endParaRPr>
                </a:p>
                <a:p>
                  <a:pPr marL="0" indent="0" algn="ctr" latinLnBrk="0">
                    <a:buFontTx/>
                    <a:buNone/>
                  </a:pPr>
                  <a:endParaRPr lang="ko-KR" altLang="en-US">
                    <a:latin typeface="Pretendard" charset="0"/>
                    <a:ea typeface="Pretendard" charset="0"/>
                    <a:cs typeface="Pretendard" charset="0"/>
                  </a:endParaRPr>
                </a:p>
                <a:p>
                  <a:pPr marL="0" indent="0" algn="ctr" latinLnBrk="0">
                    <a:buFontTx/>
                    <a:buNone/>
                  </a:pPr>
                  <a:endParaRPr lang="ko-KR" altLang="en-US">
                    <a:latin typeface="Pretendard" charset="0"/>
                    <a:ea typeface="Pretendard" charset="0"/>
                    <a:cs typeface="Pretendard" charset="0"/>
                  </a:endParaRPr>
                </a:p>
                <a:p>
                  <a:pPr marL="0" indent="0" algn="ctr" latinLnBrk="0">
                    <a:buFontTx/>
                    <a:buNone/>
                  </a:pPr>
                  <a:endParaRPr lang="ko-KR" altLang="en-US">
                    <a:latin typeface="Pretendard" charset="0"/>
                    <a:ea typeface="Pretendard" charset="0"/>
                    <a:cs typeface="Pretendard" charset="0"/>
                  </a:endParaRPr>
                </a:p>
                <a:p>
                  <a:pPr marL="0" indent="0" algn="ctr" latinLnBrk="0">
                    <a:buFontTx/>
                    <a:buNone/>
                  </a:pPr>
                  <a:endParaRPr lang="ko-KR" altLang="en-US" sz="1000">
                    <a:latin typeface="Pretendard" charset="0"/>
                    <a:ea typeface="Pretendard" charset="0"/>
                    <a:cs typeface="Pretendard" charset="0"/>
                  </a:endParaRPr>
                </a:p>
                <a:p>
                  <a:pPr marL="0" indent="0" algn="ctr" latinLnBrk="0">
                    <a:buFontTx/>
                    <a:buNone/>
                  </a:pPr>
                  <a:r>
                    <a:rPr lang="en-US" altLang="ko-KR">
                      <a:latin typeface="Pretendard" charset="0"/>
                      <a:ea typeface="Pretendard" charset="0"/>
                      <a:cs typeface="Pretendard" charset="0"/>
                    </a:rPr>
                    <a:t> Train</a:t>
                  </a:r>
                  <a:endParaRPr lang="ko-KR" altLang="en-US">
                    <a:latin typeface="Pretendard" charset="0"/>
                    <a:ea typeface="Pretendard" charset="0"/>
                    <a:cs typeface="Pretendard" charset="0"/>
                  </a:endParaRPr>
                </a:p>
              </p:txBody>
            </p:sp>
          </p:grpSp>
          <p:sp>
            <p:nvSpPr>
              <p:cNvPr id="27" name="TextBox 26"/>
              <p:cNvSpPr txBox="1">
                <a:spLocks/>
              </p:cNvSpPr>
              <p:nvPr/>
            </p:nvSpPr>
            <p:spPr>
              <a:xfrm rot="0">
                <a:off x="6763385" y="2018030"/>
                <a:ext cx="3175000" cy="462280"/>
              </a:xfrm>
              <a:prstGeom prst="rect"/>
              <a:noFill/>
              <a:ln w="19050" cap="flat" cmpd="sng">
                <a:solidFill>
                  <a:schemeClr val="tx2">
                    <a:lumMod val="60000"/>
                    <a:lumOff val="40000"/>
                    <a:alpha val="60000"/>
                  </a:schemeClr>
                </a:solidFill>
                <a:prstDash val="solid"/>
              </a:ln>
            </p:spPr>
            <p:txBody>
              <a:bodyPr wrap="square" lIns="91440" tIns="45720" rIns="91440" bIns="45720" numCol="1" vert="horz" anchor="t">
                <a:spAutoFit/>
              </a:bodyPr>
              <a:lstStyle/>
              <a:p>
                <a:pPr marL="0" indent="0" latinLnBrk="0">
                  <a:buFontTx/>
                  <a:buNone/>
                </a:pPr>
                <a:r>
                  <a:rPr lang="en-US" altLang="ko-KR" sz="1200" b="1">
                    <a:latin typeface="Pretendard" charset="0"/>
                    <a:ea typeface="Pretendard" charset="0"/>
                    <a:cs typeface="Pretendard" charset="0"/>
                  </a:rPr>
                  <a:t>Images</a:t>
                </a:r>
                <a:endParaRPr lang="ko-KR" altLang="en-US" sz="1200" b="1">
                  <a:latin typeface="Pretendard" charset="0"/>
                  <a:ea typeface="Pretendard" charset="0"/>
                  <a:cs typeface="Pretendard" charset="0"/>
                </a:endParaRPr>
              </a:p>
              <a:p>
                <a:pPr marL="0" indent="0" latinLnBrk="0">
                  <a:buFontTx/>
                  <a:buNone/>
                </a:pPr>
                <a:r>
                  <a:rPr lang="en-US" altLang="ko-KR" sz="1200" b="1">
                    <a:latin typeface="Pretendard" charset="0"/>
                    <a:ea typeface="Pretendard" charset="0"/>
                    <a:cs typeface="Pretendard" charset="0"/>
                  </a:rPr>
                  <a:t>Bounding box  </a:t>
                </a:r>
                <a:r>
                  <a:rPr lang="en-US" altLang="ko-KR" sz="1200">
                    <a:latin typeface="Pretendard" charset="0"/>
                    <a:ea typeface="Pretendard" charset="0"/>
                    <a:cs typeface="Pretendard" charset="0"/>
                  </a:rPr>
                  <a:t>(</a:t>
                </a:r>
                <a:r>
                  <a:rPr lang="en-US" altLang="ko-KR" sz="1200">
                    <a:latin typeface="Pretendard" charset="0"/>
                    <a:ea typeface="Pretendard" charset="0"/>
                    <a:cs typeface="Pretendard" charset="0"/>
                  </a:rPr>
                  <a:t>label_id, x_mid, y_mid, w, h)</a:t>
                </a:r>
                <a:endParaRPr lang="ko-KR" altLang="en-US" sz="1200">
                  <a:latin typeface="Pretendard" charset="0"/>
                  <a:ea typeface="Pretendard" charset="0"/>
                  <a:cs typeface="Pretendard" charset="0"/>
                </a:endParaRPr>
              </a:p>
            </p:txBody>
          </p:sp>
          <p:sp>
            <p:nvSpPr>
              <p:cNvPr id="37" name="TextBox 36"/>
              <p:cNvSpPr txBox="1">
                <a:spLocks/>
              </p:cNvSpPr>
              <p:nvPr/>
            </p:nvSpPr>
            <p:spPr>
              <a:xfrm rot="0">
                <a:off x="4763770" y="4930140"/>
                <a:ext cx="3027680" cy="276860"/>
              </a:xfrm>
              <a:prstGeom prst="rect"/>
              <a:noFill/>
            </p:spPr>
            <p:txBody>
              <a:bodyPr wrap="square" lIns="91440" tIns="45720" rIns="91440" bIns="45720" numCol="1" vert="horz" anchor="t">
                <a:spAutoFit/>
              </a:bodyPr>
              <a:lstStyle/>
              <a:p>
                <a:pPr marL="0" indent="0" algn="ctr" latinLnBrk="0">
                  <a:buFontTx/>
                  <a:buNone/>
                </a:pPr>
                <a:r>
                  <a:rPr lang="en-US" altLang="ko-KR" sz="1200">
                    <a:latin typeface="Pretendard" charset="0"/>
                    <a:ea typeface="Pretendard" charset="0"/>
                    <a:cs typeface="Pretendard" charset="0"/>
                  </a:rPr>
                  <a:t>COCO </a:t>
                </a:r>
                <a:r>
                  <a:rPr lang="ko-KR" altLang="en-US" sz="1200">
                    <a:latin typeface="Pretendard" charset="0"/>
                    <a:ea typeface="Pretendard" charset="0"/>
                    <a:cs typeface="Pretendard" charset="0"/>
                  </a:rPr>
                  <a:t>데이터셋</a:t>
                </a:r>
                <a:r>
                  <a:rPr lang="ko-KR" altLang="en-US" sz="1200">
                    <a:latin typeface="Pretendard" charset="0"/>
                    <a:ea typeface="Pretendard" charset="0"/>
                    <a:cs typeface="Pretendard" charset="0"/>
                  </a:rPr>
                  <a:t> </a:t>
                </a:r>
                <a:r>
                  <a:rPr lang="ko-KR" altLang="en-US" sz="1200">
                    <a:latin typeface="Pretendard" charset="0"/>
                    <a:ea typeface="Pretendard" charset="0"/>
                    <a:cs typeface="Pretendard" charset="0"/>
                  </a:rPr>
                  <a:t>그대로</a:t>
                </a:r>
                <a:r>
                  <a:rPr lang="ko-KR" altLang="en-US" sz="1200">
                    <a:latin typeface="Pretendard" charset="0"/>
                    <a:ea typeface="Pretendard" charset="0"/>
                    <a:cs typeface="Pretendard" charset="0"/>
                  </a:rPr>
                  <a:t> </a:t>
                </a:r>
                <a:r>
                  <a:rPr lang="ko-KR" altLang="en-US" sz="1200">
                    <a:latin typeface="Pretendard" charset="0"/>
                    <a:ea typeface="Pretendard" charset="0"/>
                    <a:cs typeface="Pretendard" charset="0"/>
                  </a:rPr>
                  <a:t>사용</a:t>
                </a:r>
                <a:endParaRPr lang="ko-KR" altLang="en-US" sz="1200">
                  <a:latin typeface="Pretendard" charset="0"/>
                  <a:ea typeface="Pretendard" charset="0"/>
                  <a:cs typeface="Pretendard" charset="0"/>
                </a:endParaRPr>
              </a:p>
            </p:txBody>
          </p:sp>
          <p:sp>
            <p:nvSpPr>
              <p:cNvPr id="38" name="TextBox 37"/>
              <p:cNvSpPr txBox="1">
                <a:spLocks/>
              </p:cNvSpPr>
              <p:nvPr/>
            </p:nvSpPr>
            <p:spPr>
              <a:xfrm rot="0">
                <a:off x="7790815" y="4915535"/>
                <a:ext cx="3270885" cy="462280"/>
              </a:xfrm>
              <a:prstGeom prst="rect"/>
              <a:noFill/>
            </p:spPr>
            <p:txBody>
              <a:bodyPr wrap="square" lIns="91440" tIns="45720" rIns="91440" bIns="45720" numCol="1" vert="horz" anchor="t">
                <a:spAutoFit/>
              </a:bodyPr>
              <a:lstStyle/>
              <a:p>
                <a:pPr marL="0" indent="0" algn="ctr" latinLnBrk="0">
                  <a:buFontTx/>
                  <a:buNone/>
                </a:pPr>
                <a:r>
                  <a:rPr lang="en-US" altLang="ko-KR" sz="1200">
                    <a:latin typeface="Pretendard" charset="0"/>
                    <a:ea typeface="Pretendard" charset="0"/>
                    <a:cs typeface="Pretendard" charset="0"/>
                  </a:rPr>
                  <a:t>Tensorflow</a:t>
                </a:r>
                <a:r>
                  <a:rPr lang="ko-KR" altLang="en-US" sz="1200">
                    <a:latin typeface="Pretendard" charset="0"/>
                    <a:ea typeface="Pretendard" charset="0"/>
                    <a:cs typeface="Pretendard" charset="0"/>
                  </a:rPr>
                  <a:t>의</a:t>
                </a:r>
                <a:r>
                  <a:rPr lang="en-US" altLang="ko-KR" sz="1200">
                    <a:latin typeface="Pretendard" charset="0"/>
                    <a:ea typeface="Pretendard" charset="0"/>
                    <a:cs typeface="Pretendard" charset="0"/>
                  </a:rPr>
                  <a:t> </a:t>
                </a:r>
                <a:r>
                  <a:rPr lang="ko-KR" altLang="en-US" sz="1200">
                    <a:latin typeface="Pretendard" charset="0"/>
                    <a:ea typeface="Pretendard" charset="0"/>
                    <a:cs typeface="Pretendard" charset="0"/>
                  </a:rPr>
                  <a:t>학습 데이터를 저장하기 위한 </a:t>
                </a:r>
                <a:endParaRPr lang="ko-KR" altLang="en-US" sz="1200">
                  <a:latin typeface="Pretendard" charset="0"/>
                  <a:ea typeface="Pretendard" charset="0"/>
                  <a:cs typeface="Pretendard" charset="0"/>
                </a:endParaRPr>
              </a:p>
              <a:p>
                <a:pPr marL="0" indent="0" algn="ctr" latinLnBrk="0">
                  <a:buFontTx/>
                  <a:buNone/>
                </a:pPr>
                <a:r>
                  <a:rPr lang="ko-KR" altLang="en-US" sz="1200">
                    <a:latin typeface="Pretendard" charset="0"/>
                    <a:ea typeface="Pretendard" charset="0"/>
                    <a:cs typeface="Pretendard" charset="0"/>
                  </a:rPr>
                  <a:t>바이너리 데이터 포멧</a:t>
                </a:r>
                <a:r>
                  <a:rPr lang="en-US" altLang="ko-KR" sz="1200">
                    <a:latin typeface="Pretendard" charset="0"/>
                    <a:ea typeface="Pretendard" charset="0"/>
                    <a:cs typeface="Pretendard" charset="0"/>
                  </a:rPr>
                  <a:t>.</a:t>
                </a:r>
                <a:endParaRPr lang="ko-KR" altLang="en-US" sz="1200">
                  <a:latin typeface="Pretendard" charset="0"/>
                  <a:ea typeface="Pretendard" charset="0"/>
                  <a:cs typeface="Pretendard" charset="0"/>
                </a:endParaRPr>
              </a:p>
            </p:txBody>
          </p:sp>
          <p:sp>
            <p:nvSpPr>
              <p:cNvPr id="39" name="TextBox 38"/>
              <p:cNvSpPr txBox="1">
                <a:spLocks/>
              </p:cNvSpPr>
              <p:nvPr/>
            </p:nvSpPr>
            <p:spPr>
              <a:xfrm rot="0">
                <a:off x="1626235" y="4932045"/>
                <a:ext cx="3027680" cy="462280"/>
              </a:xfrm>
              <a:prstGeom prst="rect"/>
              <a:noFill/>
            </p:spPr>
            <p:txBody>
              <a:bodyPr wrap="square" lIns="91440" tIns="45720" rIns="91440" bIns="45720" numCol="1" vert="horz" anchor="t">
                <a:spAutoFit/>
              </a:bodyPr>
              <a:lstStyle/>
              <a:p>
                <a:pPr marL="0" indent="0" algn="ctr" latinLnBrk="0">
                  <a:buFontTx/>
                  <a:buNone/>
                </a:pPr>
                <a:r>
                  <a:rPr lang="en-US" altLang="ko-KR" sz="1200">
                    <a:latin typeface="Pretendard" charset="0"/>
                    <a:ea typeface="Pretendard" charset="0"/>
                    <a:cs typeface="Pretendard" charset="0"/>
                  </a:rPr>
                  <a:t>x_mid, y_mid, w, h </a:t>
                </a:r>
                <a:r>
                  <a:rPr lang="ko-KR" altLang="en-US" sz="1200">
                    <a:latin typeface="Pretendard" charset="0"/>
                    <a:ea typeface="Pretendard" charset="0"/>
                    <a:cs typeface="Pretendard" charset="0"/>
                  </a:rPr>
                  <a:t>→ </a:t>
                </a:r>
                <a:endParaRPr lang="ko-KR" altLang="en-US" sz="1200">
                  <a:latin typeface="Pretendard" charset="0"/>
                  <a:ea typeface="Pretendard" charset="0"/>
                  <a:cs typeface="Pretendard" charset="0"/>
                </a:endParaRPr>
              </a:p>
              <a:p>
                <a:pPr marL="0" indent="0" algn="ctr" latinLnBrk="0">
                  <a:buFontTx/>
                  <a:buNone/>
                </a:pPr>
                <a:r>
                  <a:rPr lang="en-US" altLang="ko-KR" sz="1200">
                    <a:latin typeface="Pretendard" charset="0"/>
                    <a:ea typeface="Pretendard" charset="0"/>
                    <a:cs typeface="Pretendard" charset="0"/>
                  </a:rPr>
                  <a:t>x_min, y_min, x_max, y_max</a:t>
                </a:r>
                <a:endParaRPr lang="ko-KR" altLang="en-US" sz="1200">
                  <a:latin typeface="Pretendard" charset="0"/>
                  <a:ea typeface="Pretendard" charset="0"/>
                  <a:cs typeface="Pretendard" charset="0"/>
                </a:endParaRPr>
              </a:p>
            </p:txBody>
          </p:sp>
        </p:grpSp>
      </p:grpSp>
      <p:cxnSp>
        <p:nvCxnSpPr>
          <p:cNvPr id="47" name="직선 화살표 연결선 46"/>
          <p:cNvCxnSpPr/>
          <p:nvPr/>
        </p:nvCxnSpPr>
        <p:spPr>
          <a:xfrm rot="0">
            <a:off x="6395085" y="5267325"/>
            <a:ext cx="635" cy="468630"/>
          </a:xfrm>
          <a:prstGeom prst="straightConnector1"/>
          <a:ln w="15875" cap="flat" cmpd="sng">
            <a:solidFill>
              <a:srgbClr val="5C6573">
                <a:alpha val="60000"/>
              </a:srgbClr>
            </a:solidFill>
            <a:prstDash val="solid"/>
            <a:tailEnd type="oval" w="med" len="med"/>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4C949EA3-DB29-95CD-8EDE-9C75CDEB702D}"/>
              </a:ext>
            </a:extLst>
          </p:cNvPr>
          <p:cNvCxnSpPr/>
          <p:nvPr/>
        </p:nvCxnSpPr>
        <p:spPr>
          <a:xfrm>
            <a:off x="6378575" y="2974340"/>
            <a:ext cx="0" cy="360045"/>
          </a:xfrm>
          <a:prstGeom prst="straightConnector1">
            <a:avLst/>
          </a:prstGeom>
          <a:ln w="15875">
            <a:solidFill>
              <a:srgbClr val="5C6573">
                <a:alpha val="60000"/>
              </a:srgb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6" name="직선 화살표 연결선 65">
            <a:extLst>
              <a:ext uri="{FF2B5EF4-FFF2-40B4-BE49-F238E27FC236}">
                <a16:creationId xmlns:a16="http://schemas.microsoft.com/office/drawing/2014/main" id="{8C603975-899E-F6BB-8CC3-427CE499ADC4}"/>
              </a:ext>
            </a:extLst>
          </p:cNvPr>
          <p:cNvCxnSpPr/>
          <p:nvPr/>
        </p:nvCxnSpPr>
        <p:spPr>
          <a:xfrm>
            <a:off x="6378575" y="2009140"/>
            <a:ext cx="0" cy="467995"/>
          </a:xfrm>
          <a:prstGeom prst="straightConnector1">
            <a:avLst/>
          </a:prstGeom>
          <a:ln w="15875">
            <a:solidFill>
              <a:srgbClr val="5C6573">
                <a:alpha val="60000"/>
              </a:srgb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6273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 0"/>
          <p:cNvSpPr txBox="1">
            <a:spLocks/>
          </p:cNvSpPr>
          <p:nvPr/>
        </p:nvSpPr>
        <p:spPr>
          <a:xfrm rot="0">
            <a:off x="2105025" y="1430020"/>
            <a:ext cx="1690370" cy="338455"/>
          </a:xfrm>
          <a:prstGeom prst="rect"/>
          <a:noFill/>
        </p:spPr>
        <p:txBody>
          <a:bodyPr wrap="square" lIns="91440" tIns="45720" rIns="91440" bIns="45720" numCol="1" vert="horz" anchor="ctr">
            <a:spAutoFit/>
          </a:bodyPr>
          <a:lstStyle/>
          <a:p>
            <a:pPr marL="0" indent="0" latinLnBrk="0">
              <a:buFontTx/>
              <a:buNone/>
            </a:pPr>
            <a:r>
              <a:rPr lang="en-US" altLang="ko-KR" sz="1600">
                <a:latin typeface="Pretendard" charset="0"/>
                <a:ea typeface="Pretendard" charset="0"/>
                <a:cs typeface="Pretendard" charset="0"/>
              </a:rPr>
              <a:t>Preprocessing</a:t>
            </a:r>
            <a:endParaRPr lang="ko-KR" altLang="en-US" sz="1600">
              <a:latin typeface="Pretendard" charset="0"/>
              <a:ea typeface="Pretendard" charset="0"/>
              <a:cs typeface="Pretendard" charset="0"/>
            </a:endParaRPr>
          </a:p>
        </p:txBody>
      </p:sp>
      <p:sp>
        <p:nvSpPr>
          <p:cNvPr id="20" name="Rect 0"/>
          <p:cNvSpPr txBox="1">
            <a:spLocks/>
          </p:cNvSpPr>
          <p:nvPr/>
        </p:nvSpPr>
        <p:spPr>
          <a:xfrm rot="0">
            <a:off x="2472055" y="4043680"/>
            <a:ext cx="3137535" cy="308610"/>
          </a:xfrm>
          <a:prstGeom prst="rect"/>
          <a:noFill/>
        </p:spPr>
        <p:txBody>
          <a:bodyPr wrap="square" lIns="91440" tIns="45720" rIns="91440" bIns="45720" numCol="1" vert="horz" anchor="t">
            <a:spAutoFit/>
          </a:bodyPr>
          <a:lstStyle/>
          <a:p>
            <a:pPr marL="0" indent="0" algn="ctr" latinLnBrk="0">
              <a:buFontTx/>
              <a:buNone/>
            </a:pPr>
            <a:r>
              <a:rPr lang="ko-KR" altLang="en-US" sz="1400">
                <a:latin typeface="Pretendard" charset="0"/>
                <a:ea typeface="Pretendard" charset="0"/>
                <a:cs typeface="Pretendard" charset="0"/>
              </a:rPr>
              <a:t>데이터 형식 변환</a:t>
            </a:r>
            <a:endParaRPr lang="ko-KR" altLang="en-US" sz="1400">
              <a:latin typeface="Pretendard" charset="0"/>
              <a:ea typeface="Pretendard" charset="0"/>
              <a:cs typeface="Pretendard" charset="0"/>
            </a:endParaRPr>
          </a:p>
        </p:txBody>
      </p:sp>
      <p:cxnSp>
        <p:nvCxnSpPr>
          <p:cNvPr id="33" name="Rect 0"/>
          <p:cNvCxnSpPr/>
          <p:nvPr/>
        </p:nvCxnSpPr>
        <p:spPr>
          <a:xfrm rot="0">
            <a:off x="6378575" y="3992245"/>
            <a:ext cx="635" cy="360680"/>
          </a:xfrm>
          <a:prstGeom prst="straightConnector1"/>
          <a:ln w="15875" cap="flat" cmpd="sng">
            <a:solidFill>
              <a:srgbClr val="5C6573">
                <a:alpha val="60000"/>
              </a:srgbClr>
            </a:solidFill>
            <a:prstDash val="solid"/>
            <a:tailEnd type="oval" w="med" len="med"/>
          </a:ln>
        </p:spPr>
        <p:style>
          <a:lnRef idx="1">
            <a:schemeClr val="accent1"/>
          </a:lnRef>
          <a:fillRef idx="0">
            <a:schemeClr val="accent1"/>
          </a:fillRef>
          <a:effectRef idx="0">
            <a:schemeClr val="accent1"/>
          </a:effectRef>
          <a:fontRef idx="minor">
            <a:schemeClr val="tx1"/>
          </a:fontRef>
        </p:style>
      </p:cxnSp>
      <p:cxnSp>
        <p:nvCxnSpPr>
          <p:cNvPr id="34" name="Rect 0"/>
          <p:cNvCxnSpPr/>
          <p:nvPr/>
        </p:nvCxnSpPr>
        <p:spPr>
          <a:xfrm rot="0">
            <a:off x="3205480" y="4002405"/>
            <a:ext cx="635" cy="360680"/>
          </a:xfrm>
          <a:prstGeom prst="straightConnector1"/>
          <a:ln w="15875" cap="flat" cmpd="sng">
            <a:solidFill>
              <a:srgbClr val="5C6573">
                <a:alpha val="60000"/>
              </a:srgbClr>
            </a:solidFill>
            <a:prstDash val="solid"/>
            <a:tailEnd type="oval" w="med" len="med"/>
          </a:ln>
        </p:spPr>
        <p:style>
          <a:lnRef idx="1">
            <a:schemeClr val="accent1"/>
          </a:lnRef>
          <a:fillRef idx="0">
            <a:schemeClr val="accent1"/>
          </a:fillRef>
          <a:effectRef idx="0">
            <a:schemeClr val="accent1"/>
          </a:effectRef>
          <a:fontRef idx="minor">
            <a:schemeClr val="tx1"/>
          </a:fontRef>
        </p:style>
      </p:cxnSp>
      <p:cxnSp>
        <p:nvCxnSpPr>
          <p:cNvPr id="35" name="Rect 0"/>
          <p:cNvCxnSpPr/>
          <p:nvPr/>
        </p:nvCxnSpPr>
        <p:spPr>
          <a:xfrm rot="0">
            <a:off x="9479915" y="3982720"/>
            <a:ext cx="635" cy="360680"/>
          </a:xfrm>
          <a:prstGeom prst="straightConnector1"/>
          <a:ln w="15875" cap="flat" cmpd="sng">
            <a:solidFill>
              <a:srgbClr val="5C6573">
                <a:alpha val="60000"/>
              </a:srgbClr>
            </a:solidFill>
            <a:prstDash val="solid"/>
            <a:tailEnd type="oval" w="med" len="med"/>
          </a:ln>
        </p:spPr>
        <p:style>
          <a:lnRef idx="1">
            <a:schemeClr val="accent1"/>
          </a:lnRef>
          <a:fillRef idx="0">
            <a:schemeClr val="accent1"/>
          </a:fillRef>
          <a:effectRef idx="0">
            <a:schemeClr val="accent1"/>
          </a:effectRef>
          <a:fontRef idx="minor">
            <a:schemeClr val="tx1"/>
          </a:fontRef>
        </p:style>
      </p:cxnSp>
      <p:grpSp>
        <p:nvGrpSpPr>
          <p:cNvPr id="41" name="Group 5"/>
          <p:cNvGrpSpPr/>
          <p:nvPr/>
        </p:nvGrpSpPr>
        <p:grpSpPr>
          <a:xfrm rot="0">
            <a:off x="1626235" y="1426210"/>
            <a:ext cx="9435465" cy="4644390"/>
            <a:chOff x="1626235" y="1426210"/>
            <a:chExt cx="9435465" cy="4644390"/>
          </a:xfrm>
        </p:grpSpPr>
        <p:sp>
          <p:nvSpPr>
            <p:cNvPr id="70" name="Rect 0"/>
            <p:cNvSpPr>
              <a:spLocks/>
            </p:cNvSpPr>
            <p:nvPr/>
          </p:nvSpPr>
          <p:spPr>
            <a:xfrm rot="0">
              <a:off x="2056765" y="4448175"/>
              <a:ext cx="8468995" cy="418465"/>
            </a:xfrm>
            <a:prstGeom prst="rect"/>
            <a:solidFill>
              <a:schemeClr val="accent1">
                <a:lumMod val="40000"/>
                <a:lumOff val="60000"/>
                <a:alpha val="2983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a:buFontTx/>
                <a:buNone/>
              </a:pPr>
              <a:endParaRPr lang="ko-KR" altLang="en-US"/>
            </a:p>
          </p:txBody>
        </p:sp>
        <p:sp>
          <p:nvSpPr>
            <p:cNvPr id="22" name="Rect 0"/>
            <p:cNvSpPr>
              <a:spLocks/>
            </p:cNvSpPr>
            <p:nvPr/>
          </p:nvSpPr>
          <p:spPr>
            <a:xfrm rot="0">
              <a:off x="2056765" y="3496945"/>
              <a:ext cx="8468995" cy="418465"/>
            </a:xfrm>
            <a:prstGeom prst="rect"/>
            <a:solidFill>
              <a:schemeClr val="accent1">
                <a:lumMod val="40000"/>
                <a:lumOff val="60000"/>
                <a:alpha val="29830"/>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a:buFontTx/>
                <a:buNone/>
              </a:pPr>
              <a:endParaRPr lang="ko-KR" altLang="en-US"/>
            </a:p>
          </p:txBody>
        </p:sp>
        <p:grpSp>
          <p:nvGrpSpPr>
            <p:cNvPr id="40" name="Group 5"/>
            <p:cNvGrpSpPr/>
            <p:nvPr/>
          </p:nvGrpSpPr>
          <p:grpSpPr>
            <a:xfrm rot="0">
              <a:off x="1626235" y="1426210"/>
              <a:ext cx="9435465" cy="4644390"/>
              <a:chOff x="1626235" y="1426210"/>
              <a:chExt cx="9435465" cy="4644390"/>
            </a:xfrm>
          </p:grpSpPr>
          <p:grpSp>
            <p:nvGrpSpPr>
              <p:cNvPr id="21" name="Group 5"/>
              <p:cNvGrpSpPr/>
              <p:nvPr/>
            </p:nvGrpSpPr>
            <p:grpSpPr>
              <a:xfrm rot="0">
                <a:off x="1666240" y="1426210"/>
                <a:ext cx="9316720" cy="4644390"/>
                <a:chOff x="1666240" y="1426210"/>
                <a:chExt cx="9316720" cy="4644390"/>
              </a:xfrm>
            </p:grpSpPr>
            <p:sp>
              <p:nvSpPr>
                <p:cNvPr id="9" name="Rect 0"/>
                <p:cNvSpPr txBox="1">
                  <a:spLocks/>
                </p:cNvSpPr>
                <p:nvPr/>
              </p:nvSpPr>
              <p:spPr>
                <a:xfrm rot="0">
                  <a:off x="4729480" y="2568575"/>
                  <a:ext cx="3241040" cy="338455"/>
                </a:xfrm>
                <a:prstGeom prst="rect"/>
                <a:noFill/>
              </p:spPr>
              <p:txBody>
                <a:bodyPr wrap="square" lIns="91440" tIns="45720" rIns="91440" bIns="45720" numCol="1" vert="horz" anchor="t">
                  <a:spAutoFit/>
                </a:bodyPr>
                <a:lstStyle/>
                <a:p>
                  <a:pPr marL="0" indent="0" algn="ctr" latinLnBrk="0">
                    <a:buFontTx/>
                    <a:buNone/>
                  </a:pPr>
                  <a:r>
                    <a:rPr lang="en-US" altLang="ko-KR" sz="1600">
                      <a:latin typeface="Pretendard" charset="0"/>
                      <a:ea typeface="Pretendard" charset="0"/>
                      <a:cs typeface="Pretendard" charset="0"/>
                    </a:rPr>
                    <a:t>COCO dataset으로 변환 및 배포</a:t>
                  </a:r>
                  <a:endParaRPr lang="ko-KR" altLang="en-US" sz="1600">
                    <a:latin typeface="Pretendard" charset="0"/>
                    <a:ea typeface="Pretendard" charset="0"/>
                    <a:cs typeface="Pretendard" charset="0"/>
                  </a:endParaRPr>
                </a:p>
              </p:txBody>
            </p:sp>
            <p:sp>
              <p:nvSpPr>
                <p:cNvPr id="10" name="Rect 0"/>
                <p:cNvSpPr txBox="1">
                  <a:spLocks/>
                </p:cNvSpPr>
                <p:nvPr/>
              </p:nvSpPr>
              <p:spPr>
                <a:xfrm rot="0">
                  <a:off x="1666240" y="3515995"/>
                  <a:ext cx="3137535" cy="1323975"/>
                </a:xfrm>
                <a:prstGeom prst="rect"/>
                <a:noFill/>
              </p:spPr>
              <p:txBody>
                <a:bodyPr wrap="square" lIns="91440" tIns="45720" rIns="91440" bIns="45720" numCol="1" vert="horz" anchor="t">
                  <a:spAutoFit/>
                </a:bodyPr>
                <a:lstStyle/>
                <a:p>
                  <a:pPr marL="0" indent="0" algn="ctr" latinLnBrk="0">
                    <a:buFontTx/>
                    <a:buNone/>
                  </a:pPr>
                  <a:r>
                    <a:rPr lang="en-US" altLang="ko-KR" sz="1600">
                      <a:latin typeface="Pretendard" charset="0"/>
                      <a:ea typeface="Pretendard" charset="0"/>
                      <a:cs typeface="Pretendard" charset="0"/>
                    </a:rPr>
                    <a:t>Faster R-CNN</a:t>
                  </a:r>
                  <a:endParaRPr lang="ko-KR" altLang="en-US" sz="1600">
                    <a:latin typeface="Pretendard" charset="0"/>
                    <a:ea typeface="Pretendard" charset="0"/>
                    <a:cs typeface="Pretendard" charset="0"/>
                  </a:endParaRPr>
                </a:p>
                <a:p>
                  <a:pPr marL="0" indent="0" algn="ctr" latinLnBrk="0">
                    <a:buFontTx/>
                    <a:buNone/>
                  </a:pPr>
                  <a:endParaRPr lang="ko-KR" altLang="en-US" sz="1600">
                    <a:latin typeface="Pretendard" charset="0"/>
                    <a:ea typeface="Pretendard" charset="0"/>
                    <a:cs typeface="Pretendard" charset="0"/>
                  </a:endParaRPr>
                </a:p>
                <a:p>
                  <a:pPr marL="0" indent="0" algn="ctr" latinLnBrk="0">
                    <a:buFontTx/>
                    <a:buNone/>
                  </a:pPr>
                  <a:endParaRPr lang="ko-KR" altLang="en-US" sz="1600">
                    <a:latin typeface="Pretendard" charset="0"/>
                    <a:ea typeface="Pretendard" charset="0"/>
                    <a:cs typeface="Pretendard" charset="0"/>
                  </a:endParaRPr>
                </a:p>
                <a:p>
                  <a:pPr marL="0" indent="0" algn="ctr" latinLnBrk="0">
                    <a:buFontTx/>
                    <a:buNone/>
                  </a:pPr>
                  <a:endParaRPr lang="ko-KR" altLang="en-US" sz="1600">
                    <a:latin typeface="Pretendard" charset="0"/>
                    <a:ea typeface="Pretendard" charset="0"/>
                    <a:cs typeface="Pretendard" charset="0"/>
                  </a:endParaRPr>
                </a:p>
                <a:p>
                  <a:pPr marL="0" indent="0" algn="ctr" latinLnBrk="0">
                    <a:buFontTx/>
                    <a:buNone/>
                  </a:pPr>
                  <a:r>
                    <a:rPr lang="en-US" altLang="ko-KR" sz="1600">
                      <a:latin typeface="Pretendard" charset="0"/>
                      <a:ea typeface="Pretendard" charset="0"/>
                      <a:cs typeface="Pretendard" charset="0"/>
                    </a:rPr>
                    <a:t>Pascal VOC </a:t>
                  </a:r>
                  <a:endParaRPr lang="ko-KR" altLang="en-US" sz="1600">
                    <a:latin typeface="Pretendard" charset="0"/>
                    <a:ea typeface="Pretendard" charset="0"/>
                    <a:cs typeface="Pretendard" charset="0"/>
                  </a:endParaRPr>
                </a:p>
              </p:txBody>
            </p:sp>
            <p:sp>
              <p:nvSpPr>
                <p:cNvPr id="19" name="Rect 0"/>
                <p:cNvSpPr txBox="1">
                  <a:spLocks/>
                </p:cNvSpPr>
                <p:nvPr/>
              </p:nvSpPr>
              <p:spPr>
                <a:xfrm rot="0">
                  <a:off x="7845425" y="3515995"/>
                  <a:ext cx="3137535" cy="1323975"/>
                </a:xfrm>
                <a:prstGeom prst="rect"/>
                <a:noFill/>
              </p:spPr>
              <p:txBody>
                <a:bodyPr wrap="square" lIns="91440" tIns="45720" rIns="91440" bIns="45720" numCol="1" vert="horz" anchor="t">
                  <a:spAutoFit/>
                </a:bodyPr>
                <a:lstStyle/>
                <a:p>
                  <a:pPr marL="0" indent="0" algn="ctr" latinLnBrk="0">
                    <a:buFontTx/>
                    <a:buNone/>
                  </a:pPr>
                  <a:r>
                    <a:rPr lang="en-US" altLang="ko-KR" sz="1600">
                      <a:latin typeface="Pretendard" charset="0"/>
                      <a:ea typeface="Pretendard" charset="0"/>
                      <a:cs typeface="Pretendard" charset="0"/>
                    </a:rPr>
                    <a:t>EfficientDet</a:t>
                  </a:r>
                  <a:endParaRPr lang="ko-KR" altLang="en-US" sz="1600">
                    <a:latin typeface="Pretendard" charset="0"/>
                    <a:ea typeface="Pretendard" charset="0"/>
                    <a:cs typeface="Pretendard" charset="0"/>
                  </a:endParaRPr>
                </a:p>
                <a:p>
                  <a:pPr marL="0" indent="0" algn="ctr" latinLnBrk="0">
                    <a:buFontTx/>
                    <a:buNone/>
                  </a:pPr>
                  <a:endParaRPr lang="ko-KR" altLang="en-US" sz="1600">
                    <a:latin typeface="Pretendard" charset="0"/>
                    <a:ea typeface="Pretendard" charset="0"/>
                    <a:cs typeface="Pretendard" charset="0"/>
                  </a:endParaRPr>
                </a:p>
                <a:p>
                  <a:pPr marL="0" indent="0" algn="ctr" latinLnBrk="0">
                    <a:buFontTx/>
                    <a:buNone/>
                  </a:pPr>
                  <a:endParaRPr lang="ko-KR" altLang="en-US" sz="1600">
                    <a:latin typeface="Pretendard" charset="0"/>
                    <a:ea typeface="Pretendard" charset="0"/>
                    <a:cs typeface="Pretendard" charset="0"/>
                  </a:endParaRPr>
                </a:p>
                <a:p>
                  <a:pPr marL="0" indent="0" algn="ctr" latinLnBrk="0">
                    <a:buFontTx/>
                    <a:buNone/>
                  </a:pPr>
                  <a:endParaRPr lang="ko-KR" altLang="en-US" sz="1600">
                    <a:latin typeface="Pretendard" charset="0"/>
                    <a:ea typeface="Pretendard" charset="0"/>
                    <a:cs typeface="Pretendard" charset="0"/>
                  </a:endParaRPr>
                </a:p>
                <a:p>
                  <a:pPr marL="0" indent="0" algn="ctr" latinLnBrk="0">
                    <a:buFontTx/>
                    <a:buNone/>
                  </a:pPr>
                  <a:r>
                    <a:rPr lang="en-US" altLang="ko-KR" sz="1600">
                      <a:latin typeface="Pretendard" charset="0"/>
                      <a:ea typeface="Pretendard" charset="0"/>
                      <a:cs typeface="Pretendard" charset="0"/>
                    </a:rPr>
                    <a:t>TFRecord </a:t>
                  </a:r>
                  <a:endParaRPr lang="ko-KR" altLang="en-US" sz="1600">
                    <a:latin typeface="Pretendard" charset="0"/>
                    <a:ea typeface="Pretendard" charset="0"/>
                    <a:cs typeface="Pretendard" charset="0"/>
                  </a:endParaRPr>
                </a:p>
              </p:txBody>
            </p:sp>
            <p:sp>
              <p:nvSpPr>
                <p:cNvPr id="28" name="Rect 0"/>
                <p:cNvSpPr txBox="1">
                  <a:spLocks/>
                </p:cNvSpPr>
                <p:nvPr/>
              </p:nvSpPr>
              <p:spPr>
                <a:xfrm rot="0">
                  <a:off x="5091430" y="1426210"/>
                  <a:ext cx="2633345" cy="584835"/>
                </a:xfrm>
                <a:prstGeom prst="rect"/>
                <a:noFill/>
              </p:spPr>
              <p:txBody>
                <a:bodyPr wrap="square" lIns="91440" tIns="45720" rIns="91440" bIns="45720" numCol="1" vert="horz" anchor="t">
                  <a:spAutoFit/>
                </a:bodyPr>
                <a:lstStyle/>
                <a:p>
                  <a:pPr marL="0" indent="0" algn="ctr" latinLnBrk="0">
                    <a:buFontTx/>
                    <a:buNone/>
                  </a:pPr>
                  <a:r>
                    <a:rPr lang="en-US" altLang="ko-KR" sz="1600">
                      <a:latin typeface="Pretendard" charset="0"/>
                      <a:ea typeface="Pretendard" charset="0"/>
                      <a:cs typeface="Pretendard" charset="0"/>
                    </a:rPr>
                    <a:t>Dataset 생성</a:t>
                  </a:r>
                  <a:endParaRPr lang="ko-KR" altLang="en-US" sz="1600">
                    <a:latin typeface="Pretendard" charset="0"/>
                    <a:ea typeface="Pretendard" charset="0"/>
                    <a:cs typeface="Pretendard" charset="0"/>
                  </a:endParaRPr>
                </a:p>
                <a:p>
                  <a:pPr marL="0" indent="0" algn="ctr" latinLnBrk="0">
                    <a:buFontTx/>
                    <a:buNone/>
                  </a:pPr>
                  <a:r>
                    <a:rPr lang="en-US" altLang="ko-KR" sz="1600">
                      <a:latin typeface="Pretendard" charset="0"/>
                      <a:ea typeface="Pretendard" charset="0"/>
                      <a:cs typeface="Pretendard" charset="0"/>
                    </a:rPr>
                    <a:t>(+Augmentation)</a:t>
                  </a:r>
                  <a:endParaRPr lang="ko-KR" altLang="en-US" sz="1600">
                    <a:latin typeface="Pretendard" charset="0"/>
                    <a:ea typeface="Pretendard" charset="0"/>
                    <a:cs typeface="Pretendard" charset="0"/>
                  </a:endParaRPr>
                </a:p>
              </p:txBody>
            </p:sp>
            <p:sp>
              <p:nvSpPr>
                <p:cNvPr id="67" name="Rect 0"/>
                <p:cNvSpPr txBox="1">
                  <a:spLocks/>
                </p:cNvSpPr>
                <p:nvPr/>
              </p:nvSpPr>
              <p:spPr>
                <a:xfrm rot="0">
                  <a:off x="4787900" y="3514725"/>
                  <a:ext cx="3137535" cy="2555875"/>
                </a:xfrm>
                <a:prstGeom prst="rect"/>
                <a:noFill/>
              </p:spPr>
              <p:txBody>
                <a:bodyPr wrap="square" lIns="91440" tIns="45720" rIns="91440" bIns="45720" numCol="1" vert="horz" anchor="t">
                  <a:spAutoFit/>
                </a:bodyPr>
                <a:lstStyle/>
                <a:p>
                  <a:pPr marL="0" indent="0" algn="ctr" latinLnBrk="0">
                    <a:buFontTx/>
                    <a:buNone/>
                  </a:pPr>
                  <a:r>
                    <a:rPr lang="en-US" altLang="ko-KR" sz="1600">
                      <a:latin typeface="Pretendard" charset="0"/>
                      <a:ea typeface="Pretendard" charset="0"/>
                      <a:cs typeface="Pretendard" charset="0"/>
                    </a:rPr>
                    <a:t>YOLOX</a:t>
                  </a:r>
                  <a:endParaRPr lang="ko-KR" altLang="en-US" sz="1600">
                    <a:latin typeface="Pretendard" charset="0"/>
                    <a:ea typeface="Pretendard" charset="0"/>
                    <a:cs typeface="Pretendard" charset="0"/>
                  </a:endParaRPr>
                </a:p>
                <a:p>
                  <a:pPr marL="0" indent="0" algn="ctr" latinLnBrk="0">
                    <a:buFontTx/>
                    <a:buNone/>
                  </a:pPr>
                  <a:endParaRPr lang="ko-KR" altLang="en-US" sz="1600">
                    <a:latin typeface="Pretendard" charset="0"/>
                    <a:ea typeface="Pretendard" charset="0"/>
                    <a:cs typeface="Pretendard" charset="0"/>
                  </a:endParaRPr>
                </a:p>
                <a:p>
                  <a:pPr marL="0" indent="0" algn="ctr" latinLnBrk="0">
                    <a:buFontTx/>
                    <a:buNone/>
                  </a:pPr>
                  <a:endParaRPr lang="ko-KR" altLang="en-US" sz="1600">
                    <a:latin typeface="Pretendard" charset="0"/>
                    <a:ea typeface="Pretendard" charset="0"/>
                    <a:cs typeface="Pretendard" charset="0"/>
                  </a:endParaRPr>
                </a:p>
                <a:p>
                  <a:pPr marL="0" indent="0" algn="ctr" latinLnBrk="0">
                    <a:buFontTx/>
                    <a:buNone/>
                  </a:pPr>
                  <a:endParaRPr lang="ko-KR" altLang="en-US" sz="1600">
                    <a:latin typeface="Pretendard" charset="0"/>
                    <a:ea typeface="Pretendard" charset="0"/>
                    <a:cs typeface="Pretendard" charset="0"/>
                  </a:endParaRPr>
                </a:p>
                <a:p>
                  <a:pPr marL="0" indent="0" algn="ctr" latinLnBrk="0">
                    <a:buFontTx/>
                    <a:buNone/>
                  </a:pPr>
                  <a:r>
                    <a:rPr lang="en-US" altLang="ko-KR" sz="1600">
                      <a:latin typeface="Pretendard" charset="0"/>
                      <a:ea typeface="Pretendard" charset="0"/>
                      <a:cs typeface="Pretendard" charset="0"/>
                    </a:rPr>
                    <a:t>COCO </a:t>
                  </a:r>
                  <a:endParaRPr lang="ko-KR" altLang="en-US" sz="1600">
                    <a:latin typeface="Pretendard" charset="0"/>
                    <a:ea typeface="Pretendard" charset="0"/>
                    <a:cs typeface="Pretendard" charset="0"/>
                  </a:endParaRPr>
                </a:p>
                <a:p>
                  <a:pPr marL="0" indent="0" algn="ctr" latinLnBrk="0">
                    <a:buFontTx/>
                    <a:buNone/>
                  </a:pPr>
                  <a:endParaRPr lang="ko-KR" altLang="en-US" sz="1600">
                    <a:latin typeface="Pretendard" charset="0"/>
                    <a:ea typeface="Pretendard" charset="0"/>
                    <a:cs typeface="Pretendard" charset="0"/>
                  </a:endParaRPr>
                </a:p>
                <a:p>
                  <a:pPr marL="0" indent="0" algn="ctr" latinLnBrk="0">
                    <a:buFontTx/>
                    <a:buNone/>
                  </a:pPr>
                  <a:endParaRPr lang="ko-KR" altLang="en-US" sz="1600">
                    <a:latin typeface="Pretendard" charset="0"/>
                    <a:ea typeface="Pretendard" charset="0"/>
                    <a:cs typeface="Pretendard" charset="0"/>
                  </a:endParaRPr>
                </a:p>
                <a:p>
                  <a:pPr marL="0" indent="0" algn="ctr" latinLnBrk="0">
                    <a:buFontTx/>
                    <a:buNone/>
                  </a:pPr>
                  <a:endParaRPr lang="ko-KR" altLang="en-US" sz="1600">
                    <a:latin typeface="Pretendard" charset="0"/>
                    <a:ea typeface="Pretendard" charset="0"/>
                    <a:cs typeface="Pretendard" charset="0"/>
                  </a:endParaRPr>
                </a:p>
                <a:p>
                  <a:pPr marL="0" indent="0" algn="ctr" latinLnBrk="0">
                    <a:buFontTx/>
                    <a:buNone/>
                  </a:pPr>
                  <a:endParaRPr lang="ko-KR" altLang="en-US" sz="1600">
                    <a:latin typeface="Pretendard" charset="0"/>
                    <a:ea typeface="Pretendard" charset="0"/>
                    <a:cs typeface="Pretendard" charset="0"/>
                  </a:endParaRPr>
                </a:p>
                <a:p>
                  <a:pPr marL="0" indent="0" algn="ctr" latinLnBrk="0">
                    <a:buFontTx/>
                    <a:buNone/>
                  </a:pPr>
                  <a:r>
                    <a:rPr lang="en-US" altLang="ko-KR" sz="1600">
                      <a:latin typeface="Pretendard" charset="0"/>
                      <a:ea typeface="Pretendard" charset="0"/>
                      <a:cs typeface="Pretendard" charset="0"/>
                    </a:rPr>
                    <a:t> Train</a:t>
                  </a:r>
                  <a:endParaRPr lang="ko-KR" altLang="en-US" sz="1600">
                    <a:latin typeface="Pretendard" charset="0"/>
                    <a:ea typeface="Pretendard" charset="0"/>
                    <a:cs typeface="Pretendard" charset="0"/>
                  </a:endParaRPr>
                </a:p>
              </p:txBody>
            </p:sp>
          </p:grpSp>
          <p:sp>
            <p:nvSpPr>
              <p:cNvPr id="27" name="Rect 0"/>
              <p:cNvSpPr txBox="1">
                <a:spLocks/>
              </p:cNvSpPr>
              <p:nvPr/>
            </p:nvSpPr>
            <p:spPr>
              <a:xfrm rot="0">
                <a:off x="6801485" y="2037715"/>
                <a:ext cx="3843020" cy="461645"/>
              </a:xfrm>
              <a:prstGeom prst="rect"/>
              <a:noFill/>
              <a:ln w="19050" cap="flat" cmpd="sng">
                <a:solidFill>
                  <a:schemeClr val="tx2">
                    <a:lumMod val="60000"/>
                    <a:lumOff val="40000"/>
                    <a:alpha val="60000"/>
                  </a:schemeClr>
                </a:solidFill>
                <a:prstDash val="solid"/>
              </a:ln>
            </p:spPr>
            <p:txBody>
              <a:bodyPr wrap="square" lIns="91440" tIns="45720" rIns="91440" bIns="45720" numCol="1" vert="horz" anchor="t">
                <a:spAutoFit/>
              </a:bodyPr>
              <a:lstStyle/>
              <a:p>
                <a:pPr marL="0" indent="0" latinLnBrk="0">
                  <a:buFontTx/>
                  <a:buNone/>
                </a:pPr>
                <a:r>
                  <a:rPr lang="en-US" altLang="ko-KR" sz="1200" b="1">
                    <a:latin typeface="Pretendard" charset="0"/>
                    <a:ea typeface="Pretendard" charset="0"/>
                    <a:cs typeface="Pretendard" charset="0"/>
                  </a:rPr>
                  <a:t>Images</a:t>
                </a:r>
                <a:endParaRPr lang="ko-KR" altLang="en-US" sz="1200" b="1">
                  <a:latin typeface="Pretendard" charset="0"/>
                  <a:ea typeface="Pretendard" charset="0"/>
                  <a:cs typeface="Pretendard" charset="0"/>
                </a:endParaRPr>
              </a:p>
              <a:p>
                <a:pPr marL="0" indent="0" latinLnBrk="0">
                  <a:buFontTx/>
                  <a:buNone/>
                </a:pPr>
                <a:r>
                  <a:rPr lang="en-US" altLang="ko-KR" sz="1200" b="1">
                    <a:latin typeface="Pretendard" charset="0"/>
                    <a:ea typeface="Pretendard" charset="0"/>
                    <a:cs typeface="Pretendard" charset="0"/>
                  </a:rPr>
                  <a:t>Bounding box  </a:t>
                </a:r>
                <a:r>
                  <a:rPr lang="en-US" altLang="ko-KR" sz="1200">
                    <a:latin typeface="Pretendard" charset="0"/>
                    <a:ea typeface="Pretendard" charset="0"/>
                    <a:cs typeface="Pretendard" charset="0"/>
                  </a:rPr>
                  <a:t>(</a:t>
                </a:r>
                <a:r>
                  <a:rPr lang="en-US" altLang="ko-KR" sz="1200">
                    <a:latin typeface="Pretendard" charset="0"/>
                    <a:ea typeface="Pretendard" charset="0"/>
                    <a:cs typeface="Pretendard" charset="0"/>
                  </a:rPr>
                  <a:t>label_id, x_mid, y_mid, w, h)</a:t>
                </a:r>
                <a:endParaRPr lang="ko-KR" altLang="en-US" sz="1200">
                  <a:latin typeface="Pretendard" charset="0"/>
                  <a:ea typeface="Pretendard" charset="0"/>
                  <a:cs typeface="Pretendard" charset="0"/>
                </a:endParaRPr>
              </a:p>
            </p:txBody>
          </p:sp>
          <p:sp>
            <p:nvSpPr>
              <p:cNvPr id="37" name="Rect 0"/>
              <p:cNvSpPr txBox="1">
                <a:spLocks/>
              </p:cNvSpPr>
              <p:nvPr/>
            </p:nvSpPr>
            <p:spPr>
              <a:xfrm rot="0">
                <a:off x="4763770" y="4921250"/>
                <a:ext cx="3027680" cy="276860"/>
              </a:xfrm>
              <a:prstGeom prst="rect"/>
              <a:noFill/>
            </p:spPr>
            <p:txBody>
              <a:bodyPr wrap="square" lIns="91440" tIns="45720" rIns="91440" bIns="45720" numCol="1" vert="horz" anchor="t">
                <a:spAutoFit/>
              </a:bodyPr>
              <a:lstStyle/>
              <a:p>
                <a:pPr marL="0" indent="0" algn="ctr" latinLnBrk="0">
                  <a:buFontTx/>
                  <a:buNone/>
                </a:pPr>
                <a:r>
                  <a:rPr lang="en-US" altLang="ko-KR" sz="1200">
                    <a:latin typeface="Pretendard" charset="0"/>
                    <a:ea typeface="Pretendard" charset="0"/>
                    <a:cs typeface="Pretendard" charset="0"/>
                  </a:rPr>
                  <a:t>COCO </a:t>
                </a:r>
                <a:r>
                  <a:rPr lang="ko-KR" altLang="en-US" sz="1200">
                    <a:latin typeface="Pretendard" charset="0"/>
                    <a:ea typeface="Pretendard" charset="0"/>
                    <a:cs typeface="Pretendard" charset="0"/>
                  </a:rPr>
                  <a:t>데이터셋</a:t>
                </a:r>
                <a:r>
                  <a:rPr lang="ko-KR" altLang="en-US" sz="1200">
                    <a:latin typeface="Pretendard" charset="0"/>
                    <a:ea typeface="Pretendard" charset="0"/>
                    <a:cs typeface="Pretendard" charset="0"/>
                  </a:rPr>
                  <a:t> </a:t>
                </a:r>
                <a:r>
                  <a:rPr lang="ko-KR" altLang="en-US" sz="1200">
                    <a:latin typeface="Pretendard" charset="0"/>
                    <a:ea typeface="Pretendard" charset="0"/>
                    <a:cs typeface="Pretendard" charset="0"/>
                  </a:rPr>
                  <a:t>그대로</a:t>
                </a:r>
                <a:r>
                  <a:rPr lang="ko-KR" altLang="en-US" sz="1200">
                    <a:latin typeface="Pretendard" charset="0"/>
                    <a:ea typeface="Pretendard" charset="0"/>
                    <a:cs typeface="Pretendard" charset="0"/>
                  </a:rPr>
                  <a:t> </a:t>
                </a:r>
                <a:r>
                  <a:rPr lang="ko-KR" altLang="en-US" sz="1200">
                    <a:latin typeface="Pretendard" charset="0"/>
                    <a:ea typeface="Pretendard" charset="0"/>
                    <a:cs typeface="Pretendard" charset="0"/>
                  </a:rPr>
                  <a:t>사용</a:t>
                </a:r>
                <a:endParaRPr lang="ko-KR" altLang="en-US" sz="1200">
                  <a:latin typeface="Pretendard" charset="0"/>
                  <a:ea typeface="Pretendard" charset="0"/>
                  <a:cs typeface="Pretendard" charset="0"/>
                </a:endParaRPr>
              </a:p>
            </p:txBody>
          </p:sp>
          <p:sp>
            <p:nvSpPr>
              <p:cNvPr id="38" name="Rect 0"/>
              <p:cNvSpPr txBox="1">
                <a:spLocks/>
              </p:cNvSpPr>
              <p:nvPr/>
            </p:nvSpPr>
            <p:spPr>
              <a:xfrm rot="0">
                <a:off x="7790815" y="4906645"/>
                <a:ext cx="3270885" cy="461645"/>
              </a:xfrm>
              <a:prstGeom prst="rect"/>
              <a:noFill/>
            </p:spPr>
            <p:txBody>
              <a:bodyPr wrap="square" lIns="91440" tIns="45720" rIns="91440" bIns="45720" numCol="1" vert="horz" anchor="t">
                <a:spAutoFit/>
              </a:bodyPr>
              <a:lstStyle/>
              <a:p>
                <a:pPr marL="0" indent="0" algn="ctr" latinLnBrk="0">
                  <a:buFontTx/>
                  <a:buNone/>
                </a:pPr>
                <a:r>
                  <a:rPr lang="en-US" altLang="ko-KR" sz="1200">
                    <a:latin typeface="Pretendard" charset="0"/>
                    <a:ea typeface="Pretendard" charset="0"/>
                    <a:cs typeface="Pretendard" charset="0"/>
                  </a:rPr>
                  <a:t>Tensorflow</a:t>
                </a:r>
                <a:r>
                  <a:rPr lang="ko-KR" altLang="en-US" sz="1200">
                    <a:latin typeface="Pretendard" charset="0"/>
                    <a:ea typeface="Pretendard" charset="0"/>
                    <a:cs typeface="Pretendard" charset="0"/>
                  </a:rPr>
                  <a:t>의</a:t>
                </a:r>
                <a:r>
                  <a:rPr lang="en-US" altLang="ko-KR" sz="1200">
                    <a:latin typeface="Pretendard" charset="0"/>
                    <a:ea typeface="Pretendard" charset="0"/>
                    <a:cs typeface="Pretendard" charset="0"/>
                  </a:rPr>
                  <a:t> </a:t>
                </a:r>
                <a:r>
                  <a:rPr lang="ko-KR" altLang="en-US" sz="1200">
                    <a:latin typeface="Pretendard" charset="0"/>
                    <a:ea typeface="Pretendard" charset="0"/>
                    <a:cs typeface="Pretendard" charset="0"/>
                  </a:rPr>
                  <a:t>학습 데이터를 저장하기 위한 </a:t>
                </a:r>
                <a:endParaRPr lang="ko-KR" altLang="en-US" sz="1200">
                  <a:latin typeface="Pretendard" charset="0"/>
                  <a:ea typeface="Pretendard" charset="0"/>
                  <a:cs typeface="Pretendard" charset="0"/>
                </a:endParaRPr>
              </a:p>
              <a:p>
                <a:pPr marL="0" indent="0" algn="ctr" latinLnBrk="0">
                  <a:buFontTx/>
                  <a:buNone/>
                </a:pPr>
                <a:r>
                  <a:rPr lang="ko-KR" altLang="en-US" sz="1200">
                    <a:latin typeface="Pretendard" charset="0"/>
                    <a:ea typeface="Pretendard" charset="0"/>
                    <a:cs typeface="Pretendard" charset="0"/>
                  </a:rPr>
                  <a:t>바이너리 데이터 포멧</a:t>
                </a:r>
                <a:r>
                  <a:rPr lang="en-US" altLang="ko-KR" sz="1200">
                    <a:latin typeface="Pretendard" charset="0"/>
                    <a:ea typeface="Pretendard" charset="0"/>
                    <a:cs typeface="Pretendard" charset="0"/>
                  </a:rPr>
                  <a:t>.</a:t>
                </a:r>
                <a:endParaRPr lang="ko-KR" altLang="en-US" sz="1200">
                  <a:latin typeface="Pretendard" charset="0"/>
                  <a:ea typeface="Pretendard" charset="0"/>
                  <a:cs typeface="Pretendard" charset="0"/>
                </a:endParaRPr>
              </a:p>
            </p:txBody>
          </p:sp>
          <p:sp>
            <p:nvSpPr>
              <p:cNvPr id="39" name="Rect 0"/>
              <p:cNvSpPr txBox="1">
                <a:spLocks/>
              </p:cNvSpPr>
              <p:nvPr/>
            </p:nvSpPr>
            <p:spPr>
              <a:xfrm rot="0">
                <a:off x="1626235" y="4923155"/>
                <a:ext cx="3027680" cy="461645"/>
              </a:xfrm>
              <a:prstGeom prst="rect"/>
              <a:noFill/>
            </p:spPr>
            <p:txBody>
              <a:bodyPr wrap="square" lIns="91440" tIns="45720" rIns="91440" bIns="45720" numCol="1" vert="horz" anchor="t">
                <a:spAutoFit/>
              </a:bodyPr>
              <a:lstStyle/>
              <a:p>
                <a:pPr marL="0" indent="0" algn="ctr" latinLnBrk="0">
                  <a:buFontTx/>
                  <a:buNone/>
                </a:pPr>
                <a:r>
                  <a:rPr lang="en-US" altLang="ko-KR" sz="1200">
                    <a:latin typeface="Pretendard" charset="0"/>
                    <a:ea typeface="Pretendard" charset="0"/>
                    <a:cs typeface="Pretendard" charset="0"/>
                  </a:rPr>
                  <a:t>x_mid, y_mid, w, h </a:t>
                </a:r>
                <a:r>
                  <a:rPr lang="ko-KR" altLang="en-US" sz="1200">
                    <a:latin typeface="Pretendard" charset="0"/>
                    <a:ea typeface="Pretendard" charset="0"/>
                    <a:cs typeface="Pretendard" charset="0"/>
                  </a:rPr>
                  <a:t>→ </a:t>
                </a:r>
                <a:endParaRPr lang="ko-KR" altLang="en-US" sz="1200">
                  <a:latin typeface="Pretendard" charset="0"/>
                  <a:ea typeface="Pretendard" charset="0"/>
                  <a:cs typeface="Pretendard" charset="0"/>
                </a:endParaRPr>
              </a:p>
              <a:p>
                <a:pPr marL="0" indent="0" algn="ctr" latinLnBrk="0">
                  <a:buFontTx/>
                  <a:buNone/>
                </a:pPr>
                <a:r>
                  <a:rPr lang="en-US" altLang="ko-KR" sz="1200">
                    <a:latin typeface="Pretendard" charset="0"/>
                    <a:ea typeface="Pretendard" charset="0"/>
                    <a:cs typeface="Pretendard" charset="0"/>
                  </a:rPr>
                  <a:t>x_min, y_min, x_max, y_max</a:t>
                </a:r>
                <a:endParaRPr lang="ko-KR" altLang="en-US" sz="1200">
                  <a:latin typeface="Pretendard" charset="0"/>
                  <a:ea typeface="Pretendard" charset="0"/>
                  <a:cs typeface="Pretendard" charset="0"/>
                </a:endParaRPr>
              </a:p>
            </p:txBody>
          </p:sp>
        </p:grpSp>
      </p:grpSp>
      <p:cxnSp>
        <p:nvCxnSpPr>
          <p:cNvPr id="47" name="Rect 0"/>
          <p:cNvCxnSpPr/>
          <p:nvPr/>
        </p:nvCxnSpPr>
        <p:spPr>
          <a:xfrm rot="0">
            <a:off x="6395085" y="5267325"/>
            <a:ext cx="635" cy="468630"/>
          </a:xfrm>
          <a:prstGeom prst="straightConnector1"/>
          <a:ln w="15875" cap="flat" cmpd="sng">
            <a:solidFill>
              <a:srgbClr val="5C6573">
                <a:alpha val="60000"/>
              </a:srgbClr>
            </a:solidFill>
            <a:prstDash val="solid"/>
            <a:tailEnd type="oval" w="med" len="med"/>
          </a:ln>
        </p:spPr>
        <p:style>
          <a:lnRef idx="1">
            <a:schemeClr val="accent1"/>
          </a:lnRef>
          <a:fillRef idx="0">
            <a:schemeClr val="accent1"/>
          </a:fillRef>
          <a:effectRef idx="0">
            <a:schemeClr val="accent1"/>
          </a:effectRef>
          <a:fontRef idx="minor">
            <a:schemeClr val="tx1"/>
          </a:fontRef>
        </p:style>
      </p:cxnSp>
      <p:cxnSp>
        <p:nvCxnSpPr>
          <p:cNvPr id="65" name="Rect 0"/>
          <p:cNvCxnSpPr/>
          <p:nvPr/>
        </p:nvCxnSpPr>
        <p:spPr>
          <a:xfrm rot="0">
            <a:off x="6378575" y="2974340"/>
            <a:ext cx="635" cy="360680"/>
          </a:xfrm>
          <a:prstGeom prst="straightConnector1"/>
          <a:ln w="15875" cap="flat" cmpd="sng">
            <a:solidFill>
              <a:srgbClr val="5C6573">
                <a:alpha val="60000"/>
              </a:srgbClr>
            </a:solidFill>
            <a:prstDash val="solid"/>
            <a:tailEnd type="oval" w="med" len="med"/>
          </a:ln>
        </p:spPr>
        <p:style>
          <a:lnRef idx="1">
            <a:schemeClr val="accent1"/>
          </a:lnRef>
          <a:fillRef idx="0">
            <a:schemeClr val="accent1"/>
          </a:fillRef>
          <a:effectRef idx="0">
            <a:schemeClr val="accent1"/>
          </a:effectRef>
          <a:fontRef idx="minor">
            <a:schemeClr val="tx1"/>
          </a:fontRef>
        </p:style>
      </p:cxnSp>
      <p:cxnSp>
        <p:nvCxnSpPr>
          <p:cNvPr id="66" name="Rect 0"/>
          <p:cNvCxnSpPr/>
          <p:nvPr/>
        </p:nvCxnSpPr>
        <p:spPr>
          <a:xfrm rot="0">
            <a:off x="6378575" y="2009140"/>
            <a:ext cx="635" cy="468630"/>
          </a:xfrm>
          <a:prstGeom prst="straightConnector1"/>
          <a:ln w="15875" cap="flat" cmpd="sng">
            <a:solidFill>
              <a:srgbClr val="5C6573">
                <a:alpha val="60000"/>
              </a:srgbClr>
            </a:solidFill>
            <a:prstDash val="solid"/>
            <a:tailEnd type="oval" w="med" len="med"/>
          </a:ln>
        </p:spPr>
        <p:style>
          <a:lnRef idx="1">
            <a:schemeClr val="accent1"/>
          </a:lnRef>
          <a:fillRef idx="0">
            <a:schemeClr val="accent1"/>
          </a:fillRef>
          <a:effectRef idx="0">
            <a:schemeClr val="accent1"/>
          </a:effectRef>
          <a:fontRef idx="minor">
            <a:schemeClr val="tx1"/>
          </a:fontRef>
        </p:style>
      </p:cxnSp>
      <p:sp>
        <p:nvSpPr>
          <p:cNvPr id="71" name="텍스트 상자 1"/>
          <p:cNvSpPr txBox="1">
            <a:spLocks/>
          </p:cNvSpPr>
          <p:nvPr/>
        </p:nvSpPr>
        <p:spPr>
          <a:xfrm rot="0">
            <a:off x="5015230" y="654685"/>
            <a:ext cx="2664460" cy="338455"/>
          </a:xfrm>
          <a:prstGeom prst="rect"/>
          <a:noFill/>
        </p:spPr>
        <p:txBody>
          <a:bodyPr wrap="square" lIns="91440" tIns="45720" rIns="91440" bIns="45720" numCol="1" vert="horz" anchor="t">
            <a:spAutoFit/>
          </a:bodyPr>
          <a:lstStyle/>
          <a:p>
            <a:pPr marL="0" indent="0" algn="ctr" latinLnBrk="0">
              <a:buFontTx/>
              <a:buNone/>
            </a:pPr>
            <a:r>
              <a:rPr lang="en-US" altLang="ko-KR" sz="1600">
                <a:latin typeface="Pretendard" charset="0"/>
                <a:ea typeface="Pretendard" charset="0"/>
                <a:cs typeface="Pretendard" charset="0"/>
              </a:rPr>
              <a:t>Dataset 분석</a:t>
            </a:r>
            <a:endParaRPr lang="ko-KR" altLang="en-US" sz="1600">
              <a:latin typeface="Pretendard" charset="0"/>
              <a:ea typeface="Pretendard" charset="0"/>
              <a:cs typeface="Pretendard" charset="0"/>
            </a:endParaRPr>
          </a:p>
        </p:txBody>
      </p:sp>
      <p:cxnSp>
        <p:nvCxnSpPr>
          <p:cNvPr id="72" name="도형 2"/>
          <p:cNvCxnSpPr/>
          <p:nvPr/>
        </p:nvCxnSpPr>
        <p:spPr>
          <a:xfrm rot="0">
            <a:off x="6383655" y="958215"/>
            <a:ext cx="635" cy="468630"/>
          </a:xfrm>
          <a:prstGeom prst="straightConnector1"/>
          <a:ln w="15875" cap="flat" cmpd="sng">
            <a:solidFill>
              <a:srgbClr val="5C6573">
                <a:alpha val="60000"/>
              </a:srgbClr>
            </a:solidFill>
            <a:prstDash val="soli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745A7D-5782-2AE0-54C4-5E580E6AA24D}"/>
              </a:ext>
            </a:extLst>
          </p:cNvPr>
          <p:cNvSpPr txBox="1"/>
          <p:nvPr/>
        </p:nvSpPr>
        <p:spPr>
          <a:xfrm>
            <a:off x="317634" y="0"/>
            <a:ext cx="2610401" cy="3631763"/>
          </a:xfrm>
          <a:prstGeom prst="rect">
            <a:avLst/>
          </a:prstGeom>
          <a:noFill/>
        </p:spPr>
        <p:txBody>
          <a:bodyPr wrap="square" rtlCol="0">
            <a:spAutoFit/>
          </a:bodyPr>
          <a:lstStyle/>
          <a:p>
            <a:r>
              <a:rPr lang="en-US" altLang="ko-KR" sz="11500" b="1" dirty="0">
                <a:solidFill>
                  <a:schemeClr val="accent1">
                    <a:lumMod val="50000"/>
                    <a:alpha val="4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04</a:t>
            </a:r>
            <a:endParaRPr lang="ko-KR" altLang="en-US" sz="11500" b="1" dirty="0">
              <a:solidFill>
                <a:schemeClr val="accent1">
                  <a:lumMod val="50000"/>
                  <a:alpha val="4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endParaRPr>
          </a:p>
          <a:p>
            <a:endParaRPr lang="ko-KR" altLang="en-US" sz="11500" b="1" dirty="0">
              <a:solidFill>
                <a:schemeClr val="tx2">
                  <a:lumMod val="75000"/>
                </a:schemeClr>
              </a:solidFill>
              <a:latin typeface="a옛날사진관5" panose="02020600000000000000" pitchFamily="18" charset="-127"/>
              <a:ea typeface="a옛날사진관5" panose="02020600000000000000" pitchFamily="18" charset="-127"/>
              <a:cs typeface="Pretendard Medium" panose="02000603000000020004" pitchFamily="50" charset="-127"/>
            </a:endParaRPr>
          </a:p>
        </p:txBody>
      </p:sp>
      <p:cxnSp>
        <p:nvCxnSpPr>
          <p:cNvPr id="5" name="직선 연결선 4">
            <a:extLst>
              <a:ext uri="{FF2B5EF4-FFF2-40B4-BE49-F238E27FC236}">
                <a16:creationId xmlns:a16="http://schemas.microsoft.com/office/drawing/2014/main" id="{2AF72CEF-498D-A72A-F6D3-1B334D387390}"/>
              </a:ext>
            </a:extLst>
          </p:cNvPr>
          <p:cNvCxnSpPr/>
          <p:nvPr/>
        </p:nvCxnSpPr>
        <p:spPr>
          <a:xfrm>
            <a:off x="2472000" y="1676069"/>
            <a:ext cx="9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F3F0A67-E677-5692-B0D5-C04AA78039A7}"/>
              </a:ext>
            </a:extLst>
          </p:cNvPr>
          <p:cNvSpPr txBox="1"/>
          <p:nvPr/>
        </p:nvSpPr>
        <p:spPr>
          <a:xfrm>
            <a:off x="2470034" y="1337515"/>
            <a:ext cx="2453974" cy="338554"/>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4-1. inference</a:t>
            </a:r>
            <a:endPar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25" name="TextBox 24">
            <a:extLst>
              <a:ext uri="{FF2B5EF4-FFF2-40B4-BE49-F238E27FC236}">
                <a16:creationId xmlns:a16="http://schemas.microsoft.com/office/drawing/2014/main" id="{45AB5621-343E-18EF-E19F-EC1E5922C030}"/>
              </a:ext>
            </a:extLst>
          </p:cNvPr>
          <p:cNvSpPr txBox="1"/>
          <p:nvPr/>
        </p:nvSpPr>
        <p:spPr>
          <a:xfrm>
            <a:off x="2470034" y="888384"/>
            <a:ext cx="1769533" cy="461665"/>
          </a:xfrm>
          <a:prstGeom prst="rect">
            <a:avLst/>
          </a:prstGeom>
          <a:noFill/>
          <a:effectLst>
            <a:reflection blurRad="6350" stA="52000" endA="300" endPos="35000" dir="5400000" sy="-100000" algn="bl" rotWithShape="0"/>
          </a:effectLst>
        </p:spPr>
        <p:txBody>
          <a:bodyPr wrap="square" rtlCol="0">
            <a:spAutoFit/>
          </a:bodyPr>
          <a:lstStyle/>
          <a:p>
            <a:r>
              <a:rPr lang="ko-KR" altLang="en-US" sz="2400" dirty="0">
                <a:solidFill>
                  <a:schemeClr val="tx2">
                    <a:lumMod val="50000"/>
                  </a:schemeClr>
                </a:solidFill>
                <a:effectLst>
                  <a:glow rad="12700">
                    <a:schemeClr val="tx2">
                      <a:lumMod val="50000"/>
                      <a:alpha val="20000"/>
                    </a:schemeClr>
                  </a:glow>
                </a:effectLst>
                <a:latin typeface="a옛날사진관3" panose="02020600000000000000" pitchFamily="18" charset="-127"/>
                <a:ea typeface="a옛날사진관3" panose="02020600000000000000" pitchFamily="18" charset="-127"/>
                <a:cs typeface="Pretendard Medium" panose="02000603000000020004" pitchFamily="50" charset="-127"/>
              </a:rPr>
              <a:t>결과</a:t>
            </a:r>
          </a:p>
        </p:txBody>
      </p:sp>
      <p:pic>
        <p:nvPicPr>
          <p:cNvPr id="3" name="그림 2">
            <a:extLst>
              <a:ext uri="{FF2B5EF4-FFF2-40B4-BE49-F238E27FC236}">
                <a16:creationId xmlns:a16="http://schemas.microsoft.com/office/drawing/2014/main" id="{6AD7D6BE-C8F1-AEC3-6761-838734DCE873}"/>
              </a:ext>
            </a:extLst>
          </p:cNvPr>
          <p:cNvPicPr>
            <a:picLocks noChangeAspect="1"/>
          </p:cNvPicPr>
          <p:nvPr/>
        </p:nvPicPr>
        <p:blipFill>
          <a:blip r:embed="rId2"/>
          <a:stretch>
            <a:fillRect/>
          </a:stretch>
        </p:blipFill>
        <p:spPr>
          <a:xfrm>
            <a:off x="3657600" y="1828055"/>
            <a:ext cx="4876800" cy="4876800"/>
          </a:xfrm>
          <a:prstGeom prst="rect">
            <a:avLst/>
          </a:prstGeom>
          <a:effectLst>
            <a:softEdge rad="31750"/>
          </a:effectLst>
        </p:spPr>
      </p:pic>
    </p:spTree>
    <p:extLst>
      <p:ext uri="{BB962C8B-B14F-4D97-AF65-F5344CB8AC3E}">
        <p14:creationId xmlns:p14="http://schemas.microsoft.com/office/powerpoint/2010/main" val="166002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직사각형 64">
            <a:extLst>
              <a:ext uri="{FF2B5EF4-FFF2-40B4-BE49-F238E27FC236}">
                <a16:creationId xmlns:a16="http://schemas.microsoft.com/office/drawing/2014/main" id="{2F65B5C1-A27B-B551-F0A9-DA4B18E51705}"/>
              </a:ext>
            </a:extLst>
          </p:cNvPr>
          <p:cNvSpPr/>
          <p:nvPr/>
        </p:nvSpPr>
        <p:spPr>
          <a:xfrm>
            <a:off x="477520" y="4487087"/>
            <a:ext cx="11267440" cy="1559675"/>
          </a:xfrm>
          <a:prstGeom prst="rect">
            <a:avLst/>
          </a:pr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62" name="직사각형 61">
            <a:extLst>
              <a:ext uri="{FF2B5EF4-FFF2-40B4-BE49-F238E27FC236}">
                <a16:creationId xmlns:a16="http://schemas.microsoft.com/office/drawing/2014/main" id="{C7FF4892-0EE3-C769-B764-97C30A97C4BF}"/>
              </a:ext>
            </a:extLst>
          </p:cNvPr>
          <p:cNvSpPr/>
          <p:nvPr/>
        </p:nvSpPr>
        <p:spPr>
          <a:xfrm>
            <a:off x="477520" y="1178561"/>
            <a:ext cx="11267440" cy="3183070"/>
          </a:xfrm>
          <a:prstGeom prst="rect">
            <a:avLst/>
          </a:pr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cxnSp>
        <p:nvCxnSpPr>
          <p:cNvPr id="4" name="직선 연결선 3">
            <a:extLst>
              <a:ext uri="{FF2B5EF4-FFF2-40B4-BE49-F238E27FC236}">
                <a16:creationId xmlns:a16="http://schemas.microsoft.com/office/drawing/2014/main" id="{83BE96D2-E175-27DA-60B3-D64AB7E13478}"/>
              </a:ext>
            </a:extLst>
          </p:cNvPr>
          <p:cNvCxnSpPr/>
          <p:nvPr/>
        </p:nvCxnSpPr>
        <p:spPr>
          <a:xfrm>
            <a:off x="564000" y="690583"/>
            <a:ext cx="1162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B53235D-4D34-F575-3730-D7F8B04DA1D5}"/>
              </a:ext>
            </a:extLst>
          </p:cNvPr>
          <p:cNvSpPr txBox="1"/>
          <p:nvPr/>
        </p:nvSpPr>
        <p:spPr>
          <a:xfrm>
            <a:off x="563999" y="352029"/>
            <a:ext cx="3880181" cy="338554"/>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4-2. </a:t>
            </a:r>
            <a:r>
              <a:rPr lang="en-US" altLang="ko-KR" sz="16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kaggle</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점수 </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Insight</a:t>
            </a:r>
            <a:endPar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6" name="직사각형 5">
            <a:extLst>
              <a:ext uri="{FF2B5EF4-FFF2-40B4-BE49-F238E27FC236}">
                <a16:creationId xmlns:a16="http://schemas.microsoft.com/office/drawing/2014/main" id="{C9D2272E-4C0E-27E8-33B2-71E9B79C4059}"/>
              </a:ext>
            </a:extLst>
          </p:cNvPr>
          <p:cNvSpPr/>
          <p:nvPr/>
        </p:nvSpPr>
        <p:spPr>
          <a:xfrm>
            <a:off x="696000" y="2268812"/>
            <a:ext cx="10800000" cy="3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9" name="직사각형 8">
            <a:extLst>
              <a:ext uri="{FF2B5EF4-FFF2-40B4-BE49-F238E27FC236}">
                <a16:creationId xmlns:a16="http://schemas.microsoft.com/office/drawing/2014/main" id="{C2DBD7C3-152E-F4DB-4199-63E2A1036D4A}"/>
              </a:ext>
            </a:extLst>
          </p:cNvPr>
          <p:cNvSpPr/>
          <p:nvPr/>
        </p:nvSpPr>
        <p:spPr>
          <a:xfrm>
            <a:off x="696000" y="2856640"/>
            <a:ext cx="10800000" cy="36000"/>
          </a:xfrm>
          <a:prstGeom prst="rect">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10" name="직사각형 9">
            <a:extLst>
              <a:ext uri="{FF2B5EF4-FFF2-40B4-BE49-F238E27FC236}">
                <a16:creationId xmlns:a16="http://schemas.microsoft.com/office/drawing/2014/main" id="{3FF042AF-CD66-0421-6AB6-018E4A7FF606}"/>
              </a:ext>
            </a:extLst>
          </p:cNvPr>
          <p:cNvSpPr/>
          <p:nvPr/>
        </p:nvSpPr>
        <p:spPr>
          <a:xfrm>
            <a:off x="696000" y="3450400"/>
            <a:ext cx="10800000" cy="36000"/>
          </a:xfrm>
          <a:prstGeom prst="rect">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11" name="직사각형 10">
            <a:extLst>
              <a:ext uri="{FF2B5EF4-FFF2-40B4-BE49-F238E27FC236}">
                <a16:creationId xmlns:a16="http://schemas.microsoft.com/office/drawing/2014/main" id="{8D1C0120-6E52-6757-8CAD-DD67F2CCCC40}"/>
              </a:ext>
            </a:extLst>
          </p:cNvPr>
          <p:cNvSpPr/>
          <p:nvPr/>
        </p:nvSpPr>
        <p:spPr>
          <a:xfrm>
            <a:off x="696000" y="4044160"/>
            <a:ext cx="10800000" cy="36000"/>
          </a:xfrm>
          <a:prstGeom prst="rect">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24" name="직사각형 23">
            <a:extLst>
              <a:ext uri="{FF2B5EF4-FFF2-40B4-BE49-F238E27FC236}">
                <a16:creationId xmlns:a16="http://schemas.microsoft.com/office/drawing/2014/main" id="{3CE79D4F-5175-02F3-4D38-F11F05771DFC}"/>
              </a:ext>
            </a:extLst>
          </p:cNvPr>
          <p:cNvSpPr/>
          <p:nvPr/>
        </p:nvSpPr>
        <p:spPr>
          <a:xfrm rot="5400000">
            <a:off x="1722000" y="2910160"/>
            <a:ext cx="2268000" cy="36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26" name="직사각형 25">
            <a:extLst>
              <a:ext uri="{FF2B5EF4-FFF2-40B4-BE49-F238E27FC236}">
                <a16:creationId xmlns:a16="http://schemas.microsoft.com/office/drawing/2014/main" id="{2B29C93A-82F6-4F33-6A22-6DE46124A15C}"/>
              </a:ext>
            </a:extLst>
          </p:cNvPr>
          <p:cNvSpPr/>
          <p:nvPr/>
        </p:nvSpPr>
        <p:spPr>
          <a:xfrm rot="5400000">
            <a:off x="3882000" y="2910160"/>
            <a:ext cx="2268000" cy="36000"/>
          </a:xfrm>
          <a:prstGeom prst="rect">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27" name="직사각형 26">
            <a:extLst>
              <a:ext uri="{FF2B5EF4-FFF2-40B4-BE49-F238E27FC236}">
                <a16:creationId xmlns:a16="http://schemas.microsoft.com/office/drawing/2014/main" id="{D9F7A596-009B-D9F6-F6BA-C51D3DF02336}"/>
              </a:ext>
            </a:extLst>
          </p:cNvPr>
          <p:cNvSpPr/>
          <p:nvPr/>
        </p:nvSpPr>
        <p:spPr>
          <a:xfrm rot="5400000">
            <a:off x="6033000" y="2910160"/>
            <a:ext cx="2268000" cy="36000"/>
          </a:xfrm>
          <a:prstGeom prst="rect">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28" name="직사각형 27">
            <a:extLst>
              <a:ext uri="{FF2B5EF4-FFF2-40B4-BE49-F238E27FC236}">
                <a16:creationId xmlns:a16="http://schemas.microsoft.com/office/drawing/2014/main" id="{0BEC3E15-7328-EA9B-79E1-9CFC16C1B21D}"/>
              </a:ext>
            </a:extLst>
          </p:cNvPr>
          <p:cNvSpPr/>
          <p:nvPr/>
        </p:nvSpPr>
        <p:spPr>
          <a:xfrm rot="5400000">
            <a:off x="8202000" y="2910160"/>
            <a:ext cx="2268000" cy="36000"/>
          </a:xfrm>
          <a:prstGeom prst="rect">
            <a:avLst/>
          </a:prstGeom>
          <a:solidFill>
            <a:schemeClr val="tx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30" name="TextBox 29">
            <a:extLst>
              <a:ext uri="{FF2B5EF4-FFF2-40B4-BE49-F238E27FC236}">
                <a16:creationId xmlns:a16="http://schemas.microsoft.com/office/drawing/2014/main" id="{FB210C4D-36AF-C067-8522-A8F5F72DEF37}"/>
              </a:ext>
            </a:extLst>
          </p:cNvPr>
          <p:cNvSpPr txBox="1"/>
          <p:nvPr/>
        </p:nvSpPr>
        <p:spPr>
          <a:xfrm>
            <a:off x="2856000" y="1877598"/>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CATEGORY A</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32" name="TextBox 31">
            <a:extLst>
              <a:ext uri="{FF2B5EF4-FFF2-40B4-BE49-F238E27FC236}">
                <a16:creationId xmlns:a16="http://schemas.microsoft.com/office/drawing/2014/main" id="{A00770A5-C321-E190-50F1-BBC06CB2216E}"/>
              </a:ext>
            </a:extLst>
          </p:cNvPr>
          <p:cNvSpPr txBox="1"/>
          <p:nvPr/>
        </p:nvSpPr>
        <p:spPr>
          <a:xfrm>
            <a:off x="5016000" y="1877598"/>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CATEGORY B</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33" name="TextBox 32">
            <a:extLst>
              <a:ext uri="{FF2B5EF4-FFF2-40B4-BE49-F238E27FC236}">
                <a16:creationId xmlns:a16="http://schemas.microsoft.com/office/drawing/2014/main" id="{6AA1E6BF-FF13-8B0B-34BF-FC38B526ACFC}"/>
              </a:ext>
            </a:extLst>
          </p:cNvPr>
          <p:cNvSpPr txBox="1"/>
          <p:nvPr/>
        </p:nvSpPr>
        <p:spPr>
          <a:xfrm>
            <a:off x="7176000" y="1877598"/>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CATEGORY C</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34" name="TextBox 33">
            <a:extLst>
              <a:ext uri="{FF2B5EF4-FFF2-40B4-BE49-F238E27FC236}">
                <a16:creationId xmlns:a16="http://schemas.microsoft.com/office/drawing/2014/main" id="{CAF46168-C709-237C-6063-554BC7509CAA}"/>
              </a:ext>
            </a:extLst>
          </p:cNvPr>
          <p:cNvSpPr txBox="1"/>
          <p:nvPr/>
        </p:nvSpPr>
        <p:spPr>
          <a:xfrm>
            <a:off x="9336000" y="1877598"/>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CATEGORY D</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35" name="TextBox 34">
            <a:extLst>
              <a:ext uri="{FF2B5EF4-FFF2-40B4-BE49-F238E27FC236}">
                <a16:creationId xmlns:a16="http://schemas.microsoft.com/office/drawing/2014/main" id="{DFD749C1-EB23-B6CF-9C7D-E4EFE72B03FA}"/>
              </a:ext>
            </a:extLst>
          </p:cNvPr>
          <p:cNvSpPr txBox="1"/>
          <p:nvPr/>
        </p:nvSpPr>
        <p:spPr>
          <a:xfrm>
            <a:off x="705000" y="2427227"/>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YOLOX</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36" name="TextBox 35">
            <a:extLst>
              <a:ext uri="{FF2B5EF4-FFF2-40B4-BE49-F238E27FC236}">
                <a16:creationId xmlns:a16="http://schemas.microsoft.com/office/drawing/2014/main" id="{D49D5B0E-6746-DAE3-8DFF-8018E26EAEB7}"/>
              </a:ext>
            </a:extLst>
          </p:cNvPr>
          <p:cNvSpPr txBox="1"/>
          <p:nvPr/>
        </p:nvSpPr>
        <p:spPr>
          <a:xfrm>
            <a:off x="2856000" y="2427227"/>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0.021</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37" name="TextBox 36">
            <a:extLst>
              <a:ext uri="{FF2B5EF4-FFF2-40B4-BE49-F238E27FC236}">
                <a16:creationId xmlns:a16="http://schemas.microsoft.com/office/drawing/2014/main" id="{0420A572-FDB4-6324-8497-0DAEDB6CDF3A}"/>
              </a:ext>
            </a:extLst>
          </p:cNvPr>
          <p:cNvSpPr txBox="1"/>
          <p:nvPr/>
        </p:nvSpPr>
        <p:spPr>
          <a:xfrm>
            <a:off x="5016000" y="2427227"/>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0.068</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38" name="TextBox 37">
            <a:extLst>
              <a:ext uri="{FF2B5EF4-FFF2-40B4-BE49-F238E27FC236}">
                <a16:creationId xmlns:a16="http://schemas.microsoft.com/office/drawing/2014/main" id="{51B938D6-2A50-45FF-C2F7-7A33648EA864}"/>
              </a:ext>
            </a:extLst>
          </p:cNvPr>
          <p:cNvSpPr txBox="1"/>
          <p:nvPr/>
        </p:nvSpPr>
        <p:spPr>
          <a:xfrm>
            <a:off x="7176000" y="2427227"/>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0.147</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39" name="TextBox 38">
            <a:extLst>
              <a:ext uri="{FF2B5EF4-FFF2-40B4-BE49-F238E27FC236}">
                <a16:creationId xmlns:a16="http://schemas.microsoft.com/office/drawing/2014/main" id="{77B973E8-F85C-BEC1-04A0-7D25F032890D}"/>
              </a:ext>
            </a:extLst>
          </p:cNvPr>
          <p:cNvSpPr txBox="1"/>
          <p:nvPr/>
        </p:nvSpPr>
        <p:spPr>
          <a:xfrm>
            <a:off x="9336000" y="2427227"/>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0.070</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40" name="TextBox 39">
            <a:extLst>
              <a:ext uri="{FF2B5EF4-FFF2-40B4-BE49-F238E27FC236}">
                <a16:creationId xmlns:a16="http://schemas.microsoft.com/office/drawing/2014/main" id="{104892BD-0B2D-A1ED-DC64-937BA3BA62CD}"/>
              </a:ext>
            </a:extLst>
          </p:cNvPr>
          <p:cNvSpPr txBox="1"/>
          <p:nvPr/>
        </p:nvSpPr>
        <p:spPr>
          <a:xfrm>
            <a:off x="705000" y="3014018"/>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Faster R-CNN</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41" name="TextBox 40">
            <a:extLst>
              <a:ext uri="{FF2B5EF4-FFF2-40B4-BE49-F238E27FC236}">
                <a16:creationId xmlns:a16="http://schemas.microsoft.com/office/drawing/2014/main" id="{41E67644-1CAA-735D-AC6C-EE46048A69BC}"/>
              </a:ext>
            </a:extLst>
          </p:cNvPr>
          <p:cNvSpPr txBox="1"/>
          <p:nvPr/>
        </p:nvSpPr>
        <p:spPr>
          <a:xfrm>
            <a:off x="2856000" y="3014018"/>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0.012</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42" name="TextBox 41">
            <a:extLst>
              <a:ext uri="{FF2B5EF4-FFF2-40B4-BE49-F238E27FC236}">
                <a16:creationId xmlns:a16="http://schemas.microsoft.com/office/drawing/2014/main" id="{2142ABA4-BA19-1254-9FF5-C177E253C416}"/>
              </a:ext>
            </a:extLst>
          </p:cNvPr>
          <p:cNvSpPr txBox="1"/>
          <p:nvPr/>
        </p:nvSpPr>
        <p:spPr>
          <a:xfrm>
            <a:off x="5016000" y="3014018"/>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0.098</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43" name="TextBox 42">
            <a:extLst>
              <a:ext uri="{FF2B5EF4-FFF2-40B4-BE49-F238E27FC236}">
                <a16:creationId xmlns:a16="http://schemas.microsoft.com/office/drawing/2014/main" id="{2B015542-BBF6-4F64-4E8B-FDECB19F7A63}"/>
              </a:ext>
            </a:extLst>
          </p:cNvPr>
          <p:cNvSpPr txBox="1"/>
          <p:nvPr/>
        </p:nvSpPr>
        <p:spPr>
          <a:xfrm>
            <a:off x="7176000" y="3014018"/>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0.013</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44" name="TextBox 43">
            <a:extLst>
              <a:ext uri="{FF2B5EF4-FFF2-40B4-BE49-F238E27FC236}">
                <a16:creationId xmlns:a16="http://schemas.microsoft.com/office/drawing/2014/main" id="{037E67EE-0A1F-D80F-BEE7-1A46F1F39F7F}"/>
              </a:ext>
            </a:extLst>
          </p:cNvPr>
          <p:cNvSpPr txBox="1"/>
          <p:nvPr/>
        </p:nvSpPr>
        <p:spPr>
          <a:xfrm>
            <a:off x="9336000" y="3014018"/>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45" name="TextBox 44">
            <a:extLst>
              <a:ext uri="{FF2B5EF4-FFF2-40B4-BE49-F238E27FC236}">
                <a16:creationId xmlns:a16="http://schemas.microsoft.com/office/drawing/2014/main" id="{2CBE0630-B431-5F57-9925-9D9BE70FC02E}"/>
              </a:ext>
            </a:extLst>
          </p:cNvPr>
          <p:cNvSpPr txBox="1"/>
          <p:nvPr/>
        </p:nvSpPr>
        <p:spPr>
          <a:xfrm>
            <a:off x="705000" y="3611391"/>
            <a:ext cx="2160000" cy="307777"/>
          </a:xfrm>
          <a:prstGeom prst="rect">
            <a:avLst/>
          </a:prstGeom>
          <a:noFill/>
        </p:spPr>
        <p:txBody>
          <a:bodyPr wrap="square" rtlCol="0">
            <a:spAutoFit/>
          </a:bodyPr>
          <a:lstStyle/>
          <a:p>
            <a:pPr algn="ctr"/>
            <a:r>
              <a:rPr lang="en-US" altLang="ko-KR" sz="1400" dirty="0" err="1">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EfficientDet</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46" name="TextBox 45">
            <a:extLst>
              <a:ext uri="{FF2B5EF4-FFF2-40B4-BE49-F238E27FC236}">
                <a16:creationId xmlns:a16="http://schemas.microsoft.com/office/drawing/2014/main" id="{0D6A9BE1-702F-82D2-3016-5731DB532E2C}"/>
              </a:ext>
            </a:extLst>
          </p:cNvPr>
          <p:cNvSpPr txBox="1"/>
          <p:nvPr/>
        </p:nvSpPr>
        <p:spPr>
          <a:xfrm>
            <a:off x="2856000" y="3611391"/>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0.038</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47" name="TextBox 46">
            <a:extLst>
              <a:ext uri="{FF2B5EF4-FFF2-40B4-BE49-F238E27FC236}">
                <a16:creationId xmlns:a16="http://schemas.microsoft.com/office/drawing/2014/main" id="{3B23F03E-2732-A089-6A21-37B812B5B59D}"/>
              </a:ext>
            </a:extLst>
          </p:cNvPr>
          <p:cNvSpPr txBox="1"/>
          <p:nvPr/>
        </p:nvSpPr>
        <p:spPr>
          <a:xfrm>
            <a:off x="5016000" y="3611391"/>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0.046</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48" name="TextBox 47">
            <a:extLst>
              <a:ext uri="{FF2B5EF4-FFF2-40B4-BE49-F238E27FC236}">
                <a16:creationId xmlns:a16="http://schemas.microsoft.com/office/drawing/2014/main" id="{3D573CFF-546E-5BD1-D85A-20E23FFEF905}"/>
              </a:ext>
            </a:extLst>
          </p:cNvPr>
          <p:cNvSpPr txBox="1"/>
          <p:nvPr/>
        </p:nvSpPr>
        <p:spPr>
          <a:xfrm>
            <a:off x="7176000" y="3611391"/>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0.052</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49" name="TextBox 48">
            <a:extLst>
              <a:ext uri="{FF2B5EF4-FFF2-40B4-BE49-F238E27FC236}">
                <a16:creationId xmlns:a16="http://schemas.microsoft.com/office/drawing/2014/main" id="{166E7B94-BB8B-476B-7DB7-E0E54B8FDDB9}"/>
              </a:ext>
            </a:extLst>
          </p:cNvPr>
          <p:cNvSpPr txBox="1"/>
          <p:nvPr/>
        </p:nvSpPr>
        <p:spPr>
          <a:xfrm>
            <a:off x="9336000" y="3611391"/>
            <a:ext cx="2160000" cy="307777"/>
          </a:xfrm>
          <a:prstGeom prst="rect">
            <a:avLst/>
          </a:prstGeom>
          <a:noFill/>
        </p:spPr>
        <p:txBody>
          <a:bodyPr wrap="square" rtlCol="0">
            <a:spAutoFit/>
          </a:bodyPr>
          <a:lstStyle/>
          <a:p>
            <a:pPr algn="ctr"/>
            <a:r>
              <a:rPr lang="en-US" altLang="ko-KR"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a:t>
            </a:r>
            <a:endParaRPr lang="ko-KR" altLang="en-US" sz="14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58" name="TextBox 57">
            <a:extLst>
              <a:ext uri="{FF2B5EF4-FFF2-40B4-BE49-F238E27FC236}">
                <a16:creationId xmlns:a16="http://schemas.microsoft.com/office/drawing/2014/main" id="{8865F751-18C8-A058-94A6-11C51BCF060E}"/>
              </a:ext>
            </a:extLst>
          </p:cNvPr>
          <p:cNvSpPr txBox="1"/>
          <p:nvPr/>
        </p:nvSpPr>
        <p:spPr>
          <a:xfrm>
            <a:off x="808696" y="5107312"/>
            <a:ext cx="6885992" cy="738664"/>
          </a:xfrm>
          <a:prstGeom prst="rect">
            <a:avLst/>
          </a:prstGeom>
          <a:noFill/>
        </p:spPr>
        <p:txBody>
          <a:bodyPr wrap="square" rtlCol="0">
            <a:spAutoFit/>
          </a:bodyPr>
          <a:lstStyle/>
          <a:p>
            <a:r>
              <a:rPr lang="en-US" altLang="ko-KR" sz="1400" dirty="0">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데이터 </a:t>
            </a: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augmentation</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에 따른 성능 향상 확인</a:t>
            </a: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a:t>
            </a:r>
          </a:p>
          <a:p>
            <a:pPr marL="285750" indent="-285750">
              <a:buFont typeface="Arial" panose="020B0604020202020204" pitchFamily="34" charset="0"/>
              <a:buChar char="•"/>
            </a:pPr>
            <a:endParaRPr lang="en-US" altLang="ko-KR" sz="1400" dirty="0">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dirty="0">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데이터 불균형 해소에 따른</a:t>
            </a: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성능 향상 확인</a:t>
            </a: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a:t>
            </a:r>
          </a:p>
        </p:txBody>
      </p:sp>
      <p:sp>
        <p:nvSpPr>
          <p:cNvPr id="59" name="TextBox 58">
            <a:extLst>
              <a:ext uri="{FF2B5EF4-FFF2-40B4-BE49-F238E27FC236}">
                <a16:creationId xmlns:a16="http://schemas.microsoft.com/office/drawing/2014/main" id="{7B6B83AD-05C6-B8DD-4A33-BAC458C82004}"/>
              </a:ext>
            </a:extLst>
          </p:cNvPr>
          <p:cNvSpPr txBox="1"/>
          <p:nvPr/>
        </p:nvSpPr>
        <p:spPr>
          <a:xfrm>
            <a:off x="705000" y="1358802"/>
            <a:ext cx="6885992" cy="307777"/>
          </a:xfrm>
          <a:prstGeom prst="rect">
            <a:avLst/>
          </a:prstGeom>
          <a:noFill/>
        </p:spPr>
        <p:txBody>
          <a:bodyPr wrap="square" rtlCol="0">
            <a:spAutoFit/>
          </a:bodyPr>
          <a:lstStyle/>
          <a:p>
            <a:pPr marL="285750" indent="-285750">
              <a:buFont typeface="Arial" panose="020B0604020202020204" pitchFamily="34" charset="0"/>
              <a:buChar char="•"/>
            </a:pPr>
            <a:r>
              <a:rPr lang="en-US" altLang="ko-KR" sz="1400" b="1" dirty="0">
                <a:latin typeface="Pretendard" panose="02000503000000020004" pitchFamily="50" charset="-127"/>
                <a:ea typeface="Pretendard" panose="02000503000000020004" pitchFamily="50" charset="-127"/>
                <a:cs typeface="Pretendard" panose="02000503000000020004" pitchFamily="50" charset="-127"/>
              </a:rPr>
              <a:t>Kaggle</a:t>
            </a:r>
            <a:r>
              <a:rPr lang="ko-KR" altLang="en-US" sz="1400" b="1" dirty="0">
                <a:latin typeface="Pretendard" panose="02000503000000020004" pitchFamily="50" charset="-127"/>
                <a:ea typeface="Pretendard" panose="02000503000000020004" pitchFamily="50" charset="-127"/>
                <a:cs typeface="Pretendard" panose="02000503000000020004" pitchFamily="50" charset="-127"/>
              </a:rPr>
              <a:t> 점수 </a:t>
            </a:r>
            <a:endParaRPr lang="en-US" altLang="ko-KR" sz="1400" b="1" dirty="0">
              <a:latin typeface="Pretendard" panose="02000503000000020004" pitchFamily="50" charset="-127"/>
              <a:ea typeface="Pretendard" panose="02000503000000020004" pitchFamily="50" charset="-127"/>
              <a:cs typeface="Pretendard" panose="02000503000000020004" pitchFamily="50" charset="-127"/>
            </a:endParaRPr>
          </a:p>
        </p:txBody>
      </p:sp>
      <p:sp>
        <p:nvSpPr>
          <p:cNvPr id="60" name="TextBox 59">
            <a:extLst>
              <a:ext uri="{FF2B5EF4-FFF2-40B4-BE49-F238E27FC236}">
                <a16:creationId xmlns:a16="http://schemas.microsoft.com/office/drawing/2014/main" id="{4B31C177-B158-4F7F-B2F8-11F3FE67D4B2}"/>
              </a:ext>
            </a:extLst>
          </p:cNvPr>
          <p:cNvSpPr txBox="1"/>
          <p:nvPr/>
        </p:nvSpPr>
        <p:spPr>
          <a:xfrm>
            <a:off x="662534" y="4643100"/>
            <a:ext cx="6885992" cy="307777"/>
          </a:xfrm>
          <a:prstGeom prst="rect">
            <a:avLst/>
          </a:prstGeom>
          <a:noFill/>
        </p:spPr>
        <p:txBody>
          <a:bodyPr wrap="square" rtlCol="0">
            <a:spAutoFit/>
          </a:bodyPr>
          <a:lstStyle/>
          <a:p>
            <a:pPr marL="285750" indent="-285750">
              <a:buFont typeface="Arial" panose="020B0604020202020204" pitchFamily="34" charset="0"/>
              <a:buChar char="•"/>
            </a:pPr>
            <a:r>
              <a:rPr lang="en-US" altLang="ko-KR" sz="1400" b="1" dirty="0">
                <a:latin typeface="Pretendard" panose="02000503000000020004" pitchFamily="50" charset="-127"/>
                <a:ea typeface="Pretendard" panose="02000503000000020004" pitchFamily="50" charset="-127"/>
                <a:cs typeface="Pretendard" panose="02000503000000020004" pitchFamily="50" charset="-127"/>
              </a:rPr>
              <a:t>Insight</a:t>
            </a:r>
          </a:p>
        </p:txBody>
      </p:sp>
    </p:spTree>
    <p:extLst>
      <p:ext uri="{BB962C8B-B14F-4D97-AF65-F5344CB8AC3E}">
        <p14:creationId xmlns:p14="http://schemas.microsoft.com/office/powerpoint/2010/main" val="113601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4E46820B-089A-AB8B-6327-750225B54966}"/>
              </a:ext>
            </a:extLst>
          </p:cNvPr>
          <p:cNvCxnSpPr/>
          <p:nvPr/>
        </p:nvCxnSpPr>
        <p:spPr>
          <a:xfrm>
            <a:off x="3518256" y="797298"/>
            <a:ext cx="0" cy="5475155"/>
          </a:xfrm>
          <a:prstGeom prst="line">
            <a:avLst/>
          </a:prstGeom>
          <a:ln w="12700">
            <a:solidFill>
              <a:schemeClr val="tx2">
                <a:lumMod val="60000"/>
                <a:lumOff val="40000"/>
                <a:alpha val="7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3F887924-34B8-225F-1FE3-C16B53411A6A}"/>
              </a:ext>
            </a:extLst>
          </p:cNvPr>
          <p:cNvCxnSpPr/>
          <p:nvPr/>
        </p:nvCxnSpPr>
        <p:spPr>
          <a:xfrm>
            <a:off x="639543" y="797298"/>
            <a:ext cx="0" cy="5475155"/>
          </a:xfrm>
          <a:prstGeom prst="line">
            <a:avLst/>
          </a:prstGeom>
          <a:ln w="12700">
            <a:solidFill>
              <a:schemeClr val="tx2">
                <a:lumMod val="60000"/>
                <a:lumOff val="40000"/>
                <a:alpha val="7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 name="직선 연결선 5">
            <a:extLst>
              <a:ext uri="{FF2B5EF4-FFF2-40B4-BE49-F238E27FC236}">
                <a16:creationId xmlns:a16="http://schemas.microsoft.com/office/drawing/2014/main" id="{68C126FF-2EB6-B848-2176-B0069A118AA4}"/>
              </a:ext>
            </a:extLst>
          </p:cNvPr>
          <p:cNvCxnSpPr/>
          <p:nvPr/>
        </p:nvCxnSpPr>
        <p:spPr>
          <a:xfrm>
            <a:off x="6367335" y="806923"/>
            <a:ext cx="0" cy="5475155"/>
          </a:xfrm>
          <a:prstGeom prst="line">
            <a:avLst/>
          </a:prstGeom>
          <a:ln w="12700">
            <a:solidFill>
              <a:schemeClr val="tx2">
                <a:lumMod val="60000"/>
                <a:lumOff val="40000"/>
                <a:alpha val="7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 name="직선 연결선 6">
            <a:extLst>
              <a:ext uri="{FF2B5EF4-FFF2-40B4-BE49-F238E27FC236}">
                <a16:creationId xmlns:a16="http://schemas.microsoft.com/office/drawing/2014/main" id="{6F5E9C7E-68E3-90D7-4A1E-5C91DDE6336D}"/>
              </a:ext>
            </a:extLst>
          </p:cNvPr>
          <p:cNvCxnSpPr/>
          <p:nvPr/>
        </p:nvCxnSpPr>
        <p:spPr>
          <a:xfrm>
            <a:off x="9283031" y="806923"/>
            <a:ext cx="0" cy="5475155"/>
          </a:xfrm>
          <a:prstGeom prst="line">
            <a:avLst/>
          </a:prstGeom>
          <a:ln w="12700">
            <a:solidFill>
              <a:schemeClr val="tx2">
                <a:lumMod val="60000"/>
                <a:lumOff val="40000"/>
                <a:alpha val="70000"/>
              </a:schemeClr>
            </a:solidFill>
            <a:prstDash val="soli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7F69E79-026F-06A9-B308-DE2F3F4B7534}"/>
              </a:ext>
            </a:extLst>
          </p:cNvPr>
          <p:cNvSpPr txBox="1"/>
          <p:nvPr/>
        </p:nvSpPr>
        <p:spPr>
          <a:xfrm>
            <a:off x="652800" y="324850"/>
            <a:ext cx="952901" cy="338554"/>
          </a:xfrm>
          <a:prstGeom prst="rect">
            <a:avLst/>
          </a:prstGeom>
          <a:noFill/>
        </p:spPr>
        <p:txBody>
          <a:bodyPr wrap="square" rtlCol="0">
            <a:spAutoFit/>
          </a:bodyPr>
          <a:lstStyle/>
          <a:p>
            <a:r>
              <a:rPr lang="ko-KR" altLang="en-US" sz="1600" dirty="0">
                <a:solidFill>
                  <a:schemeClr val="tx2">
                    <a:lumMod val="50000"/>
                  </a:schemeClr>
                </a:solidFill>
                <a:latin typeface="a옛날사진관2" panose="02020600000000000000" pitchFamily="18" charset="-127"/>
                <a:ea typeface="a옛날사진관2" panose="02020600000000000000" pitchFamily="18" charset="-127"/>
                <a:cs typeface="Pretendard" panose="02000503000000020004" pitchFamily="50" charset="-127"/>
              </a:rPr>
              <a:t>목  차</a:t>
            </a:r>
          </a:p>
        </p:txBody>
      </p:sp>
      <p:sp>
        <p:nvSpPr>
          <p:cNvPr id="9" name="TextBox 8">
            <a:extLst>
              <a:ext uri="{FF2B5EF4-FFF2-40B4-BE49-F238E27FC236}">
                <a16:creationId xmlns:a16="http://schemas.microsoft.com/office/drawing/2014/main" id="{E5C63719-B1DE-BC68-7B4E-8EDF5B50612D}"/>
              </a:ext>
            </a:extLst>
          </p:cNvPr>
          <p:cNvSpPr txBox="1"/>
          <p:nvPr/>
        </p:nvSpPr>
        <p:spPr>
          <a:xfrm>
            <a:off x="678663" y="790435"/>
            <a:ext cx="2685501" cy="1015663"/>
          </a:xfrm>
          <a:prstGeom prst="rect">
            <a:avLst/>
          </a:prstGeom>
          <a:noFill/>
        </p:spPr>
        <p:txBody>
          <a:bodyPr wrap="square" rtlCol="0">
            <a:spAutoFit/>
          </a:bodyPr>
          <a:lstStyle/>
          <a:p>
            <a:r>
              <a:rPr lang="en-US" altLang="ko-KR" sz="6000" b="1" dirty="0">
                <a:solidFill>
                  <a:schemeClr val="tx2">
                    <a:lumMod val="75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01.</a:t>
            </a:r>
            <a:r>
              <a:rPr lang="en-US" altLang="ko-KR" sz="6000" b="1" dirty="0">
                <a:solidFill>
                  <a:schemeClr val="tx2">
                    <a:lumMod val="75000"/>
                  </a:schemeClr>
                </a:solidFill>
                <a:latin typeface="a옛날사진관5" panose="02020600000000000000" pitchFamily="18" charset="-127"/>
                <a:ea typeface="a옛날사진관5" panose="02020600000000000000" pitchFamily="18" charset="-127"/>
                <a:cs typeface="Pretendard Medium" panose="02000603000000020004" pitchFamily="50" charset="-127"/>
              </a:rPr>
              <a:t> </a:t>
            </a:r>
            <a:endParaRPr lang="ko-KR" altLang="en-US" sz="6000" b="1" dirty="0">
              <a:solidFill>
                <a:schemeClr val="tx2">
                  <a:lumMod val="75000"/>
                </a:schemeClr>
              </a:solidFill>
              <a:latin typeface="a옛날사진관5" panose="02020600000000000000" pitchFamily="18" charset="-127"/>
              <a:ea typeface="a옛날사진관5" panose="02020600000000000000" pitchFamily="18" charset="-127"/>
              <a:cs typeface="Pretendard Medium" panose="02000603000000020004" pitchFamily="50" charset="-127"/>
            </a:endParaRPr>
          </a:p>
        </p:txBody>
      </p:sp>
      <p:sp>
        <p:nvSpPr>
          <p:cNvPr id="10" name="TextBox 9">
            <a:extLst>
              <a:ext uri="{FF2B5EF4-FFF2-40B4-BE49-F238E27FC236}">
                <a16:creationId xmlns:a16="http://schemas.microsoft.com/office/drawing/2014/main" id="{F70F5739-21AB-33FB-7B4D-8139D7358E7E}"/>
              </a:ext>
            </a:extLst>
          </p:cNvPr>
          <p:cNvSpPr txBox="1"/>
          <p:nvPr/>
        </p:nvSpPr>
        <p:spPr>
          <a:xfrm>
            <a:off x="3557375" y="790435"/>
            <a:ext cx="2729757" cy="1015663"/>
          </a:xfrm>
          <a:prstGeom prst="rect">
            <a:avLst/>
          </a:prstGeom>
          <a:noFill/>
        </p:spPr>
        <p:txBody>
          <a:bodyPr wrap="square" rtlCol="0">
            <a:spAutoFit/>
          </a:bodyPr>
          <a:lstStyle/>
          <a:p>
            <a:r>
              <a:rPr lang="en-US" altLang="ko-KR" sz="6000" b="1" dirty="0">
                <a:solidFill>
                  <a:schemeClr val="tx2">
                    <a:lumMod val="75000"/>
                    <a:alpha val="8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02</a:t>
            </a:r>
            <a:r>
              <a:rPr lang="en-US" altLang="ko-KR" sz="6000" b="1" dirty="0">
                <a:solidFill>
                  <a:schemeClr val="tx2">
                    <a:lumMod val="75000"/>
                    <a:alpha val="7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a:t>
            </a:r>
            <a:endParaRPr lang="ko-KR" altLang="en-US" sz="6000" b="1" dirty="0">
              <a:solidFill>
                <a:schemeClr val="tx2">
                  <a:lumMod val="75000"/>
                  <a:alpha val="70000"/>
                </a:schemeClr>
              </a:solidFill>
              <a:latin typeface="a옛날사진관5" panose="02020600000000000000" pitchFamily="18" charset="-127"/>
              <a:ea typeface="a옛날사진관5" panose="02020600000000000000" pitchFamily="18" charset="-127"/>
              <a:cs typeface="Pretendard Medium" panose="02000603000000020004" pitchFamily="50" charset="-127"/>
            </a:endParaRPr>
          </a:p>
        </p:txBody>
      </p:sp>
      <p:sp>
        <p:nvSpPr>
          <p:cNvPr id="11" name="TextBox 10">
            <a:extLst>
              <a:ext uri="{FF2B5EF4-FFF2-40B4-BE49-F238E27FC236}">
                <a16:creationId xmlns:a16="http://schemas.microsoft.com/office/drawing/2014/main" id="{D294F6E2-71F8-9F86-CB66-CC3A15EF9AEE}"/>
              </a:ext>
            </a:extLst>
          </p:cNvPr>
          <p:cNvSpPr txBox="1"/>
          <p:nvPr/>
        </p:nvSpPr>
        <p:spPr>
          <a:xfrm>
            <a:off x="6436933" y="790435"/>
            <a:ext cx="2809115" cy="1015663"/>
          </a:xfrm>
          <a:prstGeom prst="rect">
            <a:avLst/>
          </a:prstGeom>
          <a:noFill/>
        </p:spPr>
        <p:txBody>
          <a:bodyPr wrap="square" rtlCol="0">
            <a:spAutoFit/>
          </a:bodyPr>
          <a:lstStyle/>
          <a:p>
            <a:r>
              <a:rPr lang="en-US" altLang="ko-KR" sz="6000" b="1" dirty="0">
                <a:solidFill>
                  <a:schemeClr val="accent1">
                    <a:lumMod val="50000"/>
                    <a:alpha val="6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03.</a:t>
            </a:r>
            <a:endParaRPr lang="ko-KR" altLang="en-US" sz="6000" dirty="0">
              <a:solidFill>
                <a:schemeClr val="accent1">
                  <a:lumMod val="50000"/>
                  <a:alpha val="60000"/>
                </a:schemeClr>
              </a:solidFill>
              <a:latin typeface="a옛날사진관5" panose="02020600000000000000" pitchFamily="18" charset="-127"/>
              <a:ea typeface="a옛날사진관5" panose="02020600000000000000" pitchFamily="18" charset="-127"/>
              <a:cs typeface="Pretendard Medium" panose="02000603000000020004" pitchFamily="50" charset="-127"/>
            </a:endParaRPr>
          </a:p>
        </p:txBody>
      </p:sp>
      <p:sp>
        <p:nvSpPr>
          <p:cNvPr id="12" name="TextBox 11">
            <a:extLst>
              <a:ext uri="{FF2B5EF4-FFF2-40B4-BE49-F238E27FC236}">
                <a16:creationId xmlns:a16="http://schemas.microsoft.com/office/drawing/2014/main" id="{D7917055-B877-71E6-D2DC-031270C4D6F8}"/>
              </a:ext>
            </a:extLst>
          </p:cNvPr>
          <p:cNvSpPr txBox="1"/>
          <p:nvPr/>
        </p:nvSpPr>
        <p:spPr>
          <a:xfrm>
            <a:off x="9322149" y="790435"/>
            <a:ext cx="1648146" cy="1015663"/>
          </a:xfrm>
          <a:prstGeom prst="rect">
            <a:avLst/>
          </a:prstGeom>
          <a:noFill/>
        </p:spPr>
        <p:txBody>
          <a:bodyPr wrap="square" rtlCol="0">
            <a:spAutoFit/>
          </a:bodyPr>
          <a:lstStyle/>
          <a:p>
            <a:r>
              <a:rPr lang="en-US" altLang="ko-KR" sz="6000" b="1" dirty="0">
                <a:solidFill>
                  <a:schemeClr val="accent1">
                    <a:lumMod val="50000"/>
                    <a:alpha val="4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04.</a:t>
            </a:r>
            <a:endParaRPr lang="ko-KR" altLang="en-US" sz="6000" b="1" dirty="0">
              <a:solidFill>
                <a:schemeClr val="accent1">
                  <a:lumMod val="50000"/>
                  <a:alpha val="4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endParaRPr>
          </a:p>
        </p:txBody>
      </p:sp>
      <p:sp>
        <p:nvSpPr>
          <p:cNvPr id="14" name="TextBox 13">
            <a:extLst>
              <a:ext uri="{FF2B5EF4-FFF2-40B4-BE49-F238E27FC236}">
                <a16:creationId xmlns:a16="http://schemas.microsoft.com/office/drawing/2014/main" id="{6C3859AA-90B0-8864-099B-30694CBB43C1}"/>
              </a:ext>
            </a:extLst>
          </p:cNvPr>
          <p:cNvSpPr txBox="1"/>
          <p:nvPr/>
        </p:nvSpPr>
        <p:spPr>
          <a:xfrm>
            <a:off x="851914" y="3724072"/>
            <a:ext cx="2453974" cy="954107"/>
          </a:xfrm>
          <a:prstGeom prst="rect">
            <a:avLst/>
          </a:prstGeom>
          <a:noFill/>
        </p:spPr>
        <p:txBody>
          <a:bodyPr wrap="square" rtlCol="0">
            <a:spAutoFit/>
          </a:bodyPr>
          <a:lstStyle/>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아이디어 선정 이유</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기대효과</a:t>
            </a:r>
          </a:p>
          <a:p>
            <a:endPar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15" name="TextBox 14">
            <a:extLst>
              <a:ext uri="{FF2B5EF4-FFF2-40B4-BE49-F238E27FC236}">
                <a16:creationId xmlns:a16="http://schemas.microsoft.com/office/drawing/2014/main" id="{548AD3D3-506E-7A64-E6C5-E2CA908E9747}"/>
              </a:ext>
            </a:extLst>
          </p:cNvPr>
          <p:cNvSpPr txBox="1"/>
          <p:nvPr/>
        </p:nvSpPr>
        <p:spPr>
          <a:xfrm>
            <a:off x="3728221" y="3724071"/>
            <a:ext cx="2453974" cy="1938992"/>
          </a:xfrm>
          <a:prstGeom prst="rect">
            <a:avLst/>
          </a:prstGeom>
          <a:noFill/>
        </p:spPr>
        <p:txBody>
          <a:bodyPr wrap="square" rtlCol="0">
            <a:spAutoFit/>
          </a:bodyPr>
          <a:lstStyle/>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모델 선정 이유</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모델 소개</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Faster R-CNN</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YOLOX</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2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EfficientDet</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16" name="TextBox 15">
            <a:extLst>
              <a:ext uri="{FF2B5EF4-FFF2-40B4-BE49-F238E27FC236}">
                <a16:creationId xmlns:a16="http://schemas.microsoft.com/office/drawing/2014/main" id="{74D9D110-82B4-269A-79FE-ADF0BD013AB0}"/>
              </a:ext>
            </a:extLst>
          </p:cNvPr>
          <p:cNvSpPr txBox="1"/>
          <p:nvPr/>
        </p:nvSpPr>
        <p:spPr>
          <a:xfrm>
            <a:off x="6607779" y="3724071"/>
            <a:ext cx="2490110" cy="2646878"/>
          </a:xfrm>
          <a:prstGeom prst="rect">
            <a:avLst/>
          </a:prstGeom>
          <a:noFill/>
        </p:spPr>
        <p:txBody>
          <a:bodyPr wrap="square" rtlCol="0">
            <a:spAutoFit/>
          </a:bodyPr>
          <a:lstStyle/>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데이터 소개</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데이터 이슈</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데이터 이슈 해결방안</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양 </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augmentation</a:t>
            </a: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불균형</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up-sampling</a:t>
            </a:r>
          </a:p>
          <a:p>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down-sampling</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workflow</a:t>
            </a:r>
          </a:p>
          <a:p>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17" name="TextBox 16">
            <a:extLst>
              <a:ext uri="{FF2B5EF4-FFF2-40B4-BE49-F238E27FC236}">
                <a16:creationId xmlns:a16="http://schemas.microsoft.com/office/drawing/2014/main" id="{03DB82CD-1150-9121-0A21-397F5C89AD81}"/>
              </a:ext>
            </a:extLst>
          </p:cNvPr>
          <p:cNvSpPr txBox="1"/>
          <p:nvPr/>
        </p:nvSpPr>
        <p:spPr>
          <a:xfrm>
            <a:off x="9504310" y="3724070"/>
            <a:ext cx="2453974" cy="738664"/>
          </a:xfrm>
          <a:prstGeom prst="rect">
            <a:avLst/>
          </a:prstGeom>
          <a:noFill/>
        </p:spPr>
        <p:txBody>
          <a:bodyPr wrap="square" rtlCol="0">
            <a:spAutoFit/>
          </a:bodyPr>
          <a:lstStyle/>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Inference</a:t>
            </a:r>
          </a:p>
          <a:p>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Kaggle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점수 및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Insight</a:t>
            </a:r>
          </a:p>
        </p:txBody>
      </p:sp>
      <p:sp>
        <p:nvSpPr>
          <p:cNvPr id="18" name="TextBox 17">
            <a:extLst>
              <a:ext uri="{FF2B5EF4-FFF2-40B4-BE49-F238E27FC236}">
                <a16:creationId xmlns:a16="http://schemas.microsoft.com/office/drawing/2014/main" id="{8A08C1CD-7541-2263-E6B3-468F6100390A}"/>
              </a:ext>
            </a:extLst>
          </p:cNvPr>
          <p:cNvSpPr txBox="1"/>
          <p:nvPr/>
        </p:nvSpPr>
        <p:spPr>
          <a:xfrm>
            <a:off x="639543" y="2118307"/>
            <a:ext cx="2876579" cy="461665"/>
          </a:xfrm>
          <a:prstGeom prst="rect">
            <a:avLst/>
          </a:prstGeom>
          <a:noFill/>
          <a:effectLst>
            <a:reflection blurRad="6350" stA="52000" endA="300" endPos="35000" dir="5400000" sy="-100000" algn="bl" rotWithShape="0"/>
          </a:effectLst>
        </p:spPr>
        <p:txBody>
          <a:bodyPr wrap="square" rtlCol="0">
            <a:spAutoFit/>
          </a:bodyPr>
          <a:lstStyle/>
          <a:p>
            <a:r>
              <a:rPr lang="ko-KR" altLang="en-US" sz="2400" dirty="0">
                <a:solidFill>
                  <a:schemeClr val="tx2">
                    <a:lumMod val="50000"/>
                    <a:alpha val="90000"/>
                  </a:schemeClr>
                </a:solidFill>
                <a:effectLst>
                  <a:glow rad="12700">
                    <a:schemeClr val="tx2">
                      <a:lumMod val="50000"/>
                      <a:alpha val="20000"/>
                    </a:schemeClr>
                  </a:glow>
                  <a:outerShdw blurRad="38100" dist="38100" dir="2700000" algn="tl">
                    <a:srgbClr val="000000">
                      <a:alpha val="43137"/>
                    </a:srgbClr>
                  </a:outerShdw>
                </a:effectLst>
                <a:latin typeface="a옛날사진관2" panose="02020600000000000000" pitchFamily="18" charset="-127"/>
                <a:ea typeface="a옛날사진관2" panose="02020600000000000000" pitchFamily="18" charset="-127"/>
                <a:cs typeface="Pretendard Medium" panose="02000603000000020004" pitchFamily="50" charset="-127"/>
              </a:rPr>
              <a:t>주제 소개</a:t>
            </a:r>
          </a:p>
        </p:txBody>
      </p:sp>
      <p:sp>
        <p:nvSpPr>
          <p:cNvPr id="19" name="TextBox 18">
            <a:extLst>
              <a:ext uri="{FF2B5EF4-FFF2-40B4-BE49-F238E27FC236}">
                <a16:creationId xmlns:a16="http://schemas.microsoft.com/office/drawing/2014/main" id="{50EF5347-DB30-5164-7658-F2E5587CA9FB}"/>
              </a:ext>
            </a:extLst>
          </p:cNvPr>
          <p:cNvSpPr txBox="1"/>
          <p:nvPr/>
        </p:nvSpPr>
        <p:spPr>
          <a:xfrm>
            <a:off x="3516123" y="2118307"/>
            <a:ext cx="2846736" cy="461665"/>
          </a:xfrm>
          <a:prstGeom prst="rect">
            <a:avLst/>
          </a:prstGeom>
          <a:noFill/>
          <a:effectLst>
            <a:reflection blurRad="6350" stA="52000" endA="300" endPos="35000" dir="5400000" sy="-100000" algn="bl" rotWithShape="0"/>
          </a:effectLst>
        </p:spPr>
        <p:txBody>
          <a:bodyPr wrap="square" rtlCol="0">
            <a:spAutoFit/>
          </a:bodyPr>
          <a:lstStyle/>
          <a:p>
            <a:r>
              <a:rPr lang="ko-KR" altLang="en-US" sz="2400" dirty="0">
                <a:solidFill>
                  <a:schemeClr val="tx2">
                    <a:lumMod val="50000"/>
                    <a:alpha val="90000"/>
                  </a:schemeClr>
                </a:solidFill>
                <a:effectLst>
                  <a:glow rad="12700">
                    <a:schemeClr val="tx2">
                      <a:lumMod val="50000"/>
                      <a:alpha val="20000"/>
                    </a:schemeClr>
                  </a:glow>
                  <a:outerShdw blurRad="38100" dist="38100" dir="2700000" algn="tl">
                    <a:srgbClr val="000000">
                      <a:alpha val="43137"/>
                    </a:srgbClr>
                  </a:outerShdw>
                </a:effectLst>
                <a:latin typeface="a옛날사진관2" panose="02020600000000000000" pitchFamily="18" charset="-127"/>
                <a:ea typeface="a옛날사진관2" panose="02020600000000000000" pitchFamily="18" charset="-127"/>
                <a:cs typeface="Pretendard Medium" panose="02000603000000020004" pitchFamily="50" charset="-127"/>
              </a:rPr>
              <a:t>모델 소개</a:t>
            </a:r>
          </a:p>
        </p:txBody>
      </p:sp>
      <p:sp>
        <p:nvSpPr>
          <p:cNvPr id="20" name="TextBox 19">
            <a:extLst>
              <a:ext uri="{FF2B5EF4-FFF2-40B4-BE49-F238E27FC236}">
                <a16:creationId xmlns:a16="http://schemas.microsoft.com/office/drawing/2014/main" id="{F3A0D803-B1EC-C2A8-2E3F-B9DAF17BC0B7}"/>
              </a:ext>
            </a:extLst>
          </p:cNvPr>
          <p:cNvSpPr txBox="1"/>
          <p:nvPr/>
        </p:nvSpPr>
        <p:spPr>
          <a:xfrm>
            <a:off x="6378163" y="2118307"/>
            <a:ext cx="2904868" cy="461665"/>
          </a:xfrm>
          <a:prstGeom prst="rect">
            <a:avLst/>
          </a:prstGeom>
          <a:noFill/>
          <a:effectLst>
            <a:reflection blurRad="6350" stA="52000" endA="300" endPos="35000" dir="5400000" sy="-100000" algn="bl" rotWithShape="0"/>
          </a:effectLst>
        </p:spPr>
        <p:txBody>
          <a:bodyPr wrap="square" rtlCol="0">
            <a:spAutoFit/>
          </a:bodyPr>
          <a:lstStyle/>
          <a:p>
            <a:r>
              <a:rPr lang="ko-KR" altLang="en-US" sz="2400" dirty="0">
                <a:solidFill>
                  <a:schemeClr val="tx2">
                    <a:lumMod val="50000"/>
                    <a:alpha val="90000"/>
                  </a:schemeClr>
                </a:solidFill>
                <a:effectLst>
                  <a:glow rad="12700">
                    <a:schemeClr val="tx2">
                      <a:lumMod val="50000"/>
                      <a:alpha val="20000"/>
                    </a:schemeClr>
                  </a:glow>
                  <a:outerShdw blurRad="38100" dist="38100" dir="2700000" algn="tl">
                    <a:srgbClr val="000000">
                      <a:alpha val="43137"/>
                    </a:srgbClr>
                  </a:outerShdw>
                </a:effectLst>
                <a:latin typeface="a옛날사진관2" panose="02020600000000000000" pitchFamily="18" charset="-127"/>
                <a:ea typeface="a옛날사진관2" panose="02020600000000000000" pitchFamily="18" charset="-127"/>
                <a:cs typeface="Pretendard Medium" panose="02000603000000020004" pitchFamily="50" charset="-127"/>
              </a:rPr>
              <a:t>데이터 </a:t>
            </a:r>
            <a:r>
              <a:rPr lang="en-US" altLang="ko-KR" sz="2400" dirty="0">
                <a:solidFill>
                  <a:schemeClr val="tx2">
                    <a:lumMod val="50000"/>
                    <a:alpha val="90000"/>
                  </a:schemeClr>
                </a:solidFill>
                <a:effectLst>
                  <a:glow rad="12700">
                    <a:schemeClr val="tx2">
                      <a:lumMod val="50000"/>
                      <a:alpha val="20000"/>
                    </a:schemeClr>
                  </a:glow>
                  <a:outerShdw blurRad="38100" dist="38100" dir="2700000" algn="tl">
                    <a:srgbClr val="000000">
                      <a:alpha val="43137"/>
                    </a:srgbClr>
                  </a:outerShdw>
                </a:effectLst>
                <a:latin typeface="a옛날사진관2" panose="02020600000000000000" pitchFamily="18" charset="-127"/>
                <a:ea typeface="a옛날사진관2" panose="02020600000000000000" pitchFamily="18" charset="-127"/>
                <a:cs typeface="Pretendard Medium" panose="02000603000000020004" pitchFamily="50" charset="-127"/>
              </a:rPr>
              <a:t>/</a:t>
            </a:r>
            <a:r>
              <a:rPr lang="ko-KR" altLang="en-US" sz="2400" dirty="0">
                <a:solidFill>
                  <a:schemeClr val="tx2">
                    <a:lumMod val="50000"/>
                    <a:alpha val="90000"/>
                  </a:schemeClr>
                </a:solidFill>
                <a:effectLst>
                  <a:glow rad="12700">
                    <a:schemeClr val="tx2">
                      <a:lumMod val="50000"/>
                      <a:alpha val="20000"/>
                    </a:schemeClr>
                  </a:glow>
                  <a:outerShdw blurRad="38100" dist="38100" dir="2700000" algn="tl">
                    <a:srgbClr val="000000">
                      <a:alpha val="43137"/>
                    </a:srgbClr>
                  </a:outerShdw>
                </a:effectLst>
                <a:latin typeface="a옛날사진관2" panose="02020600000000000000" pitchFamily="18" charset="-127"/>
                <a:ea typeface="a옛날사진관2" panose="02020600000000000000" pitchFamily="18" charset="-127"/>
                <a:cs typeface="Pretendard Medium" panose="02000603000000020004" pitchFamily="50" charset="-127"/>
              </a:rPr>
              <a:t> </a:t>
            </a:r>
            <a:r>
              <a:rPr lang="ko-KR" altLang="en-US" sz="2400" dirty="0" err="1">
                <a:solidFill>
                  <a:schemeClr val="tx2">
                    <a:lumMod val="50000"/>
                    <a:alpha val="90000"/>
                  </a:schemeClr>
                </a:solidFill>
                <a:effectLst>
                  <a:glow rad="12700">
                    <a:schemeClr val="tx2">
                      <a:lumMod val="50000"/>
                      <a:alpha val="20000"/>
                    </a:schemeClr>
                  </a:glow>
                  <a:outerShdw blurRad="38100" dist="38100" dir="2700000" algn="tl">
                    <a:srgbClr val="000000">
                      <a:alpha val="43137"/>
                    </a:srgbClr>
                  </a:outerShdw>
                </a:effectLst>
                <a:latin typeface="a옛날사진관2" panose="02020600000000000000" pitchFamily="18" charset="-127"/>
                <a:ea typeface="a옛날사진관2" panose="02020600000000000000" pitchFamily="18" charset="-127"/>
                <a:cs typeface="Pretendard Medium" panose="02000603000000020004" pitchFamily="50" charset="-127"/>
              </a:rPr>
              <a:t>전처리</a:t>
            </a:r>
            <a:endParaRPr lang="ko-KR" altLang="en-US" sz="2400" dirty="0">
              <a:solidFill>
                <a:schemeClr val="tx2">
                  <a:lumMod val="50000"/>
                  <a:alpha val="90000"/>
                </a:schemeClr>
              </a:solidFill>
              <a:effectLst>
                <a:glow rad="12700">
                  <a:schemeClr val="tx2">
                    <a:lumMod val="50000"/>
                    <a:alpha val="20000"/>
                  </a:schemeClr>
                </a:glow>
                <a:outerShdw blurRad="38100" dist="38100" dir="2700000" algn="tl">
                  <a:srgbClr val="000000">
                    <a:alpha val="43137"/>
                  </a:srgbClr>
                </a:outerShdw>
              </a:effectLst>
              <a:latin typeface="a옛날사진관2" panose="02020600000000000000" pitchFamily="18" charset="-127"/>
              <a:ea typeface="a옛날사진관2" panose="02020600000000000000" pitchFamily="18" charset="-127"/>
              <a:cs typeface="Pretendard Medium" panose="02000603000000020004" pitchFamily="50" charset="-127"/>
            </a:endParaRPr>
          </a:p>
        </p:txBody>
      </p:sp>
      <p:sp>
        <p:nvSpPr>
          <p:cNvPr id="21" name="TextBox 20">
            <a:extLst>
              <a:ext uri="{FF2B5EF4-FFF2-40B4-BE49-F238E27FC236}">
                <a16:creationId xmlns:a16="http://schemas.microsoft.com/office/drawing/2014/main" id="{F49AD395-3070-6C8D-D8EC-3721847B7F73}"/>
              </a:ext>
            </a:extLst>
          </p:cNvPr>
          <p:cNvSpPr txBox="1"/>
          <p:nvPr/>
        </p:nvSpPr>
        <p:spPr>
          <a:xfrm>
            <a:off x="9290353" y="2118306"/>
            <a:ext cx="2904868" cy="461665"/>
          </a:xfrm>
          <a:prstGeom prst="rect">
            <a:avLst/>
          </a:prstGeom>
          <a:noFill/>
          <a:effectLst>
            <a:reflection blurRad="6350" stA="52000" endA="300" endPos="35000" dir="5400000" sy="-100000" algn="bl" rotWithShape="0"/>
          </a:effectLst>
        </p:spPr>
        <p:txBody>
          <a:bodyPr wrap="square" rtlCol="0">
            <a:spAutoFit/>
          </a:bodyPr>
          <a:lstStyle/>
          <a:p>
            <a:r>
              <a:rPr lang="ko-KR" altLang="en-US" sz="2400" dirty="0">
                <a:solidFill>
                  <a:schemeClr val="tx2">
                    <a:lumMod val="50000"/>
                    <a:alpha val="90000"/>
                  </a:schemeClr>
                </a:solidFill>
                <a:effectLst>
                  <a:glow rad="12700">
                    <a:schemeClr val="tx2">
                      <a:lumMod val="50000"/>
                      <a:alpha val="20000"/>
                    </a:schemeClr>
                  </a:glow>
                  <a:outerShdw blurRad="38100" dist="38100" dir="2700000" algn="tl">
                    <a:srgbClr val="000000">
                      <a:alpha val="43137"/>
                    </a:srgbClr>
                  </a:outerShdw>
                </a:effectLst>
                <a:latin typeface="a옛날사진관2" panose="02020600000000000000" pitchFamily="18" charset="-127"/>
                <a:ea typeface="a옛날사진관2" panose="02020600000000000000" pitchFamily="18" charset="-127"/>
                <a:cs typeface="Pretendard Medium" panose="02000603000000020004" pitchFamily="50" charset="-127"/>
              </a:rPr>
              <a:t>결과</a:t>
            </a:r>
          </a:p>
        </p:txBody>
      </p:sp>
    </p:spTree>
    <p:extLst>
      <p:ext uri="{BB962C8B-B14F-4D97-AF65-F5344CB8AC3E}">
        <p14:creationId xmlns:p14="http://schemas.microsoft.com/office/powerpoint/2010/main" val="3459135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51" name="직사각형 50">
            <a:extLst>
              <a:ext uri="{FF2B5EF4-FFF2-40B4-BE49-F238E27FC236}">
                <a16:creationId xmlns:a16="http://schemas.microsoft.com/office/drawing/2014/main" id="{15FC3E8C-7636-9312-C861-DF3B24B99DFD}"/>
              </a:ext>
            </a:extLst>
          </p:cNvPr>
          <p:cNvSpPr/>
          <p:nvPr/>
        </p:nvSpPr>
        <p:spPr>
          <a:xfrm>
            <a:off x="226695" y="2390140"/>
            <a:ext cx="11819255" cy="3183255"/>
          </a:xfrm>
          <a:prstGeom prst="rect">
            <a:avLst/>
          </a:prstGeom>
          <a:solidFill>
            <a:schemeClr val="tx2">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grpSp>
        <p:nvGrpSpPr>
          <p:cNvPr id="91" name="그룹 90">
            <a:extLst>
              <a:ext uri="{FF2B5EF4-FFF2-40B4-BE49-F238E27FC236}">
                <a16:creationId xmlns:a16="http://schemas.microsoft.com/office/drawing/2014/main" id="{761B55B4-2E7A-9CDE-C461-6BD2986EA501}"/>
              </a:ext>
            </a:extLst>
          </p:cNvPr>
          <p:cNvGrpSpPr/>
          <p:nvPr/>
        </p:nvGrpSpPr>
        <p:grpSpPr>
          <a:xfrm>
            <a:off x="186055" y="2691130"/>
            <a:ext cx="12005945" cy="2828925"/>
            <a:chOff x="186055" y="2691130"/>
            <a:chExt cx="12005945" cy="2828925"/>
          </a:xfrm>
        </p:grpSpPr>
        <p:grpSp>
          <p:nvGrpSpPr>
            <p:cNvPr id="23" name="그룹 22">
              <a:extLst>
                <a:ext uri="{FF2B5EF4-FFF2-40B4-BE49-F238E27FC236}">
                  <a16:creationId xmlns:a16="http://schemas.microsoft.com/office/drawing/2014/main" id="{C33224B8-F7F5-FC11-A375-703BB82D9808}"/>
                </a:ext>
              </a:extLst>
            </p:cNvPr>
            <p:cNvGrpSpPr/>
            <p:nvPr/>
          </p:nvGrpSpPr>
          <p:grpSpPr>
            <a:xfrm>
              <a:off x="890905" y="3963670"/>
              <a:ext cx="10800080" cy="71755"/>
              <a:chOff x="890905" y="3963670"/>
              <a:chExt cx="10800080" cy="71755"/>
            </a:xfrm>
          </p:grpSpPr>
          <p:cxnSp>
            <p:nvCxnSpPr>
              <p:cNvPr id="6" name="직선 연결선 5">
                <a:extLst>
                  <a:ext uri="{FF2B5EF4-FFF2-40B4-BE49-F238E27FC236}">
                    <a16:creationId xmlns:a16="http://schemas.microsoft.com/office/drawing/2014/main" id="{DF25AF20-E1AB-1A27-6B1B-E4F18740D9F6}"/>
                  </a:ext>
                </a:extLst>
              </p:cNvPr>
              <p:cNvCxnSpPr/>
              <p:nvPr/>
            </p:nvCxnSpPr>
            <p:spPr>
              <a:xfrm>
                <a:off x="890905" y="3999230"/>
                <a:ext cx="10800080" cy="0"/>
              </a:xfrm>
              <a:prstGeom prst="line">
                <a:avLst/>
              </a:prstGeom>
              <a:ln w="19050">
                <a:solidFill>
                  <a:schemeClr val="tx2">
                    <a:lumMod val="75000"/>
                    <a:alpha val="8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2" name="그룹 21">
                <a:extLst>
                  <a:ext uri="{FF2B5EF4-FFF2-40B4-BE49-F238E27FC236}">
                    <a16:creationId xmlns:a16="http://schemas.microsoft.com/office/drawing/2014/main" id="{3B435BC8-12CF-4791-F116-A52871759187}"/>
                  </a:ext>
                </a:extLst>
              </p:cNvPr>
              <p:cNvGrpSpPr/>
              <p:nvPr/>
            </p:nvGrpSpPr>
            <p:grpSpPr>
              <a:xfrm>
                <a:off x="2655570" y="3963670"/>
                <a:ext cx="7270115" cy="71755"/>
                <a:chOff x="2655570" y="3963670"/>
                <a:chExt cx="7270115" cy="71755"/>
              </a:xfrm>
            </p:grpSpPr>
            <p:sp>
              <p:nvSpPr>
                <p:cNvPr id="15" name="타원 14">
                  <a:extLst>
                    <a:ext uri="{FF2B5EF4-FFF2-40B4-BE49-F238E27FC236}">
                      <a16:creationId xmlns:a16="http://schemas.microsoft.com/office/drawing/2014/main" id="{351AAF90-727F-F818-0405-C2CF6430FA50}"/>
                    </a:ext>
                  </a:extLst>
                </p:cNvPr>
                <p:cNvSpPr>
                  <a:spLocks noChangeAspect="1"/>
                </p:cNvSpPr>
                <p:nvPr/>
              </p:nvSpPr>
              <p:spPr>
                <a:xfrm>
                  <a:off x="2655570" y="3963670"/>
                  <a:ext cx="70485" cy="71755"/>
                </a:xfrm>
                <a:prstGeom prst="ellipse">
                  <a:avLst/>
                </a:prstGeom>
                <a:solidFill>
                  <a:srgbClr val="5C65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16" name="타원 15">
                  <a:extLst>
                    <a:ext uri="{FF2B5EF4-FFF2-40B4-BE49-F238E27FC236}">
                      <a16:creationId xmlns:a16="http://schemas.microsoft.com/office/drawing/2014/main" id="{955511FB-A5BA-3EC6-FD3B-FCD5095574A7}"/>
                    </a:ext>
                  </a:extLst>
                </p:cNvPr>
                <p:cNvSpPr>
                  <a:spLocks noChangeAspect="1"/>
                </p:cNvSpPr>
                <p:nvPr/>
              </p:nvSpPr>
              <p:spPr>
                <a:xfrm>
                  <a:off x="4478655" y="3963670"/>
                  <a:ext cx="70485" cy="71755"/>
                </a:xfrm>
                <a:prstGeom prst="ellipse">
                  <a:avLst/>
                </a:prstGeom>
                <a:solidFill>
                  <a:srgbClr val="5C65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19" name="타원 18">
                  <a:extLst>
                    <a:ext uri="{FF2B5EF4-FFF2-40B4-BE49-F238E27FC236}">
                      <a16:creationId xmlns:a16="http://schemas.microsoft.com/office/drawing/2014/main" id="{7FA48AD8-3874-7852-49CC-82938417B707}"/>
                    </a:ext>
                  </a:extLst>
                </p:cNvPr>
                <p:cNvSpPr>
                  <a:spLocks noChangeAspect="1"/>
                </p:cNvSpPr>
                <p:nvPr/>
              </p:nvSpPr>
              <p:spPr>
                <a:xfrm>
                  <a:off x="6249670" y="3963670"/>
                  <a:ext cx="70485" cy="71755"/>
                </a:xfrm>
                <a:prstGeom prst="ellipse">
                  <a:avLst/>
                </a:prstGeom>
                <a:solidFill>
                  <a:srgbClr val="5C65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20" name="타원 19">
                  <a:extLst>
                    <a:ext uri="{FF2B5EF4-FFF2-40B4-BE49-F238E27FC236}">
                      <a16:creationId xmlns:a16="http://schemas.microsoft.com/office/drawing/2014/main" id="{D176C83D-42BB-8319-E1CF-5AD6ABCBE3D8}"/>
                    </a:ext>
                  </a:extLst>
                </p:cNvPr>
                <p:cNvSpPr>
                  <a:spLocks noChangeAspect="1"/>
                </p:cNvSpPr>
                <p:nvPr/>
              </p:nvSpPr>
              <p:spPr>
                <a:xfrm>
                  <a:off x="8078470" y="3963670"/>
                  <a:ext cx="70485" cy="71755"/>
                </a:xfrm>
                <a:prstGeom prst="ellipse">
                  <a:avLst/>
                </a:prstGeom>
                <a:solidFill>
                  <a:srgbClr val="5C65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21" name="타원 20">
                  <a:extLst>
                    <a:ext uri="{FF2B5EF4-FFF2-40B4-BE49-F238E27FC236}">
                      <a16:creationId xmlns:a16="http://schemas.microsoft.com/office/drawing/2014/main" id="{C2DB14C0-1B7D-89A0-6F73-399B0EAFE4C0}"/>
                    </a:ext>
                  </a:extLst>
                </p:cNvPr>
                <p:cNvSpPr>
                  <a:spLocks noChangeAspect="1"/>
                </p:cNvSpPr>
                <p:nvPr/>
              </p:nvSpPr>
              <p:spPr>
                <a:xfrm>
                  <a:off x="9855200" y="3963670"/>
                  <a:ext cx="70485" cy="71755"/>
                </a:xfrm>
                <a:prstGeom prst="ellipse">
                  <a:avLst/>
                </a:prstGeom>
                <a:solidFill>
                  <a:srgbClr val="5C65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grpSp>
        </p:grpSp>
        <p:sp>
          <p:nvSpPr>
            <p:cNvPr id="24" name="TextBox 23">
              <a:extLst>
                <a:ext uri="{FF2B5EF4-FFF2-40B4-BE49-F238E27FC236}">
                  <a16:creationId xmlns:a16="http://schemas.microsoft.com/office/drawing/2014/main" id="{0EC1700B-9EC2-F434-2E67-B799240F245F}"/>
                </a:ext>
              </a:extLst>
            </p:cNvPr>
            <p:cNvSpPr txBox="1"/>
            <p:nvPr/>
          </p:nvSpPr>
          <p:spPr>
            <a:xfrm>
              <a:off x="563880" y="4042410"/>
              <a:ext cx="11628120" cy="261620"/>
            </a:xfrm>
            <a:prstGeom prst="rect">
              <a:avLst/>
            </a:prstGeom>
            <a:noFill/>
          </p:spPr>
          <p:txBody>
            <a:bodyPr wrap="square" rtlCol="0">
              <a:spAutoFit/>
            </a:bodyPr>
            <a:lstStyle/>
            <a:p>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6</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월</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1</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주차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6</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월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2</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주차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6</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월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3</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주차</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6</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월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4</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주차</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6</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월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5</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주차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7</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월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1</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주차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7</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월 </a:t>
              </a:r>
              <a:r>
                <a:rPr lang="en-US" altLang="ko-KR"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2</a:t>
              </a:r>
              <a:r>
                <a:rPr lang="ko-KR" altLang="en-US" sz="11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주차 </a:t>
              </a:r>
            </a:p>
          </p:txBody>
        </p:sp>
        <p:sp>
          <p:nvSpPr>
            <p:cNvPr id="25" name="TextBox 24">
              <a:extLst>
                <a:ext uri="{FF2B5EF4-FFF2-40B4-BE49-F238E27FC236}">
                  <a16:creationId xmlns:a16="http://schemas.microsoft.com/office/drawing/2014/main" id="{B4F2BF3D-2CFF-EF03-7552-C3D5159514D6}"/>
                </a:ext>
              </a:extLst>
            </p:cNvPr>
            <p:cNvSpPr txBox="1"/>
            <p:nvPr/>
          </p:nvSpPr>
          <p:spPr>
            <a:xfrm>
              <a:off x="387350" y="3234690"/>
              <a:ext cx="1007110" cy="276860"/>
            </a:xfrm>
            <a:prstGeom prst="rect">
              <a:avLst/>
            </a:prstGeom>
            <a:noFill/>
          </p:spPr>
          <p:txBody>
            <a:bodyPr wrap="square" rtlCol="0">
              <a:spAutoFit/>
            </a:bodyPr>
            <a:lstStyle/>
            <a:p>
              <a:pPr algn="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주제 선정</a:t>
              </a:r>
            </a:p>
          </p:txBody>
        </p:sp>
        <p:sp>
          <p:nvSpPr>
            <p:cNvPr id="26" name="TextBox 25">
              <a:extLst>
                <a:ext uri="{FF2B5EF4-FFF2-40B4-BE49-F238E27FC236}">
                  <a16:creationId xmlns:a16="http://schemas.microsoft.com/office/drawing/2014/main" id="{1176512B-57AA-9697-6FDD-EFFE0415D342}"/>
                </a:ext>
              </a:extLst>
            </p:cNvPr>
            <p:cNvSpPr txBox="1"/>
            <p:nvPr/>
          </p:nvSpPr>
          <p:spPr>
            <a:xfrm>
              <a:off x="3362325" y="2870200"/>
              <a:ext cx="1906905" cy="646430"/>
            </a:xfrm>
            <a:prstGeom prst="rect">
              <a:avLst/>
            </a:prstGeom>
            <a:noFill/>
          </p:spPr>
          <p:txBody>
            <a:bodyPr wrap="square" rtlCol="0">
              <a:spAutoFit/>
            </a:bodyPr>
            <a:lstStyle/>
            <a:p>
              <a:pPr algn="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모델 </a:t>
              </a:r>
              <a:r>
                <a:rPr lang="en-US" altLang="ko-KR"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STUDY</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모델 구조와 코드 공부</a:t>
              </a:r>
              <a:endPar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분류 </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데이터셋으로 구현</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p>
          </p:txBody>
        </p:sp>
        <p:grpSp>
          <p:nvGrpSpPr>
            <p:cNvPr id="30" name="그룹 29">
              <a:extLst>
                <a:ext uri="{FF2B5EF4-FFF2-40B4-BE49-F238E27FC236}">
                  <a16:creationId xmlns:a16="http://schemas.microsoft.com/office/drawing/2014/main" id="{6893EA8B-4E54-F590-D3AF-78429B34C580}"/>
                </a:ext>
              </a:extLst>
            </p:cNvPr>
            <p:cNvGrpSpPr/>
            <p:nvPr/>
          </p:nvGrpSpPr>
          <p:grpSpPr>
            <a:xfrm>
              <a:off x="1396365" y="3328035"/>
              <a:ext cx="544195" cy="720090"/>
              <a:chOff x="1396365" y="3328035"/>
              <a:chExt cx="544195" cy="720090"/>
            </a:xfrm>
          </p:grpSpPr>
          <p:cxnSp>
            <p:nvCxnSpPr>
              <p:cNvPr id="28" name="직선 연결선 27">
                <a:extLst>
                  <a:ext uri="{FF2B5EF4-FFF2-40B4-BE49-F238E27FC236}">
                    <a16:creationId xmlns:a16="http://schemas.microsoft.com/office/drawing/2014/main" id="{E512AD3D-3369-831D-5126-00107E823AF9}"/>
                  </a:ext>
                </a:extLst>
              </p:cNvPr>
              <p:cNvCxnSpPr>
                <a:cxnSpLocks/>
              </p:cNvCxnSpPr>
              <p:nvPr/>
            </p:nvCxnSpPr>
            <p:spPr>
              <a:xfrm rot="3600000">
                <a:off x="1580515" y="3688080"/>
                <a:ext cx="720090"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29" name="직선 연결선 28">
                <a:extLst>
                  <a:ext uri="{FF2B5EF4-FFF2-40B4-BE49-F238E27FC236}">
                    <a16:creationId xmlns:a16="http://schemas.microsoft.com/office/drawing/2014/main" id="{42093582-539A-BE7E-3728-6CD0E4D07A7A}"/>
                  </a:ext>
                </a:extLst>
              </p:cNvPr>
              <p:cNvCxnSpPr>
                <a:cxnSpLocks/>
              </p:cNvCxnSpPr>
              <p:nvPr/>
            </p:nvCxnSpPr>
            <p:spPr>
              <a:xfrm>
                <a:off x="1396365" y="3374390"/>
                <a:ext cx="360045"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9DE8157A-54FB-2144-BB8E-CE2A5AABE184}"/>
                </a:ext>
              </a:extLst>
            </p:cNvPr>
            <p:cNvSpPr txBox="1"/>
            <p:nvPr/>
          </p:nvSpPr>
          <p:spPr>
            <a:xfrm>
              <a:off x="8451850" y="2691130"/>
              <a:ext cx="1906905" cy="831215"/>
            </a:xfrm>
            <a:prstGeom prst="rect">
              <a:avLst/>
            </a:prstGeom>
            <a:noFill/>
          </p:spPr>
          <p:txBody>
            <a:bodyPr wrap="square" rtlCol="0">
              <a:spAutoFit/>
            </a:bodyPr>
            <a:lstStyle/>
            <a:p>
              <a:pPr algn="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분류 </a:t>
              </a:r>
              <a:r>
                <a:rPr lang="en-US" altLang="ko-KR"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C,D </a:t>
              </a: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데이터셋 준비</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r"/>
              <a:r>
                <a:rPr lang="ko-KR" altLang="en-US" sz="12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전처리</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CLAHE, Equalization, mosaic, </a:t>
              </a:r>
              <a:r>
                <a:rPr lang="en-US" altLang="ko-KR" sz="12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CutMix</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mosaic + </a:t>
              </a:r>
              <a:r>
                <a:rPr lang="en-US" altLang="ko-KR" sz="12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CutMix</a:t>
              </a:r>
              <a:endPar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64" name="TextBox 63">
              <a:extLst>
                <a:ext uri="{FF2B5EF4-FFF2-40B4-BE49-F238E27FC236}">
                  <a16:creationId xmlns:a16="http://schemas.microsoft.com/office/drawing/2014/main" id="{0DD1910F-1C17-DB81-0219-5FF7670CB149}"/>
                </a:ext>
              </a:extLst>
            </p:cNvPr>
            <p:cNvSpPr txBox="1"/>
            <p:nvPr/>
          </p:nvSpPr>
          <p:spPr>
            <a:xfrm>
              <a:off x="8744585" y="4495165"/>
              <a:ext cx="1906905" cy="646430"/>
            </a:xfrm>
            <a:prstGeom prst="rect">
              <a:avLst/>
            </a:prstGeom>
            <a:noFill/>
          </p:spPr>
          <p:txBody>
            <a:bodyPr wrap="square" rtlCol="0">
              <a:spAutoFit/>
            </a:bodyPr>
            <a:lstStyle/>
            <a:p>
              <a:pPr algn="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분류</a:t>
              </a:r>
              <a:r>
                <a:rPr lang="en-US" altLang="ko-KR"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C,D</a:t>
              </a: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모델 학습 </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모델 학습 후 </a:t>
              </a:r>
              <a:r>
                <a:rPr lang="en-US" altLang="ko-KR" sz="12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kaggle</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leaderboard</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에 점수 제출</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p>
          </p:txBody>
        </p:sp>
        <p:sp>
          <p:nvSpPr>
            <p:cNvPr id="68" name="TextBox 67">
              <a:extLst>
                <a:ext uri="{FF2B5EF4-FFF2-40B4-BE49-F238E27FC236}">
                  <a16:creationId xmlns:a16="http://schemas.microsoft.com/office/drawing/2014/main" id="{F5ADC6EC-4022-5A74-E46C-1235D42A805A}"/>
                </a:ext>
              </a:extLst>
            </p:cNvPr>
            <p:cNvSpPr txBox="1"/>
            <p:nvPr/>
          </p:nvSpPr>
          <p:spPr>
            <a:xfrm>
              <a:off x="186055" y="4493895"/>
              <a:ext cx="1691640" cy="1015365"/>
            </a:xfrm>
            <a:prstGeom prst="rect">
              <a:avLst/>
            </a:prstGeom>
            <a:noFill/>
          </p:spPr>
          <p:txBody>
            <a:bodyPr wrap="square" rtlCol="0">
              <a:spAutoFit/>
            </a:bodyPr>
            <a:lstStyle/>
            <a:p>
              <a:pPr algn="r"/>
              <a:r>
                <a:rPr lang="ko-KR" altLang="en-US" sz="1200" b="1"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전처리</a:t>
              </a: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고민</a:t>
              </a:r>
              <a:endParaRPr lang="en-US" altLang="ko-KR"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논문</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GitHub, Kaggle</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에 </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CXR object detection </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코드를 참고하여 최적의 </a:t>
              </a:r>
              <a:r>
                <a:rPr lang="ko-KR" altLang="en-US" sz="12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전처리</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선정</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p>
          </p:txBody>
        </p:sp>
        <p:grpSp>
          <p:nvGrpSpPr>
            <p:cNvPr id="69" name="그룹 68">
              <a:extLst>
                <a:ext uri="{FF2B5EF4-FFF2-40B4-BE49-F238E27FC236}">
                  <a16:creationId xmlns:a16="http://schemas.microsoft.com/office/drawing/2014/main" id="{8CDAAD0A-6A71-4791-D321-782F34F12DC2}"/>
                </a:ext>
              </a:extLst>
            </p:cNvPr>
            <p:cNvGrpSpPr/>
            <p:nvPr/>
          </p:nvGrpSpPr>
          <p:grpSpPr>
            <a:xfrm flipV="1">
              <a:off x="1889125" y="3954780"/>
              <a:ext cx="431800" cy="720090"/>
              <a:chOff x="1889125" y="3954780"/>
              <a:chExt cx="431800" cy="720090"/>
            </a:xfrm>
          </p:grpSpPr>
          <p:cxnSp>
            <p:nvCxnSpPr>
              <p:cNvPr id="70" name="직선 연결선 69">
                <a:extLst>
                  <a:ext uri="{FF2B5EF4-FFF2-40B4-BE49-F238E27FC236}">
                    <a16:creationId xmlns:a16="http://schemas.microsoft.com/office/drawing/2014/main" id="{A6CD8D66-6B08-7103-DC8F-8270C37CBF86}"/>
                  </a:ext>
                </a:extLst>
              </p:cNvPr>
              <p:cNvCxnSpPr>
                <a:cxnSpLocks/>
              </p:cNvCxnSpPr>
              <p:nvPr/>
            </p:nvCxnSpPr>
            <p:spPr>
              <a:xfrm rot="3600000">
                <a:off x="1960880" y="4314825"/>
                <a:ext cx="720090"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71" name="직선 연결선 70">
                <a:extLst>
                  <a:ext uri="{FF2B5EF4-FFF2-40B4-BE49-F238E27FC236}">
                    <a16:creationId xmlns:a16="http://schemas.microsoft.com/office/drawing/2014/main" id="{14D61B9D-85E6-E0CA-2343-5AB5203C95A7}"/>
                  </a:ext>
                </a:extLst>
              </p:cNvPr>
              <p:cNvCxnSpPr>
                <a:cxnSpLocks/>
              </p:cNvCxnSpPr>
              <p:nvPr/>
            </p:nvCxnSpPr>
            <p:spPr>
              <a:xfrm>
                <a:off x="1889125" y="4626610"/>
                <a:ext cx="251460"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5822F4A1-F230-7770-B111-05E37FF2081C}"/>
                </a:ext>
              </a:extLst>
            </p:cNvPr>
            <p:cNvSpPr txBox="1"/>
            <p:nvPr/>
          </p:nvSpPr>
          <p:spPr>
            <a:xfrm>
              <a:off x="1981835" y="4497705"/>
              <a:ext cx="1691640" cy="831215"/>
            </a:xfrm>
            <a:prstGeom prst="rect">
              <a:avLst/>
            </a:prstGeom>
            <a:noFill/>
          </p:spPr>
          <p:txBody>
            <a:bodyPr wrap="square" rtlCol="0">
              <a:spAutoFit/>
            </a:bodyPr>
            <a:lstStyle/>
            <a:p>
              <a:pPr algn="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모델 선정</a:t>
              </a:r>
              <a:endParaRPr lang="en-US" altLang="ko-KR"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YOLOX </a:t>
              </a:r>
            </a:p>
            <a:p>
              <a:pPr algn="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Faster R-CNN</a:t>
              </a:r>
            </a:p>
            <a:p>
              <a:pPr algn="r"/>
              <a:r>
                <a:rPr lang="en-US" altLang="ko-KR" sz="12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EfficientDet</a:t>
              </a:r>
              <a:endPar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grpSp>
          <p:nvGrpSpPr>
            <p:cNvPr id="73" name="그룹 72">
              <a:extLst>
                <a:ext uri="{FF2B5EF4-FFF2-40B4-BE49-F238E27FC236}">
                  <a16:creationId xmlns:a16="http://schemas.microsoft.com/office/drawing/2014/main" id="{7760E3DE-6A02-ACDA-AEF7-E94D7589F8AD}"/>
                </a:ext>
              </a:extLst>
            </p:cNvPr>
            <p:cNvGrpSpPr/>
            <p:nvPr/>
          </p:nvGrpSpPr>
          <p:grpSpPr>
            <a:xfrm flipV="1">
              <a:off x="3684905" y="3958590"/>
              <a:ext cx="431800" cy="720090"/>
              <a:chOff x="3684905" y="3958590"/>
              <a:chExt cx="431800" cy="720090"/>
            </a:xfrm>
          </p:grpSpPr>
          <p:cxnSp>
            <p:nvCxnSpPr>
              <p:cNvPr id="74" name="직선 연결선 73">
                <a:extLst>
                  <a:ext uri="{FF2B5EF4-FFF2-40B4-BE49-F238E27FC236}">
                    <a16:creationId xmlns:a16="http://schemas.microsoft.com/office/drawing/2014/main" id="{A3390015-9907-21A8-1164-7D74AA41EFAA}"/>
                  </a:ext>
                </a:extLst>
              </p:cNvPr>
              <p:cNvCxnSpPr>
                <a:cxnSpLocks/>
              </p:cNvCxnSpPr>
              <p:nvPr/>
            </p:nvCxnSpPr>
            <p:spPr>
              <a:xfrm rot="3600000">
                <a:off x="3756660" y="4318635"/>
                <a:ext cx="720090"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75" name="직선 연결선 74">
                <a:extLst>
                  <a:ext uri="{FF2B5EF4-FFF2-40B4-BE49-F238E27FC236}">
                    <a16:creationId xmlns:a16="http://schemas.microsoft.com/office/drawing/2014/main" id="{EAFF5C74-BAFC-14A3-85D8-9EB5C8A1E8DA}"/>
                  </a:ext>
                </a:extLst>
              </p:cNvPr>
              <p:cNvCxnSpPr>
                <a:cxnSpLocks/>
              </p:cNvCxnSpPr>
              <p:nvPr/>
            </p:nvCxnSpPr>
            <p:spPr>
              <a:xfrm>
                <a:off x="3684905" y="4630420"/>
                <a:ext cx="251460"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grpSp>
        <p:grpSp>
          <p:nvGrpSpPr>
            <p:cNvPr id="76" name="그룹 75">
              <a:extLst>
                <a:ext uri="{FF2B5EF4-FFF2-40B4-BE49-F238E27FC236}">
                  <a16:creationId xmlns:a16="http://schemas.microsoft.com/office/drawing/2014/main" id="{E96D14E1-501B-E43F-88BB-25EDE2204E52}"/>
                </a:ext>
              </a:extLst>
            </p:cNvPr>
            <p:cNvGrpSpPr/>
            <p:nvPr/>
          </p:nvGrpSpPr>
          <p:grpSpPr>
            <a:xfrm>
              <a:off x="5274310" y="3321685"/>
              <a:ext cx="544195" cy="720090"/>
              <a:chOff x="5274310" y="3321685"/>
              <a:chExt cx="544195" cy="720090"/>
            </a:xfrm>
          </p:grpSpPr>
          <p:cxnSp>
            <p:nvCxnSpPr>
              <p:cNvPr id="77" name="직선 연결선 76">
                <a:extLst>
                  <a:ext uri="{FF2B5EF4-FFF2-40B4-BE49-F238E27FC236}">
                    <a16:creationId xmlns:a16="http://schemas.microsoft.com/office/drawing/2014/main" id="{920DBC95-C65D-4CA2-04F3-46D914A45FED}"/>
                  </a:ext>
                </a:extLst>
              </p:cNvPr>
              <p:cNvCxnSpPr>
                <a:cxnSpLocks/>
              </p:cNvCxnSpPr>
              <p:nvPr/>
            </p:nvCxnSpPr>
            <p:spPr>
              <a:xfrm rot="3600000">
                <a:off x="5458460" y="3681730"/>
                <a:ext cx="720090"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78" name="직선 연결선 77">
                <a:extLst>
                  <a:ext uri="{FF2B5EF4-FFF2-40B4-BE49-F238E27FC236}">
                    <a16:creationId xmlns:a16="http://schemas.microsoft.com/office/drawing/2014/main" id="{F369D993-3400-C4BF-DE5B-724E9ADCC73D}"/>
                  </a:ext>
                </a:extLst>
              </p:cNvPr>
              <p:cNvCxnSpPr>
                <a:cxnSpLocks/>
              </p:cNvCxnSpPr>
              <p:nvPr/>
            </p:nvCxnSpPr>
            <p:spPr>
              <a:xfrm>
                <a:off x="5274310" y="3368040"/>
                <a:ext cx="360045"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79" name="TextBox 78">
              <a:extLst>
                <a:ext uri="{FF2B5EF4-FFF2-40B4-BE49-F238E27FC236}">
                  <a16:creationId xmlns:a16="http://schemas.microsoft.com/office/drawing/2014/main" id="{AFEC82CE-7592-CFB3-32E4-5A1C9F4BEB11}"/>
                </a:ext>
              </a:extLst>
            </p:cNvPr>
            <p:cNvSpPr txBox="1"/>
            <p:nvPr/>
          </p:nvSpPr>
          <p:spPr>
            <a:xfrm>
              <a:off x="4977765" y="4504690"/>
              <a:ext cx="1691640" cy="1015365"/>
            </a:xfrm>
            <a:prstGeom prst="rect">
              <a:avLst/>
            </a:prstGeom>
            <a:noFill/>
          </p:spPr>
          <p:txBody>
            <a:bodyPr wrap="square" rtlCol="0">
              <a:spAutoFit/>
            </a:bodyPr>
            <a:lstStyle/>
            <a:p>
              <a:pPr algn="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모델 </a:t>
              </a:r>
              <a:r>
                <a:rPr lang="en-US" altLang="ko-KR"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STUDY </a:t>
              </a: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발표</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각자 모델 구조와 코드 공부한 결과들을 서로 공유하는 시간을 가짐</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p>
            <a:p>
              <a:pPr algn="r"/>
              <a:endPar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grpSp>
          <p:nvGrpSpPr>
            <p:cNvPr id="80" name="그룹 79">
              <a:extLst>
                <a:ext uri="{FF2B5EF4-FFF2-40B4-BE49-F238E27FC236}">
                  <a16:creationId xmlns:a16="http://schemas.microsoft.com/office/drawing/2014/main" id="{F346C8E9-FE77-3609-2F79-2C7E7AD28DD2}"/>
                </a:ext>
              </a:extLst>
            </p:cNvPr>
            <p:cNvGrpSpPr/>
            <p:nvPr/>
          </p:nvGrpSpPr>
          <p:grpSpPr>
            <a:xfrm flipV="1">
              <a:off x="6680835" y="3965575"/>
              <a:ext cx="431800" cy="720090"/>
              <a:chOff x="6680835" y="3965575"/>
              <a:chExt cx="431800" cy="720090"/>
            </a:xfrm>
          </p:grpSpPr>
          <p:cxnSp>
            <p:nvCxnSpPr>
              <p:cNvPr id="81" name="직선 연결선 80">
                <a:extLst>
                  <a:ext uri="{FF2B5EF4-FFF2-40B4-BE49-F238E27FC236}">
                    <a16:creationId xmlns:a16="http://schemas.microsoft.com/office/drawing/2014/main" id="{F06D7959-96EF-C8F0-63A9-ECB431699B7C}"/>
                  </a:ext>
                </a:extLst>
              </p:cNvPr>
              <p:cNvCxnSpPr>
                <a:cxnSpLocks/>
              </p:cNvCxnSpPr>
              <p:nvPr/>
            </p:nvCxnSpPr>
            <p:spPr>
              <a:xfrm rot="3600000">
                <a:off x="6752590" y="4325620"/>
                <a:ext cx="720090"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2" name="직선 연결선 81">
                <a:extLst>
                  <a:ext uri="{FF2B5EF4-FFF2-40B4-BE49-F238E27FC236}">
                    <a16:creationId xmlns:a16="http://schemas.microsoft.com/office/drawing/2014/main" id="{0DFB55C4-FFDF-F259-AB84-B5FEA132CA14}"/>
                  </a:ext>
                </a:extLst>
              </p:cNvPr>
              <p:cNvCxnSpPr>
                <a:cxnSpLocks/>
              </p:cNvCxnSpPr>
              <p:nvPr/>
            </p:nvCxnSpPr>
            <p:spPr>
              <a:xfrm>
                <a:off x="6680835" y="4637405"/>
                <a:ext cx="251460"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83" name="TextBox 82">
              <a:extLst>
                <a:ext uri="{FF2B5EF4-FFF2-40B4-BE49-F238E27FC236}">
                  <a16:creationId xmlns:a16="http://schemas.microsoft.com/office/drawing/2014/main" id="{251F7BF2-8CFC-3908-BB1A-0CA5187A55DC}"/>
                </a:ext>
              </a:extLst>
            </p:cNvPr>
            <p:cNvSpPr txBox="1"/>
            <p:nvPr/>
          </p:nvSpPr>
          <p:spPr>
            <a:xfrm>
              <a:off x="5793105" y="3033395"/>
              <a:ext cx="1906905" cy="461645"/>
            </a:xfrm>
            <a:prstGeom prst="rect">
              <a:avLst/>
            </a:prstGeom>
            <a:noFill/>
          </p:spPr>
          <p:txBody>
            <a:bodyPr wrap="square" rtlCol="0">
              <a:spAutoFit/>
            </a:bodyPr>
            <a:lstStyle/>
            <a:p>
              <a:pPr algn="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분류 </a:t>
              </a:r>
              <a:r>
                <a:rPr lang="en-US" altLang="ko-KR"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B </a:t>
              </a: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데이터셋 준비</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r"/>
              <a:r>
                <a:rPr lang="ko-KR" altLang="en-US" sz="12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전처리</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회전</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반전</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확대</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p:txBody>
        </p:sp>
        <p:grpSp>
          <p:nvGrpSpPr>
            <p:cNvPr id="84" name="그룹 83">
              <a:extLst>
                <a:ext uri="{FF2B5EF4-FFF2-40B4-BE49-F238E27FC236}">
                  <a16:creationId xmlns:a16="http://schemas.microsoft.com/office/drawing/2014/main" id="{10424B3E-D2F1-0A41-98FF-B9408C8FE595}"/>
                </a:ext>
              </a:extLst>
            </p:cNvPr>
            <p:cNvGrpSpPr/>
            <p:nvPr/>
          </p:nvGrpSpPr>
          <p:grpSpPr>
            <a:xfrm>
              <a:off x="7705090" y="3315335"/>
              <a:ext cx="544195" cy="720090"/>
              <a:chOff x="7705090" y="3315335"/>
              <a:chExt cx="544195" cy="720090"/>
            </a:xfrm>
          </p:grpSpPr>
          <p:cxnSp>
            <p:nvCxnSpPr>
              <p:cNvPr id="85" name="직선 연결선 84">
                <a:extLst>
                  <a:ext uri="{FF2B5EF4-FFF2-40B4-BE49-F238E27FC236}">
                    <a16:creationId xmlns:a16="http://schemas.microsoft.com/office/drawing/2014/main" id="{CA9F0C05-0357-5148-BC7E-38BBF5ABAAF0}"/>
                  </a:ext>
                </a:extLst>
              </p:cNvPr>
              <p:cNvCxnSpPr>
                <a:cxnSpLocks/>
              </p:cNvCxnSpPr>
              <p:nvPr/>
            </p:nvCxnSpPr>
            <p:spPr>
              <a:xfrm rot="3600000">
                <a:off x="7889240" y="3675380"/>
                <a:ext cx="720090"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86" name="직선 연결선 85">
                <a:extLst>
                  <a:ext uri="{FF2B5EF4-FFF2-40B4-BE49-F238E27FC236}">
                    <a16:creationId xmlns:a16="http://schemas.microsoft.com/office/drawing/2014/main" id="{0CF1E8CF-F7A8-69F0-E06C-FF7948AAA33D}"/>
                  </a:ext>
                </a:extLst>
              </p:cNvPr>
              <p:cNvCxnSpPr>
                <a:cxnSpLocks/>
              </p:cNvCxnSpPr>
              <p:nvPr/>
            </p:nvCxnSpPr>
            <p:spPr>
              <a:xfrm>
                <a:off x="7705090" y="3361690"/>
                <a:ext cx="360045"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3A4907CA-39F9-BD1E-48C5-3479DE7637EC}"/>
                </a:ext>
              </a:extLst>
            </p:cNvPr>
            <p:cNvSpPr txBox="1"/>
            <p:nvPr/>
          </p:nvSpPr>
          <p:spPr>
            <a:xfrm>
              <a:off x="6831965" y="4500245"/>
              <a:ext cx="1811655" cy="646430"/>
            </a:xfrm>
            <a:prstGeom prst="rect">
              <a:avLst/>
            </a:prstGeom>
            <a:noFill/>
          </p:spPr>
          <p:txBody>
            <a:bodyPr wrap="square" rtlCol="0">
              <a:spAutoFit/>
            </a:bodyPr>
            <a:lstStyle/>
            <a:p>
              <a:pPr algn="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분류</a:t>
              </a:r>
              <a:r>
                <a:rPr lang="en-US" altLang="ko-KR"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B</a:t>
              </a: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모델 학습 </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gn="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모델 학습 후 </a:t>
              </a:r>
              <a:r>
                <a:rPr lang="en-US" altLang="ko-KR" sz="12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kaggle</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leaderboard</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에 점수 제출</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p>
          </p:txBody>
        </p:sp>
        <p:grpSp>
          <p:nvGrpSpPr>
            <p:cNvPr id="88" name="그룹 87">
              <a:extLst>
                <a:ext uri="{FF2B5EF4-FFF2-40B4-BE49-F238E27FC236}">
                  <a16:creationId xmlns:a16="http://schemas.microsoft.com/office/drawing/2014/main" id="{463FAD88-70BB-6359-0354-AA4A4DEF6029}"/>
                </a:ext>
              </a:extLst>
            </p:cNvPr>
            <p:cNvGrpSpPr/>
            <p:nvPr/>
          </p:nvGrpSpPr>
          <p:grpSpPr>
            <a:xfrm flipV="1">
              <a:off x="8655050" y="3961130"/>
              <a:ext cx="431800" cy="720090"/>
              <a:chOff x="8655050" y="3961130"/>
              <a:chExt cx="431800" cy="720090"/>
            </a:xfrm>
          </p:grpSpPr>
          <p:cxnSp>
            <p:nvCxnSpPr>
              <p:cNvPr id="89" name="직선 연결선 88">
                <a:extLst>
                  <a:ext uri="{FF2B5EF4-FFF2-40B4-BE49-F238E27FC236}">
                    <a16:creationId xmlns:a16="http://schemas.microsoft.com/office/drawing/2014/main" id="{A13F4A64-86DF-447B-A04E-8A889678ED9F}"/>
                  </a:ext>
                </a:extLst>
              </p:cNvPr>
              <p:cNvCxnSpPr>
                <a:cxnSpLocks/>
              </p:cNvCxnSpPr>
              <p:nvPr/>
            </p:nvCxnSpPr>
            <p:spPr>
              <a:xfrm rot="3600000">
                <a:off x="8726805" y="4321175"/>
                <a:ext cx="720090"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0" name="직선 연결선 89">
                <a:extLst>
                  <a:ext uri="{FF2B5EF4-FFF2-40B4-BE49-F238E27FC236}">
                    <a16:creationId xmlns:a16="http://schemas.microsoft.com/office/drawing/2014/main" id="{4921E7E7-8169-96FC-8278-E9332A8F5DD3}"/>
                  </a:ext>
                </a:extLst>
              </p:cNvPr>
              <p:cNvCxnSpPr>
                <a:cxnSpLocks/>
              </p:cNvCxnSpPr>
              <p:nvPr/>
            </p:nvCxnSpPr>
            <p:spPr>
              <a:xfrm>
                <a:off x="8655050" y="4632960"/>
                <a:ext cx="251460"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grpSp>
      </p:grpSp>
      <p:sp>
        <p:nvSpPr>
          <p:cNvPr id="92" name="TextBox 91">
            <a:extLst>
              <a:ext uri="{FF2B5EF4-FFF2-40B4-BE49-F238E27FC236}">
                <a16:creationId xmlns:a16="http://schemas.microsoft.com/office/drawing/2014/main" id="{B0A04F17-B70E-B92B-AA00-2ECCC6317916}"/>
              </a:ext>
            </a:extLst>
          </p:cNvPr>
          <p:cNvSpPr txBox="1"/>
          <p:nvPr/>
        </p:nvSpPr>
        <p:spPr>
          <a:xfrm>
            <a:off x="317500" y="0"/>
            <a:ext cx="2610485" cy="1861820"/>
          </a:xfrm>
          <a:prstGeom prst="rect">
            <a:avLst/>
          </a:prstGeom>
          <a:noFill/>
        </p:spPr>
        <p:txBody>
          <a:bodyPr wrap="square" rtlCol="0">
            <a:spAutoFit/>
          </a:bodyPr>
          <a:lstStyle/>
          <a:p>
            <a:r>
              <a:rPr lang="en-US" altLang="ko-KR" sz="11500" b="1" dirty="0">
                <a:solidFill>
                  <a:schemeClr val="accent1">
                    <a:lumMod val="75000"/>
                    <a:alpha val="6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05</a:t>
            </a:r>
            <a:r>
              <a:rPr lang="en-US" altLang="ko-KR" sz="11500" b="1" dirty="0">
                <a:solidFill>
                  <a:schemeClr val="accent1">
                    <a:lumMod val="75000"/>
                    <a:alpha val="60000"/>
                  </a:schemeClr>
                </a:solidFill>
                <a:latin typeface="a옛날사진관5" panose="02020600000000000000" pitchFamily="18" charset="-127"/>
                <a:ea typeface="a옛날사진관5" panose="02020600000000000000" pitchFamily="18" charset="-127"/>
                <a:cs typeface="Pretendard Medium" panose="02000603000000020004" pitchFamily="50" charset="-127"/>
              </a:rPr>
              <a:t> </a:t>
            </a:r>
            <a:endParaRPr lang="ko-KR" altLang="en-US" sz="11500" b="1" dirty="0">
              <a:solidFill>
                <a:schemeClr val="accent1">
                  <a:lumMod val="75000"/>
                  <a:alpha val="60000"/>
                </a:schemeClr>
              </a:solidFill>
              <a:latin typeface="a옛날사진관5" panose="02020600000000000000" pitchFamily="18" charset="-127"/>
              <a:ea typeface="a옛날사진관5" panose="02020600000000000000" pitchFamily="18" charset="-127"/>
              <a:cs typeface="Pretendard Medium" panose="02000603000000020004" pitchFamily="50" charset="-127"/>
            </a:endParaRPr>
          </a:p>
        </p:txBody>
      </p:sp>
      <p:cxnSp>
        <p:nvCxnSpPr>
          <p:cNvPr id="93" name="직선 연결선 92">
            <a:extLst>
              <a:ext uri="{FF2B5EF4-FFF2-40B4-BE49-F238E27FC236}">
                <a16:creationId xmlns:a16="http://schemas.microsoft.com/office/drawing/2014/main" id="{A374FB89-890D-2289-74A8-01E8D0F2210F}"/>
              </a:ext>
            </a:extLst>
          </p:cNvPr>
          <p:cNvCxnSpPr/>
          <p:nvPr/>
        </p:nvCxnSpPr>
        <p:spPr>
          <a:xfrm>
            <a:off x="2470150" y="1685290"/>
            <a:ext cx="97199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TextBox 93"/>
          <p:cNvSpPr txBox="1">
            <a:spLocks/>
          </p:cNvSpPr>
          <p:nvPr/>
        </p:nvSpPr>
        <p:spPr>
          <a:xfrm rot="0">
            <a:off x="1246505" y="2587625"/>
            <a:ext cx="2454910" cy="338455"/>
          </a:xfrm>
          <a:prstGeom prst="rect"/>
          <a:noFill/>
        </p:spPr>
        <p:txBody>
          <a:bodyPr wrap="square" lIns="91440" tIns="45720" rIns="91440" bIns="45720" numCol="1" vert="horz" anchor="ctr">
            <a:spAutoFit/>
          </a:bodyPr>
          <a:lstStyle/>
          <a:p>
            <a:pPr marL="0" indent="0" latinLnBrk="0">
              <a:buFontTx/>
              <a:buNone/>
            </a:pPr>
            <a:r>
              <a:rPr lang="ko-KR" altLang="en-US" sz="1600">
                <a:solidFill>
                  <a:schemeClr val="tx2">
                    <a:lumMod val="50000"/>
                  </a:schemeClr>
                </a:solidFill>
                <a:latin typeface="Pretendard" charset="0"/>
                <a:ea typeface="Pretendard" charset="0"/>
                <a:cs typeface="Pretendard" charset="0"/>
              </a:rPr>
              <a:t>TimeLine</a:t>
            </a:r>
            <a:endParaRPr lang="ko-KR" altLang="en-US" sz="1600">
              <a:solidFill>
                <a:schemeClr val="tx2">
                  <a:lumMod val="50000"/>
                </a:schemeClr>
              </a:solidFill>
              <a:latin typeface="Pretendard" charset="0"/>
              <a:ea typeface="Pretendard" charset="0"/>
              <a:cs typeface="Pretendard" charset="0"/>
            </a:endParaRPr>
          </a:p>
        </p:txBody>
      </p:sp>
      <p:cxnSp>
        <p:nvCxnSpPr>
          <p:cNvPr id="96" name="직선 연결선 95">
            <a:extLst>
              <a:ext uri="{FF2B5EF4-FFF2-40B4-BE49-F238E27FC236}">
                <a16:creationId xmlns:a16="http://schemas.microsoft.com/office/drawing/2014/main" id="{B3F69D2A-B64A-FEAF-BA77-FDA91E8731C9}"/>
              </a:ext>
            </a:extLst>
          </p:cNvPr>
          <p:cNvCxnSpPr>
            <a:cxnSpLocks/>
          </p:cNvCxnSpPr>
          <p:nvPr/>
        </p:nvCxnSpPr>
        <p:spPr>
          <a:xfrm rot="3600000">
            <a:off x="10553700" y="3683000"/>
            <a:ext cx="720090"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7" name="직선 연결선 96">
            <a:extLst>
              <a:ext uri="{FF2B5EF4-FFF2-40B4-BE49-F238E27FC236}">
                <a16:creationId xmlns:a16="http://schemas.microsoft.com/office/drawing/2014/main" id="{3F75D659-0AA2-95FC-D613-1FC97C163A8A}"/>
              </a:ext>
            </a:extLst>
          </p:cNvPr>
          <p:cNvCxnSpPr>
            <a:cxnSpLocks/>
          </p:cNvCxnSpPr>
          <p:nvPr/>
        </p:nvCxnSpPr>
        <p:spPr>
          <a:xfrm>
            <a:off x="10368915" y="3369310"/>
            <a:ext cx="360045"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8" name="직선 연결선 97">
            <a:extLst>
              <a:ext uri="{FF2B5EF4-FFF2-40B4-BE49-F238E27FC236}">
                <a16:creationId xmlns:a16="http://schemas.microsoft.com/office/drawing/2014/main" id="{5BFDF5FB-99A5-4EF7-3185-750E5948C3E7}"/>
              </a:ext>
            </a:extLst>
          </p:cNvPr>
          <p:cNvCxnSpPr>
            <a:cxnSpLocks/>
          </p:cNvCxnSpPr>
          <p:nvPr/>
        </p:nvCxnSpPr>
        <p:spPr>
          <a:xfrm rot="18000000" flipV="1">
            <a:off x="10733405" y="4322445"/>
            <a:ext cx="720090"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99" name="직선 연결선 98">
            <a:extLst>
              <a:ext uri="{FF2B5EF4-FFF2-40B4-BE49-F238E27FC236}">
                <a16:creationId xmlns:a16="http://schemas.microsoft.com/office/drawing/2014/main" id="{BE24BBA8-8D7C-1EAF-44BB-210CAA9CF978}"/>
              </a:ext>
            </a:extLst>
          </p:cNvPr>
          <p:cNvCxnSpPr>
            <a:cxnSpLocks/>
          </p:cNvCxnSpPr>
          <p:nvPr/>
        </p:nvCxnSpPr>
        <p:spPr>
          <a:xfrm flipV="1">
            <a:off x="10661650" y="4634230"/>
            <a:ext cx="252095" cy="0"/>
          </a:xfrm>
          <a:prstGeom prst="line">
            <a:avLst/>
          </a:prstGeom>
          <a:ln w="12700" cap="rnd">
            <a:solidFill>
              <a:schemeClr val="tx2">
                <a:lumMod val="75000"/>
                <a:alpha val="55000"/>
              </a:schemeClr>
            </a:solidFill>
            <a:miter lim="800000"/>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FF406D8-18BE-0549-2E5C-52555A3429B2}"/>
              </a:ext>
            </a:extLst>
          </p:cNvPr>
          <p:cNvSpPr txBox="1"/>
          <p:nvPr/>
        </p:nvSpPr>
        <p:spPr>
          <a:xfrm>
            <a:off x="2470150" y="888365"/>
            <a:ext cx="4914900" cy="461645"/>
          </a:xfrm>
          <a:prstGeom prst="rect">
            <a:avLst/>
          </a:prstGeom>
          <a:noFill/>
          <a:effectLst>
            <a:reflection blurRad="6350" stA="52000" endA="300" endPos="35000" dir="5400000" sy="-100000" algn="bl" rotWithShape="0"/>
          </a:effectLst>
        </p:spPr>
        <p:txBody>
          <a:bodyPr wrap="square" rtlCol="0">
            <a:spAutoFit/>
          </a:bodyPr>
          <a:lstStyle/>
          <a:p>
            <a:r>
              <a:rPr lang="ko-KR" altLang="en-US" sz="2400" dirty="0">
                <a:solidFill>
                  <a:schemeClr val="tx2">
                    <a:lumMod val="50000"/>
                  </a:schemeClr>
                </a:solidFill>
                <a:effectLst>
                  <a:glow rad="12700">
                    <a:schemeClr val="tx2">
                      <a:lumMod val="50000"/>
                      <a:alpha val="20000"/>
                    </a:schemeClr>
                  </a:glow>
                </a:effectLst>
                <a:latin typeface="a옛날사진관3" panose="02020600000000000000" pitchFamily="18" charset="-127"/>
                <a:ea typeface="a옛날사진관3" panose="02020600000000000000" pitchFamily="18" charset="-127"/>
                <a:cs typeface="Pretendard Medium" panose="02000603000000020004" pitchFamily="50" charset="-127"/>
              </a:rPr>
              <a:t>타임라인 </a:t>
            </a:r>
            <a:r>
              <a:rPr lang="en-US" altLang="ko-KR" sz="2400" dirty="0">
                <a:solidFill>
                  <a:schemeClr val="tx2">
                    <a:lumMod val="50000"/>
                  </a:schemeClr>
                </a:solidFill>
                <a:effectLst>
                  <a:glow rad="12700">
                    <a:schemeClr val="tx2">
                      <a:lumMod val="50000"/>
                      <a:alpha val="20000"/>
                    </a:schemeClr>
                  </a:glow>
                </a:effectLst>
                <a:latin typeface="a옛날사진관3" panose="02020600000000000000" pitchFamily="18" charset="-127"/>
                <a:ea typeface="a옛날사진관3" panose="02020600000000000000" pitchFamily="18" charset="-127"/>
                <a:cs typeface="Pretendard Medium" panose="02000603000000020004" pitchFamily="50" charset="-127"/>
              </a:rPr>
              <a:t>/ </a:t>
            </a:r>
            <a:r>
              <a:rPr lang="ko-KR" altLang="en-US" sz="2400" dirty="0">
                <a:solidFill>
                  <a:schemeClr val="tx2">
                    <a:lumMod val="50000"/>
                  </a:schemeClr>
                </a:solidFill>
                <a:effectLst>
                  <a:glow rad="12700">
                    <a:schemeClr val="tx2">
                      <a:lumMod val="50000"/>
                      <a:alpha val="20000"/>
                    </a:schemeClr>
                  </a:glow>
                </a:effectLst>
                <a:latin typeface="a옛날사진관3" panose="02020600000000000000" pitchFamily="18" charset="-127"/>
                <a:ea typeface="a옛날사진관3" panose="02020600000000000000" pitchFamily="18" charset="-127"/>
                <a:cs typeface="Pretendard Medium" panose="02000603000000020004" pitchFamily="50" charset="-127"/>
              </a:rPr>
              <a:t>이슈사항 </a:t>
            </a:r>
            <a:r>
              <a:rPr lang="en-US" altLang="ko-KR" sz="2400" dirty="0">
                <a:solidFill>
                  <a:schemeClr val="tx2">
                    <a:lumMod val="50000"/>
                  </a:schemeClr>
                </a:solidFill>
                <a:effectLst>
                  <a:glow rad="12700">
                    <a:schemeClr val="tx2">
                      <a:lumMod val="50000"/>
                      <a:alpha val="20000"/>
                    </a:schemeClr>
                  </a:glow>
                </a:effectLst>
                <a:latin typeface="a옛날사진관3" panose="02020600000000000000" pitchFamily="18" charset="-127"/>
                <a:ea typeface="a옛날사진관3" panose="02020600000000000000" pitchFamily="18" charset="-127"/>
                <a:cs typeface="Pretendard Medium" panose="02000603000000020004" pitchFamily="50" charset="-127"/>
              </a:rPr>
              <a:t>/ </a:t>
            </a:r>
            <a:r>
              <a:rPr lang="ko-KR" altLang="en-US" sz="2400" dirty="0">
                <a:solidFill>
                  <a:schemeClr val="tx2">
                    <a:lumMod val="50000"/>
                  </a:schemeClr>
                </a:solidFill>
                <a:effectLst>
                  <a:glow rad="12700">
                    <a:schemeClr val="tx2">
                      <a:lumMod val="50000"/>
                      <a:alpha val="20000"/>
                    </a:schemeClr>
                  </a:glow>
                </a:effectLst>
                <a:latin typeface="a옛날사진관3" panose="02020600000000000000" pitchFamily="18" charset="-127"/>
                <a:ea typeface="a옛날사진관3" panose="02020600000000000000" pitchFamily="18" charset="-127"/>
                <a:cs typeface="Pretendard Medium" panose="02000603000000020004" pitchFamily="50" charset="-127"/>
              </a:rPr>
              <a:t>추후과제</a:t>
            </a:r>
          </a:p>
        </p:txBody>
      </p:sp>
    </p:spTree>
    <p:extLst>
      <p:ext uri="{BB962C8B-B14F-4D97-AF65-F5344CB8AC3E}">
        <p14:creationId xmlns:p14="http://schemas.microsoft.com/office/powerpoint/2010/main" val="35179297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F9E5C6A-0EC2-0E8A-CA9F-81A038A55108}"/>
              </a:ext>
            </a:extLst>
          </p:cNvPr>
          <p:cNvSpPr txBox="1"/>
          <p:nvPr/>
        </p:nvSpPr>
        <p:spPr>
          <a:xfrm>
            <a:off x="691996" y="765753"/>
            <a:ext cx="10987535" cy="1231106"/>
          </a:xfrm>
          <a:prstGeom prst="rect">
            <a:avLst/>
          </a:prstGeom>
          <a:noFill/>
        </p:spPr>
        <p:txBody>
          <a:bodyPr wrap="square" rtlCol="0">
            <a:spAutoFit/>
          </a:bodyPr>
          <a:lstStyle/>
          <a:p>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Faster R-CNN</a:t>
            </a:r>
          </a:p>
          <a:p>
            <a:endPar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Inference</a:t>
            </a:r>
            <a:r>
              <a:rPr lang="ko-KR" altLang="en-US"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시 입출력 이슈  </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학습할 때 저장한 파라미터가 들어있는 </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r>
              <a:rPr lang="en-US" altLang="ko-KR" sz="12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pt</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파일로 테스트 이미지 </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inference</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중에 에러 발생</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p:txBody>
      </p:sp>
      <p:cxnSp>
        <p:nvCxnSpPr>
          <p:cNvPr id="13" name="직선 연결선 12">
            <a:extLst>
              <a:ext uri="{FF2B5EF4-FFF2-40B4-BE49-F238E27FC236}">
                <a16:creationId xmlns:a16="http://schemas.microsoft.com/office/drawing/2014/main" id="{3D2EEDFD-DE81-972A-77E5-9AA27A0D25FD}"/>
              </a:ext>
            </a:extLst>
          </p:cNvPr>
          <p:cNvCxnSpPr/>
          <p:nvPr/>
        </p:nvCxnSpPr>
        <p:spPr>
          <a:xfrm>
            <a:off x="564000" y="690583"/>
            <a:ext cx="1162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F22AD9-F14A-4CBD-7AB1-98F56975FF47}"/>
              </a:ext>
            </a:extLst>
          </p:cNvPr>
          <p:cNvSpPr txBox="1"/>
          <p:nvPr/>
        </p:nvSpPr>
        <p:spPr>
          <a:xfrm>
            <a:off x="573939" y="352029"/>
            <a:ext cx="3512700" cy="338554"/>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5-2.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이슈사항 </a:t>
            </a:r>
          </a:p>
        </p:txBody>
      </p:sp>
      <p:pic>
        <p:nvPicPr>
          <p:cNvPr id="23" name="그림 22" descr="텍스트이(가) 표시된 사진&#10;&#10;자동 생성된 설명">
            <a:extLst>
              <a:ext uri="{FF2B5EF4-FFF2-40B4-BE49-F238E27FC236}">
                <a16:creationId xmlns:a16="http://schemas.microsoft.com/office/drawing/2014/main" id="{A86B4E52-6EE6-FC64-06FF-38E7B6B7649E}"/>
              </a:ext>
            </a:extLst>
          </p:cNvPr>
          <p:cNvPicPr>
            <a:picLocks noChangeAspect="1"/>
          </p:cNvPicPr>
          <p:nvPr/>
        </p:nvPicPr>
        <p:blipFill rotWithShape="1">
          <a:blip r:embed="rId2">
            <a:extLst>
              <a:ext uri="{28A0092B-C50C-407E-A947-70E740481C1C}">
                <a14:useLocalDpi xmlns:a14="http://schemas.microsoft.com/office/drawing/2010/main" val="0"/>
              </a:ext>
            </a:extLst>
          </a:blip>
          <a:srcRect l="6078" t="36121" r="5738" b="20878"/>
          <a:stretch/>
        </p:blipFill>
        <p:spPr>
          <a:xfrm>
            <a:off x="691996" y="1825752"/>
            <a:ext cx="10751419" cy="1496377"/>
          </a:xfrm>
          <a:prstGeom prst="rect">
            <a:avLst/>
          </a:prstGeom>
          <a:ln w="28575">
            <a:solidFill>
              <a:schemeClr val="tx2">
                <a:lumMod val="50000"/>
                <a:alpha val="60000"/>
              </a:schemeClr>
            </a:solidFill>
          </a:ln>
        </p:spPr>
      </p:pic>
      <p:pic>
        <p:nvPicPr>
          <p:cNvPr id="27" name="그림 26" descr="텍스트이(가) 표시된 사진&#10;&#10;자동 생성된 설명">
            <a:extLst>
              <a:ext uri="{FF2B5EF4-FFF2-40B4-BE49-F238E27FC236}">
                <a16:creationId xmlns:a16="http://schemas.microsoft.com/office/drawing/2014/main" id="{909AA3EB-41BB-92FB-811B-F6558D6B428F}"/>
              </a:ext>
            </a:extLst>
          </p:cNvPr>
          <p:cNvPicPr>
            <a:picLocks noChangeAspect="1"/>
          </p:cNvPicPr>
          <p:nvPr/>
        </p:nvPicPr>
        <p:blipFill rotWithShape="1">
          <a:blip r:embed="rId3">
            <a:extLst>
              <a:ext uri="{28A0092B-C50C-407E-A947-70E740481C1C}">
                <a14:useLocalDpi xmlns:a14="http://schemas.microsoft.com/office/drawing/2010/main" val="0"/>
              </a:ext>
            </a:extLst>
          </a:blip>
          <a:srcRect l="5676" t="28415" r="5676" b="16959"/>
          <a:stretch/>
        </p:blipFill>
        <p:spPr>
          <a:xfrm>
            <a:off x="663700" y="4122980"/>
            <a:ext cx="10808010" cy="2382991"/>
          </a:xfrm>
          <a:prstGeom prst="rect">
            <a:avLst/>
          </a:prstGeom>
          <a:ln w="28575">
            <a:solidFill>
              <a:schemeClr val="tx2">
                <a:lumMod val="50000"/>
                <a:alpha val="60000"/>
              </a:schemeClr>
            </a:solidFill>
          </a:ln>
        </p:spPr>
      </p:pic>
      <p:sp>
        <p:nvSpPr>
          <p:cNvPr id="28" name="TextBox 27">
            <a:extLst>
              <a:ext uri="{FF2B5EF4-FFF2-40B4-BE49-F238E27FC236}">
                <a16:creationId xmlns:a16="http://schemas.microsoft.com/office/drawing/2014/main" id="{C9D6CFF1-C42F-C859-4D08-C62E10E9F8CC}"/>
              </a:ext>
            </a:extLst>
          </p:cNvPr>
          <p:cNvSpPr txBox="1"/>
          <p:nvPr/>
        </p:nvSpPr>
        <p:spPr>
          <a:xfrm>
            <a:off x="720290" y="3322129"/>
            <a:ext cx="10987535" cy="954107"/>
          </a:xfrm>
          <a:prstGeom prst="rect">
            <a:avLst/>
          </a:prstGeom>
          <a:noFill/>
        </p:spPr>
        <p:txBody>
          <a:bodyPr wrap="square" rtlCol="0">
            <a:spAutoFit/>
          </a:bodyPr>
          <a:lstStyle/>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a:p>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solution : </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훈련 시킬 때와 </a:t>
            </a:r>
            <a:r>
              <a:rPr lang="ko-KR" altLang="en-US" sz="12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같은 모델 구조를 갖도록 </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모델의 일부층을 데이터에 맞게 수정시켜서 해결</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endPar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Tree>
    <p:extLst>
      <p:ext uri="{BB962C8B-B14F-4D97-AF65-F5344CB8AC3E}">
        <p14:creationId xmlns:p14="http://schemas.microsoft.com/office/powerpoint/2010/main" val="2257693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cxnSp>
        <p:nvCxnSpPr>
          <p:cNvPr id="13" name="직선 연결선 12">
            <a:extLst>
              <a:ext uri="{FF2B5EF4-FFF2-40B4-BE49-F238E27FC236}">
                <a16:creationId xmlns:a16="http://schemas.microsoft.com/office/drawing/2014/main" id="{3D2EEDFD-DE81-972A-77E5-9AA27A0D25FD}"/>
              </a:ext>
            </a:extLst>
          </p:cNvPr>
          <p:cNvCxnSpPr/>
          <p:nvPr/>
        </p:nvCxnSpPr>
        <p:spPr>
          <a:xfrm>
            <a:off x="563880" y="690880"/>
            <a:ext cx="11628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F22AD9-F14A-4CBD-7AB1-98F56975FF47}"/>
              </a:ext>
            </a:extLst>
          </p:cNvPr>
          <p:cNvSpPr txBox="1"/>
          <p:nvPr/>
        </p:nvSpPr>
        <p:spPr>
          <a:xfrm>
            <a:off x="574040" y="351790"/>
            <a:ext cx="3512820" cy="338455"/>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5-2.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이슈사항</a:t>
            </a:r>
          </a:p>
        </p:txBody>
      </p:sp>
      <p:grpSp>
        <p:nvGrpSpPr>
          <p:cNvPr id="4" name="그룹 3">
            <a:extLst>
              <a:ext uri="{FF2B5EF4-FFF2-40B4-BE49-F238E27FC236}">
                <a16:creationId xmlns:a16="http://schemas.microsoft.com/office/drawing/2014/main" id="{53090E9E-04AE-A404-91D0-2BD86A3E52D5}"/>
              </a:ext>
            </a:extLst>
          </p:cNvPr>
          <p:cNvGrpSpPr/>
          <p:nvPr/>
        </p:nvGrpSpPr>
        <p:grpSpPr>
          <a:xfrm>
            <a:off x="763905" y="1918335"/>
            <a:ext cx="10995660" cy="1130935"/>
            <a:chOff x="763905" y="1918335"/>
            <a:chExt cx="10995660" cy="1130935"/>
          </a:xfrm>
        </p:grpSpPr>
        <p:pic>
          <p:nvPicPr>
            <p:cNvPr id="3" name="그림 2">
              <a:extLst>
                <a:ext uri="{FF2B5EF4-FFF2-40B4-BE49-F238E27FC236}">
                  <a16:creationId xmlns:a16="http://schemas.microsoft.com/office/drawing/2014/main" id="{B201E0DE-A1B5-81B6-8BCE-C6DB1BCB9332}"/>
                </a:ext>
              </a:extLst>
            </p:cNvPr>
            <p:cNvPicPr>
              <a:picLocks noChangeAspect="1"/>
            </p:cNvPicPr>
            <p:nvPr/>
          </p:nvPicPr>
          <p:blipFill rotWithShape="1">
            <a:blip r:embed="rId3">
              <a:extLst>
                <a:ext uri="{28A0092B-C50C-407E-A947-70E740481C1C}">
                  <a14:useLocalDpi xmlns:a14="http://schemas.microsoft.com/office/drawing/2010/main" val="0"/>
                </a:ext>
              </a:extLst>
            </a:blip>
            <a:srcRect l="5842" t="43177" r="5736" b="31630"/>
            <a:stretch/>
          </p:blipFill>
          <p:spPr>
            <a:xfrm>
              <a:off x="763905" y="1918335"/>
              <a:ext cx="10662920" cy="706755"/>
            </a:xfrm>
            <a:prstGeom prst="rect">
              <a:avLst/>
            </a:prstGeom>
            <a:ln w="28575">
              <a:solidFill>
                <a:schemeClr val="tx2">
                  <a:lumMod val="50000"/>
                  <a:alpha val="60000"/>
                </a:schemeClr>
              </a:solidFill>
            </a:ln>
          </p:spPr>
        </p:pic>
        <p:sp>
          <p:nvSpPr>
            <p:cNvPr id="8" name="TextBox 7">
              <a:extLst>
                <a:ext uri="{FF2B5EF4-FFF2-40B4-BE49-F238E27FC236}">
                  <a16:creationId xmlns:a16="http://schemas.microsoft.com/office/drawing/2014/main" id="{D61DE395-16BF-D566-EB8D-93535E963C64}"/>
                </a:ext>
              </a:extLst>
            </p:cNvPr>
            <p:cNvSpPr txBox="1"/>
            <p:nvPr/>
          </p:nvSpPr>
          <p:spPr>
            <a:xfrm>
              <a:off x="771525" y="2526665"/>
              <a:ext cx="10987405" cy="523240"/>
            </a:xfrm>
            <a:prstGeom prst="rect">
              <a:avLst/>
            </a:prstGeom>
            <a:noFill/>
          </p:spPr>
          <p:txBody>
            <a:bodyPr wrap="square" rtlCol="0">
              <a:spAutoFit/>
            </a:bodyPr>
            <a:lstStyle/>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a:p>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solution :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데이터의 </a:t>
              </a:r>
              <a:r>
                <a:rPr lang="en-US" altLang="ko-KR" sz="14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y_min</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과 </a:t>
              </a:r>
              <a:r>
                <a:rPr lang="en-US" altLang="ko-KR" sz="14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y_max</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값이 같은 데이터 삭제</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p:txBody>
        </p:sp>
      </p:grpSp>
      <p:sp>
        <p:nvSpPr>
          <p:cNvPr id="9" name="TextBox 8">
            <a:extLst>
              <a:ext uri="{FF2B5EF4-FFF2-40B4-BE49-F238E27FC236}">
                <a16:creationId xmlns:a16="http://schemas.microsoft.com/office/drawing/2014/main" id="{564C7CA8-B1FF-DB25-69B6-AD3A009E49F8}"/>
              </a:ext>
            </a:extLst>
          </p:cNvPr>
          <p:cNvSpPr txBox="1"/>
          <p:nvPr/>
        </p:nvSpPr>
        <p:spPr>
          <a:xfrm>
            <a:off x="692150" y="765810"/>
            <a:ext cx="10987405" cy="1308100"/>
          </a:xfrm>
          <a:prstGeom prst="rect">
            <a:avLst/>
          </a:prstGeom>
          <a:noFill/>
        </p:spPr>
        <p:txBody>
          <a:bodyPr wrap="square" rtlCol="0">
            <a:spAutoFit/>
          </a:bodyPr>
          <a:lstStyle/>
          <a:p>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Faster R-CNN</a:t>
            </a:r>
          </a:p>
          <a:p>
            <a:endPar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ko-KR" altLang="en-US" sz="15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훈련 중에 멈추는 문제</a:t>
            </a:r>
            <a:r>
              <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이미지 사이즈는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512x512</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인데 </a:t>
            </a:r>
            <a:r>
              <a:rPr lang="ko-KR" altLang="en-US" sz="14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바운딩박스</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좌표가 이미지 크기를 벗어남</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a:p>
            <a:endPar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16" name="TextBox 15"/>
          <p:cNvSpPr txBox="1">
            <a:spLocks/>
          </p:cNvSpPr>
          <p:nvPr/>
        </p:nvSpPr>
        <p:spPr>
          <a:xfrm rot="0">
            <a:off x="4055110" y="5579745"/>
            <a:ext cx="3761740" cy="1061720"/>
          </a:xfrm>
          <a:prstGeom prst="rect"/>
          <a:noFill/>
        </p:spPr>
        <p:txBody>
          <a:bodyPr wrap="square" lIns="91440" tIns="45720" rIns="91440" bIns="45720" numCol="1" vert="horz" anchor="t">
            <a:spAutoFit/>
          </a:bodyPr>
          <a:lstStyle/>
          <a:p>
            <a:pPr marL="0" indent="0" algn="r" latinLnBrk="0">
              <a:lnSpc>
                <a:spcPct val="150000"/>
              </a:lnSpc>
              <a:buFontTx/>
              <a:buNone/>
            </a:pPr>
            <a:r>
              <a:rPr lang="ko-KR" altLang="en-US" sz="1400" b="1">
                <a:solidFill>
                  <a:schemeClr val="tx2">
                    <a:lumMod val="50000"/>
                  </a:schemeClr>
                </a:solidFill>
                <a:latin typeface="Pretendard" charset="0"/>
                <a:ea typeface="Pretendard" charset="0"/>
                <a:cs typeface="Pretendard" charset="0"/>
              </a:rPr>
              <a:t>바운딩박스 오류 예시</a:t>
            </a:r>
            <a:endParaRPr lang="ko-KR" altLang="en-US" sz="1400">
              <a:solidFill>
                <a:schemeClr val="tx2">
                  <a:lumMod val="50000"/>
                </a:schemeClr>
              </a:solidFill>
              <a:latin typeface="Pretendard" charset="0"/>
              <a:ea typeface="Pretendard" charset="0"/>
              <a:cs typeface="Pretendard" charset="0"/>
            </a:endParaRPr>
          </a:p>
          <a:p>
            <a:pPr marL="0" indent="0" algn="r" latinLnBrk="0">
              <a:lnSpc>
                <a:spcPct val="150000"/>
              </a:lnSpc>
              <a:buFontTx/>
              <a:buNone/>
            </a:pPr>
            <a:r>
              <a:rPr lang="en-US" altLang="ko-KR" sz="1400">
                <a:solidFill>
                  <a:schemeClr val="tx2">
                    <a:lumMod val="50000"/>
                  </a:schemeClr>
                </a:solidFill>
                <a:latin typeface="Pretendard" charset="0"/>
                <a:ea typeface="Pretendard" charset="0"/>
                <a:cs typeface="Pretendard" charset="0"/>
              </a:rPr>
              <a:t>x_min = 342.0, x_max = 348.0</a:t>
            </a:r>
            <a:endParaRPr lang="ko-KR" altLang="en-US" sz="1400">
              <a:solidFill>
                <a:schemeClr val="tx2">
                  <a:lumMod val="50000"/>
                </a:schemeClr>
              </a:solidFill>
              <a:latin typeface="Pretendard" charset="0"/>
              <a:ea typeface="Pretendard" charset="0"/>
              <a:cs typeface="Pretendard" charset="0"/>
            </a:endParaRPr>
          </a:p>
          <a:p>
            <a:pPr marL="0" indent="0" algn="r" latinLnBrk="0">
              <a:lnSpc>
                <a:spcPct val="150000"/>
              </a:lnSpc>
              <a:buFontTx/>
              <a:buNone/>
            </a:pPr>
            <a:r>
              <a:rPr lang="en-US" altLang="ko-KR" sz="1400">
                <a:solidFill>
                  <a:schemeClr val="tx2">
                    <a:lumMod val="50000"/>
                  </a:schemeClr>
                </a:solidFill>
                <a:latin typeface="Pretendard" charset="0"/>
                <a:ea typeface="Pretendard" charset="0"/>
                <a:cs typeface="Pretendard" charset="0"/>
              </a:rPr>
              <a:t>y_min = 270.0, y_max = 270.0</a:t>
            </a:r>
            <a:endParaRPr lang="ko-KR" altLang="en-US" sz="1400">
              <a:solidFill>
                <a:schemeClr val="tx2">
                  <a:lumMod val="50000"/>
                </a:schemeClr>
              </a:solidFill>
              <a:latin typeface="Pretendard" charset="0"/>
              <a:ea typeface="Pretendard" charset="0"/>
              <a:cs typeface="Pretendard" charset="0"/>
            </a:endParaRPr>
          </a:p>
        </p:txBody>
      </p:sp>
      <p:grpSp>
        <p:nvGrpSpPr>
          <p:cNvPr id="6" name="그룹 5">
            <a:extLst>
              <a:ext uri="{FF2B5EF4-FFF2-40B4-BE49-F238E27FC236}">
                <a16:creationId xmlns:a16="http://schemas.microsoft.com/office/drawing/2014/main" id="{EB5E0516-8291-9329-9026-BF125425FB2E}"/>
              </a:ext>
            </a:extLst>
          </p:cNvPr>
          <p:cNvGrpSpPr/>
          <p:nvPr/>
        </p:nvGrpSpPr>
        <p:grpSpPr>
          <a:xfrm>
            <a:off x="7796530" y="2932430"/>
            <a:ext cx="3672205" cy="3672205"/>
            <a:chOff x="7796530" y="2932430"/>
            <a:chExt cx="3672205" cy="3672205"/>
          </a:xfrm>
        </p:grpSpPr>
        <p:pic>
          <p:nvPicPr>
            <p:cNvPr id="15" name="그림 14">
              <a:extLst>
                <a:ext uri="{FF2B5EF4-FFF2-40B4-BE49-F238E27FC236}">
                  <a16:creationId xmlns:a16="http://schemas.microsoft.com/office/drawing/2014/main" id="{E8E4131F-0D52-5D4D-1407-32E84B2FAD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6530" y="2932430"/>
              <a:ext cx="3672205" cy="3672205"/>
            </a:xfrm>
            <a:prstGeom prst="rect">
              <a:avLst/>
            </a:prstGeom>
            <a:noFill/>
            <a:ln w="28575">
              <a:noFill/>
            </a:ln>
            <a:effectLst>
              <a:softEdge rad="31750"/>
            </a:effectLst>
          </p:spPr>
        </p:pic>
        <p:cxnSp>
          <p:nvCxnSpPr>
            <p:cNvPr id="5" name="직선 연결선 4">
              <a:extLst>
                <a:ext uri="{FF2B5EF4-FFF2-40B4-BE49-F238E27FC236}">
                  <a16:creationId xmlns:a16="http://schemas.microsoft.com/office/drawing/2014/main" id="{36EFA46D-220B-0741-55E3-66902ACB04D0}"/>
                </a:ext>
              </a:extLst>
            </p:cNvPr>
            <p:cNvCxnSpPr/>
            <p:nvPr/>
          </p:nvCxnSpPr>
          <p:spPr>
            <a:xfrm>
              <a:off x="10104120" y="4569460"/>
              <a:ext cx="661035" cy="0"/>
            </a:xfrm>
            <a:prstGeom prst="line">
              <a:avLst/>
            </a:prstGeom>
            <a:ln w="28575">
              <a:noFill/>
            </a:ln>
          </p:spPr>
          <p:style>
            <a:lnRef idx="1">
              <a:schemeClr val="accent1"/>
            </a:lnRef>
            <a:fillRef idx="0">
              <a:schemeClr val="accent1"/>
            </a:fillRef>
            <a:effectRef idx="0">
              <a:schemeClr val="accent1"/>
            </a:effectRef>
            <a:fontRef idx="minor">
              <a:schemeClr val="tx1"/>
            </a:fontRef>
          </p:style>
        </p:cxnSp>
      </p:grpSp>
      <p:cxnSp>
        <p:nvCxnSpPr>
          <p:cNvPr id="11" name="직선 연결선 10">
            <a:extLst>
              <a:ext uri="{FF2B5EF4-FFF2-40B4-BE49-F238E27FC236}">
                <a16:creationId xmlns:a16="http://schemas.microsoft.com/office/drawing/2014/main" id="{FE779D92-506E-0A59-9645-E18F99FC7AA2}"/>
              </a:ext>
            </a:extLst>
          </p:cNvPr>
          <p:cNvCxnSpPr/>
          <p:nvPr/>
        </p:nvCxnSpPr>
        <p:spPr>
          <a:xfrm>
            <a:off x="10117455" y="4572000"/>
            <a:ext cx="609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597023"/>
      </p:ext>
    </p:extLst>
  </p:cSld>
  <p:clrMapOvr>
    <a:masterClrMapping/>
  </p:clrMapOvr>
  <p:extLst>
    <p:ext uri="{6950BFC3-D8DA-4A85-94F7-54DA5524770B}">
      <p188:commentRel xmlns:p188="http://schemas.microsoft.com/office/powerpoint/2018/8/main" r:id="rId2"/>
    </p:ext>
  </p:ext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그림 18">
            <a:extLst>
              <a:ext uri="{FF2B5EF4-FFF2-40B4-BE49-F238E27FC236}">
                <a16:creationId xmlns:a16="http://schemas.microsoft.com/office/drawing/2014/main" id="{A8BAEA96-78B7-937D-A6FE-A0BCE46E1AFD}"/>
              </a:ext>
            </a:extLst>
          </p:cNvPr>
          <p:cNvPicPr preferRelativeResize="0">
            <a:picLocks noChangeAspect="1"/>
          </p:cNvPicPr>
          <p:nvPr/>
        </p:nvPicPr>
        <p:blipFill rotWithShape="1">
          <a:blip r:embed="rId2"/>
          <a:srcRect r="1639"/>
          <a:stretch/>
        </p:blipFill>
        <p:spPr>
          <a:xfrm>
            <a:off x="6531530" y="2072145"/>
            <a:ext cx="5148000" cy="3744000"/>
          </a:xfrm>
          <a:prstGeom prst="rect">
            <a:avLst/>
          </a:prstGeom>
          <a:ln w="28575">
            <a:solidFill>
              <a:schemeClr val="tx2">
                <a:lumMod val="50000"/>
                <a:alpha val="60000"/>
              </a:schemeClr>
            </a:solidFill>
          </a:ln>
        </p:spPr>
      </p:pic>
      <p:pic>
        <p:nvPicPr>
          <p:cNvPr id="17" name="그림 16">
            <a:extLst>
              <a:ext uri="{FF2B5EF4-FFF2-40B4-BE49-F238E27FC236}">
                <a16:creationId xmlns:a16="http://schemas.microsoft.com/office/drawing/2014/main" id="{9224E28D-D725-93C9-9852-044C14780227}"/>
              </a:ext>
            </a:extLst>
          </p:cNvPr>
          <p:cNvPicPr preferRelativeResize="0">
            <a:picLocks noChangeAspect="1"/>
          </p:cNvPicPr>
          <p:nvPr/>
        </p:nvPicPr>
        <p:blipFill>
          <a:blip r:embed="rId3"/>
          <a:stretch>
            <a:fillRect/>
          </a:stretch>
        </p:blipFill>
        <p:spPr>
          <a:xfrm>
            <a:off x="665660" y="2073483"/>
            <a:ext cx="5148000" cy="3744000"/>
          </a:xfrm>
          <a:prstGeom prst="rect">
            <a:avLst/>
          </a:prstGeom>
          <a:ln w="28575">
            <a:solidFill>
              <a:schemeClr val="tx2">
                <a:lumMod val="50000"/>
                <a:alpha val="60000"/>
              </a:schemeClr>
            </a:solidFill>
          </a:ln>
        </p:spPr>
      </p:pic>
      <p:cxnSp>
        <p:nvCxnSpPr>
          <p:cNvPr id="9" name="직선 연결선 8">
            <a:extLst>
              <a:ext uri="{FF2B5EF4-FFF2-40B4-BE49-F238E27FC236}">
                <a16:creationId xmlns:a16="http://schemas.microsoft.com/office/drawing/2014/main" id="{4B1FAEC7-B336-D171-9768-2AD0036DF077}"/>
              </a:ext>
            </a:extLst>
          </p:cNvPr>
          <p:cNvCxnSpPr/>
          <p:nvPr/>
        </p:nvCxnSpPr>
        <p:spPr>
          <a:xfrm>
            <a:off x="564000" y="690583"/>
            <a:ext cx="1162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C7F19B9-FF95-7A3C-3D03-82D324E57B4F}"/>
              </a:ext>
            </a:extLst>
          </p:cNvPr>
          <p:cNvSpPr txBox="1"/>
          <p:nvPr/>
        </p:nvSpPr>
        <p:spPr>
          <a:xfrm>
            <a:off x="564000" y="352029"/>
            <a:ext cx="3512700" cy="338554"/>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5-2.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이슈사항</a:t>
            </a:r>
          </a:p>
        </p:txBody>
      </p:sp>
      <p:sp>
        <p:nvSpPr>
          <p:cNvPr id="6" name="TextBox 5">
            <a:extLst>
              <a:ext uri="{FF2B5EF4-FFF2-40B4-BE49-F238E27FC236}">
                <a16:creationId xmlns:a16="http://schemas.microsoft.com/office/drawing/2014/main" id="{20B9EFDC-B985-8CE4-D3F3-799B2AAF1003}"/>
              </a:ext>
            </a:extLst>
          </p:cNvPr>
          <p:cNvSpPr txBox="1"/>
          <p:nvPr/>
        </p:nvSpPr>
        <p:spPr>
          <a:xfrm>
            <a:off x="691996" y="765753"/>
            <a:ext cx="10987535" cy="1031051"/>
          </a:xfrm>
          <a:prstGeom prst="rect">
            <a:avLst/>
          </a:prstGeom>
          <a:noFill/>
        </p:spPr>
        <p:txBody>
          <a:bodyPr wrap="square" rtlCol="0">
            <a:spAutoFit/>
          </a:bodyPr>
          <a:lstStyle/>
          <a:p>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YOLOX</a:t>
            </a:r>
          </a:p>
          <a:p>
            <a:endPar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ko-KR" altLang="en-US" sz="15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정상적인 학습이 안되는 문제</a:t>
            </a:r>
            <a:endParaRPr lang="en-US" altLang="ko-KR" sz="15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7" name="직사각형 6">
            <a:extLst>
              <a:ext uri="{FF2B5EF4-FFF2-40B4-BE49-F238E27FC236}">
                <a16:creationId xmlns:a16="http://schemas.microsoft.com/office/drawing/2014/main" id="{A0DE5574-459E-575B-7EC7-2ABBDD8A0755}"/>
              </a:ext>
            </a:extLst>
          </p:cNvPr>
          <p:cNvSpPr/>
          <p:nvPr/>
        </p:nvSpPr>
        <p:spPr>
          <a:xfrm>
            <a:off x="691996" y="2075578"/>
            <a:ext cx="2320711" cy="5232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914BF86C-CBB0-1197-56F6-39A44E53E13E}"/>
              </a:ext>
            </a:extLst>
          </p:cNvPr>
          <p:cNvSpPr txBox="1"/>
          <p:nvPr/>
        </p:nvSpPr>
        <p:spPr>
          <a:xfrm>
            <a:off x="711246" y="2075578"/>
            <a:ext cx="3107354" cy="523220"/>
          </a:xfrm>
          <a:prstGeom prst="rect">
            <a:avLst/>
          </a:prstGeom>
          <a:noFill/>
        </p:spPr>
        <p:txBody>
          <a:bodyPr wrap="square" rtlCol="0">
            <a:spAutoFit/>
          </a:bodyPr>
          <a:lstStyle/>
          <a:p>
            <a:r>
              <a:rPr lang="en-US" altLang="ko-KR" sz="14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val</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/COCOAP50_95</a:t>
            </a: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Tag: </a:t>
            </a:r>
            <a:r>
              <a:rPr lang="en-US" altLang="ko-KR" sz="14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val</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/COCOAP50_95</a:t>
            </a:r>
          </a:p>
        </p:txBody>
      </p:sp>
      <p:sp>
        <p:nvSpPr>
          <p:cNvPr id="21" name="직사각형 20">
            <a:extLst>
              <a:ext uri="{FF2B5EF4-FFF2-40B4-BE49-F238E27FC236}">
                <a16:creationId xmlns:a16="http://schemas.microsoft.com/office/drawing/2014/main" id="{3AC6E137-5246-04A6-24D5-5A432B402876}"/>
              </a:ext>
            </a:extLst>
          </p:cNvPr>
          <p:cNvSpPr/>
          <p:nvPr/>
        </p:nvSpPr>
        <p:spPr>
          <a:xfrm>
            <a:off x="6600303" y="2075577"/>
            <a:ext cx="2320711" cy="5232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3F35AA2D-E780-5332-C711-99B960964AD7}"/>
              </a:ext>
            </a:extLst>
          </p:cNvPr>
          <p:cNvSpPr txBox="1"/>
          <p:nvPr/>
        </p:nvSpPr>
        <p:spPr>
          <a:xfrm>
            <a:off x="6531531" y="2075578"/>
            <a:ext cx="3107354" cy="523220"/>
          </a:xfrm>
          <a:prstGeom prst="rect">
            <a:avLst/>
          </a:prstGeom>
          <a:noFill/>
        </p:spPr>
        <p:txBody>
          <a:bodyPr wrap="square" rtlCol="0">
            <a:spAutoFit/>
          </a:bodyPr>
          <a:lstStyle/>
          <a:p>
            <a:r>
              <a:rPr lang="en-US" altLang="ko-KR" sz="14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val</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/COCOAP50_95</a:t>
            </a: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Tag: </a:t>
            </a:r>
            <a:r>
              <a:rPr lang="en-US" altLang="ko-KR" sz="14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val</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/COCOAP50_95</a:t>
            </a:r>
          </a:p>
        </p:txBody>
      </p:sp>
      <p:sp>
        <p:nvSpPr>
          <p:cNvPr id="23" name="TextBox 22">
            <a:extLst>
              <a:ext uri="{FF2B5EF4-FFF2-40B4-BE49-F238E27FC236}">
                <a16:creationId xmlns:a16="http://schemas.microsoft.com/office/drawing/2014/main" id="{ACBDC4FA-ECFC-3817-AA33-6A3C19864244}"/>
              </a:ext>
            </a:extLst>
          </p:cNvPr>
          <p:cNvSpPr txBox="1"/>
          <p:nvPr/>
        </p:nvSpPr>
        <p:spPr>
          <a:xfrm>
            <a:off x="2732642" y="2068016"/>
            <a:ext cx="3107354" cy="307777"/>
          </a:xfrm>
          <a:prstGeom prst="rect">
            <a:avLst/>
          </a:prstGeom>
          <a:noFill/>
        </p:spPr>
        <p:txBody>
          <a:bodyPr wrap="square" rtlCol="0">
            <a:spAutoFit/>
          </a:bodyPr>
          <a:lstStyle/>
          <a:p>
            <a:pPr algn="r"/>
            <a:r>
              <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YOLOXs</a:t>
            </a:r>
          </a:p>
        </p:txBody>
      </p:sp>
      <p:sp>
        <p:nvSpPr>
          <p:cNvPr id="24" name="TextBox 23">
            <a:extLst>
              <a:ext uri="{FF2B5EF4-FFF2-40B4-BE49-F238E27FC236}">
                <a16:creationId xmlns:a16="http://schemas.microsoft.com/office/drawing/2014/main" id="{BCCA103D-3CFD-E08F-33BB-B87AD882913B}"/>
              </a:ext>
            </a:extLst>
          </p:cNvPr>
          <p:cNvSpPr txBox="1"/>
          <p:nvPr/>
        </p:nvSpPr>
        <p:spPr>
          <a:xfrm>
            <a:off x="8572177" y="2068016"/>
            <a:ext cx="3107354" cy="307777"/>
          </a:xfrm>
          <a:prstGeom prst="rect">
            <a:avLst/>
          </a:prstGeom>
          <a:noFill/>
        </p:spPr>
        <p:txBody>
          <a:bodyPr wrap="square" rtlCol="0">
            <a:spAutoFit/>
          </a:bodyPr>
          <a:lstStyle/>
          <a:p>
            <a:pPr algn="r"/>
            <a:r>
              <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YOLOX tiny</a:t>
            </a:r>
          </a:p>
        </p:txBody>
      </p:sp>
      <p:cxnSp>
        <p:nvCxnSpPr>
          <p:cNvPr id="25" name="직선 연결선 24">
            <a:extLst>
              <a:ext uri="{FF2B5EF4-FFF2-40B4-BE49-F238E27FC236}">
                <a16:creationId xmlns:a16="http://schemas.microsoft.com/office/drawing/2014/main" id="{CBEA591B-3C81-194E-3464-C4DC9734C8B3}"/>
              </a:ext>
            </a:extLst>
          </p:cNvPr>
          <p:cNvCxnSpPr>
            <a:cxnSpLocks/>
          </p:cNvCxnSpPr>
          <p:nvPr/>
        </p:nvCxnSpPr>
        <p:spPr>
          <a:xfrm>
            <a:off x="5926621" y="3947578"/>
            <a:ext cx="540000" cy="0"/>
          </a:xfrm>
          <a:prstGeom prst="line">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A3FB60C-996C-280E-9B39-196FABAA577B}"/>
              </a:ext>
            </a:extLst>
          </p:cNvPr>
          <p:cNvSpPr txBox="1"/>
          <p:nvPr/>
        </p:nvSpPr>
        <p:spPr>
          <a:xfrm>
            <a:off x="691995" y="5852130"/>
            <a:ext cx="10987535" cy="523220"/>
          </a:xfrm>
          <a:prstGeom prst="rect">
            <a:avLst/>
          </a:prstGeom>
          <a:noFill/>
        </p:spPr>
        <p:txBody>
          <a:bodyPr wrap="square" rtlCol="0">
            <a:spAutoFit/>
          </a:bodyPr>
          <a:lstStyle/>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a:p>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solution : YOLOX s ⟶ YOLOX tiny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로 변경</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p:txBody>
      </p:sp>
    </p:spTree>
    <p:extLst>
      <p:ext uri="{BB962C8B-B14F-4D97-AF65-F5344CB8AC3E}">
        <p14:creationId xmlns:p14="http://schemas.microsoft.com/office/powerpoint/2010/main" val="3918225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직선 연결선 3">
            <a:extLst>
              <a:ext uri="{FF2B5EF4-FFF2-40B4-BE49-F238E27FC236}">
                <a16:creationId xmlns:a16="http://schemas.microsoft.com/office/drawing/2014/main" id="{939D176B-FB1A-B2A2-2A34-276EEDE5B8CA}"/>
              </a:ext>
            </a:extLst>
          </p:cNvPr>
          <p:cNvCxnSpPr/>
          <p:nvPr/>
        </p:nvCxnSpPr>
        <p:spPr>
          <a:xfrm>
            <a:off x="564000" y="690583"/>
            <a:ext cx="1162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62E0A48-C35F-90B5-62E2-D044546C3165}"/>
              </a:ext>
            </a:extLst>
          </p:cNvPr>
          <p:cNvSpPr txBox="1"/>
          <p:nvPr/>
        </p:nvSpPr>
        <p:spPr>
          <a:xfrm>
            <a:off x="564000" y="352029"/>
            <a:ext cx="3512700" cy="338554"/>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5-2.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이슈사항</a:t>
            </a:r>
          </a:p>
        </p:txBody>
      </p:sp>
      <p:sp>
        <p:nvSpPr>
          <p:cNvPr id="9" name="TextBox 8">
            <a:extLst>
              <a:ext uri="{FF2B5EF4-FFF2-40B4-BE49-F238E27FC236}">
                <a16:creationId xmlns:a16="http://schemas.microsoft.com/office/drawing/2014/main" id="{E12401AF-84DB-537A-E961-FD848C4B52D8}"/>
              </a:ext>
            </a:extLst>
          </p:cNvPr>
          <p:cNvSpPr txBox="1"/>
          <p:nvPr/>
        </p:nvSpPr>
        <p:spPr>
          <a:xfrm>
            <a:off x="691996" y="765753"/>
            <a:ext cx="10987535" cy="1692771"/>
          </a:xfrm>
          <a:prstGeom prst="rect">
            <a:avLst/>
          </a:prstGeom>
          <a:noFill/>
        </p:spPr>
        <p:txBody>
          <a:bodyPr wrap="square" rtlCol="0">
            <a:spAutoFit/>
          </a:bodyPr>
          <a:lstStyle/>
          <a:p>
            <a:r>
              <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YOLOX</a:t>
            </a:r>
          </a:p>
          <a:p>
            <a:endPar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ko-KR" altLang="en-US" sz="1500" b="1"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재학습</a:t>
            </a:r>
            <a:r>
              <a:rPr lang="ko-KR" altLang="en-US" sz="15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문제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학습이 후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best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체크포인트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r>
              <a:rPr lang="en-US" altLang="ko-KR" sz="14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best.ckpt</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로 이어서 학습시켰더니</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전부 재학습이 됨</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p>
          <a:p>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a:p>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solution :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모델 파라미터 중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start epoch</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값을 줌</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a:p>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6" name="TextBox 5">
            <a:extLst>
              <a:ext uri="{FF2B5EF4-FFF2-40B4-BE49-F238E27FC236}">
                <a16:creationId xmlns:a16="http://schemas.microsoft.com/office/drawing/2014/main" id="{2F49E150-F02C-174B-58BD-608AFCCE99B3}"/>
              </a:ext>
            </a:extLst>
          </p:cNvPr>
          <p:cNvSpPr txBox="1"/>
          <p:nvPr/>
        </p:nvSpPr>
        <p:spPr>
          <a:xfrm>
            <a:off x="691996" y="3315534"/>
            <a:ext cx="10987535" cy="1031051"/>
          </a:xfrm>
          <a:prstGeom prst="rect">
            <a:avLst/>
          </a:prstGeom>
          <a:noFill/>
        </p:spPr>
        <p:txBody>
          <a:bodyPr wrap="square" rtlCol="0">
            <a:spAutoFit/>
          </a:bodyPr>
          <a:lstStyle/>
          <a:p>
            <a:r>
              <a:rPr lang="en-US" altLang="ko-KR" b="1"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EfficientDet</a:t>
            </a:r>
            <a:endParaRPr lang="en-US" altLang="ko-KR"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ko-KR" altLang="en-US" sz="15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배치사이즈</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8</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이상의 값을 주면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r>
              <a:rPr lang="en-US" altLang="ko-KR" sz="14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falied</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to allocate memory”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에러 발생</a:t>
            </a:r>
            <a:r>
              <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
        <p:nvSpPr>
          <p:cNvPr id="7" name="TextBox 6">
            <a:extLst>
              <a:ext uri="{FF2B5EF4-FFF2-40B4-BE49-F238E27FC236}">
                <a16:creationId xmlns:a16="http://schemas.microsoft.com/office/drawing/2014/main" id="{8ABBDE5E-6B78-609E-BB63-0C4A5E1C29C3}"/>
              </a:ext>
            </a:extLst>
          </p:cNvPr>
          <p:cNvSpPr txBox="1"/>
          <p:nvPr/>
        </p:nvSpPr>
        <p:spPr>
          <a:xfrm>
            <a:off x="763604" y="5657509"/>
            <a:ext cx="8419699" cy="307777"/>
          </a:xfrm>
          <a:prstGeom prst="rect">
            <a:avLst/>
          </a:prstGeom>
          <a:noFill/>
        </p:spPr>
        <p:txBody>
          <a:bodyPr wrap="square">
            <a:spAutoFit/>
          </a:bodyPr>
          <a:lstStyle/>
          <a:p>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solution : GPU</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의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VRAM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용량이 크지 않아서 </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computing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비용을 고려해 </a:t>
            </a:r>
            <a:r>
              <a:rPr lang="ko-KR" altLang="en-US"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배치사이즈를 </a:t>
            </a:r>
            <a:r>
              <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8</a:t>
            </a:r>
            <a:r>
              <a:rPr lang="ko-KR" altLang="en-US"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로 고정</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시키고 학습</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p:txBody>
      </p:sp>
      <p:pic>
        <p:nvPicPr>
          <p:cNvPr id="8" name="그림 7" descr="텍스트이(가) 표시된 사진&#10;&#10;자동 생성된 설명">
            <a:extLst>
              <a:ext uri="{FF2B5EF4-FFF2-40B4-BE49-F238E27FC236}">
                <a16:creationId xmlns:a16="http://schemas.microsoft.com/office/drawing/2014/main" id="{EB6C12C2-1FAC-A8F1-DAE5-08A2FB5F3F3A}"/>
              </a:ext>
            </a:extLst>
          </p:cNvPr>
          <p:cNvPicPr>
            <a:picLocks noChangeAspect="1"/>
          </p:cNvPicPr>
          <p:nvPr/>
        </p:nvPicPr>
        <p:blipFill rotWithShape="1">
          <a:blip r:embed="rId2">
            <a:extLst>
              <a:ext uri="{28A0092B-C50C-407E-A947-70E740481C1C}">
                <a14:useLocalDpi xmlns:a14="http://schemas.microsoft.com/office/drawing/2010/main" val="0"/>
              </a:ext>
            </a:extLst>
          </a:blip>
          <a:srcRect l="6236" t="42034" r="6290" b="23905"/>
          <a:stretch/>
        </p:blipFill>
        <p:spPr>
          <a:xfrm>
            <a:off x="749093" y="4480573"/>
            <a:ext cx="10664791" cy="1039221"/>
          </a:xfrm>
          <a:prstGeom prst="rect">
            <a:avLst/>
          </a:prstGeom>
          <a:ln w="28575">
            <a:solidFill>
              <a:schemeClr val="tx2">
                <a:lumMod val="50000"/>
                <a:alpha val="60000"/>
              </a:schemeClr>
            </a:solidFill>
          </a:ln>
        </p:spPr>
      </p:pic>
    </p:spTree>
    <p:extLst>
      <p:ext uri="{BB962C8B-B14F-4D97-AF65-F5344CB8AC3E}">
        <p14:creationId xmlns:p14="http://schemas.microsoft.com/office/powerpoint/2010/main" val="649605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E7390F-727E-E2C2-9A4B-8E1D2ADCD091}"/>
              </a:ext>
            </a:extLst>
          </p:cNvPr>
          <p:cNvSpPr txBox="1"/>
          <p:nvPr/>
        </p:nvSpPr>
        <p:spPr>
          <a:xfrm>
            <a:off x="3843199" y="2497976"/>
            <a:ext cx="4505601" cy="1862048"/>
          </a:xfrm>
          <a:prstGeom prst="rect">
            <a:avLst/>
          </a:prstGeom>
          <a:noFill/>
        </p:spPr>
        <p:txBody>
          <a:bodyPr wrap="square" rtlCol="0">
            <a:spAutoFit/>
          </a:bodyPr>
          <a:lstStyle/>
          <a:p>
            <a:r>
              <a:rPr lang="en-US" altLang="ko-KR" sz="11500" b="1" dirty="0">
                <a:solidFill>
                  <a:schemeClr val="accent1">
                    <a:lumMod val="50000"/>
                    <a:alpha val="6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Q &amp; A</a:t>
            </a:r>
            <a:endParaRPr lang="ko-KR" altLang="en-US" sz="11500" b="1" dirty="0">
              <a:solidFill>
                <a:schemeClr val="accent1">
                  <a:lumMod val="50000"/>
                  <a:alpha val="6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endParaRPr>
          </a:p>
        </p:txBody>
      </p:sp>
    </p:spTree>
    <p:extLst>
      <p:ext uri="{BB962C8B-B14F-4D97-AF65-F5344CB8AC3E}">
        <p14:creationId xmlns:p14="http://schemas.microsoft.com/office/powerpoint/2010/main" val="1074592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69BC15-20AD-949E-52AC-5803D1B2551A}"/>
              </a:ext>
            </a:extLst>
          </p:cNvPr>
          <p:cNvSpPr txBox="1"/>
          <p:nvPr/>
        </p:nvSpPr>
        <p:spPr>
          <a:xfrm>
            <a:off x="317634" y="0"/>
            <a:ext cx="2610401" cy="1862048"/>
          </a:xfrm>
          <a:prstGeom prst="rect">
            <a:avLst/>
          </a:prstGeom>
          <a:noFill/>
        </p:spPr>
        <p:txBody>
          <a:bodyPr wrap="square" rtlCol="0">
            <a:spAutoFit/>
          </a:bodyPr>
          <a:lstStyle/>
          <a:p>
            <a:r>
              <a:rPr lang="en-US" altLang="ko-KR" sz="11500" b="1" dirty="0">
                <a:solidFill>
                  <a:schemeClr val="tx2">
                    <a:lumMod val="75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01</a:t>
            </a:r>
            <a:r>
              <a:rPr lang="en-US" altLang="ko-KR" sz="11500" b="1" dirty="0">
                <a:solidFill>
                  <a:schemeClr val="tx2">
                    <a:lumMod val="75000"/>
                  </a:schemeClr>
                </a:solidFill>
                <a:latin typeface="a옛날사진관5" panose="02020600000000000000" pitchFamily="18" charset="-127"/>
                <a:ea typeface="a옛날사진관5" panose="02020600000000000000" pitchFamily="18" charset="-127"/>
                <a:cs typeface="Pretendard Medium" panose="02000603000000020004" pitchFamily="50" charset="-127"/>
              </a:rPr>
              <a:t> </a:t>
            </a:r>
            <a:endParaRPr lang="ko-KR" altLang="en-US" sz="11500" b="1" dirty="0">
              <a:solidFill>
                <a:schemeClr val="tx2">
                  <a:lumMod val="75000"/>
                </a:schemeClr>
              </a:solidFill>
              <a:latin typeface="a옛날사진관5" panose="02020600000000000000" pitchFamily="18" charset="-127"/>
              <a:ea typeface="a옛날사진관5" panose="02020600000000000000" pitchFamily="18" charset="-127"/>
              <a:cs typeface="Pretendard Medium" panose="02000603000000020004" pitchFamily="50" charset="-127"/>
            </a:endParaRPr>
          </a:p>
        </p:txBody>
      </p:sp>
      <p:cxnSp>
        <p:nvCxnSpPr>
          <p:cNvPr id="8" name="직선 연결선 7">
            <a:extLst>
              <a:ext uri="{FF2B5EF4-FFF2-40B4-BE49-F238E27FC236}">
                <a16:creationId xmlns:a16="http://schemas.microsoft.com/office/drawing/2014/main" id="{D18E945C-7255-59B2-5FD6-3CBE62B1361C}"/>
              </a:ext>
            </a:extLst>
          </p:cNvPr>
          <p:cNvCxnSpPr/>
          <p:nvPr/>
        </p:nvCxnSpPr>
        <p:spPr>
          <a:xfrm>
            <a:off x="2472000" y="1676069"/>
            <a:ext cx="9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CCBE502-9E7D-2DC0-A49E-EC43AB2011C6}"/>
              </a:ext>
            </a:extLst>
          </p:cNvPr>
          <p:cNvSpPr txBox="1"/>
          <p:nvPr/>
        </p:nvSpPr>
        <p:spPr>
          <a:xfrm>
            <a:off x="2470034" y="1337515"/>
            <a:ext cx="2453974" cy="338554"/>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1-1.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아이디어 선정 이유</a:t>
            </a:r>
          </a:p>
        </p:txBody>
      </p:sp>
      <p:grpSp>
        <p:nvGrpSpPr>
          <p:cNvPr id="5" name="그룹 4">
            <a:extLst>
              <a:ext uri="{FF2B5EF4-FFF2-40B4-BE49-F238E27FC236}">
                <a16:creationId xmlns:a16="http://schemas.microsoft.com/office/drawing/2014/main" id="{440CA39B-F2E9-C16D-75D4-741A9916D2DC}"/>
              </a:ext>
            </a:extLst>
          </p:cNvPr>
          <p:cNvGrpSpPr/>
          <p:nvPr/>
        </p:nvGrpSpPr>
        <p:grpSpPr>
          <a:xfrm>
            <a:off x="767848" y="2861335"/>
            <a:ext cx="10758260" cy="2659150"/>
            <a:chOff x="716870" y="2123658"/>
            <a:chExt cx="10758260" cy="2659150"/>
          </a:xfrm>
        </p:grpSpPr>
        <p:pic>
          <p:nvPicPr>
            <p:cNvPr id="3" name="그림 2">
              <a:extLst>
                <a:ext uri="{FF2B5EF4-FFF2-40B4-BE49-F238E27FC236}">
                  <a16:creationId xmlns:a16="http://schemas.microsoft.com/office/drawing/2014/main" id="{54D2F8E0-D28F-AE6A-21C5-F2950078EAAD}"/>
                </a:ext>
              </a:extLst>
            </p:cNvPr>
            <p:cNvPicPr>
              <a:picLocks noChangeAspect="1"/>
            </p:cNvPicPr>
            <p:nvPr/>
          </p:nvPicPr>
          <p:blipFill>
            <a:blip r:embed="rId3"/>
            <a:stretch>
              <a:fillRect/>
            </a:stretch>
          </p:blipFill>
          <p:spPr>
            <a:xfrm>
              <a:off x="716870" y="2123658"/>
              <a:ext cx="10758260" cy="2659150"/>
            </a:xfrm>
            <a:prstGeom prst="rect">
              <a:avLst/>
            </a:prstGeom>
            <a:ln w="19050">
              <a:solidFill>
                <a:schemeClr val="bg2">
                  <a:lumMod val="10000"/>
                  <a:alpha val="50000"/>
                </a:schemeClr>
              </a:solidFill>
            </a:ln>
            <a:effectLst>
              <a:glow rad="63500">
                <a:schemeClr val="accent3">
                  <a:satMod val="175000"/>
                  <a:alpha val="40000"/>
                </a:schemeClr>
              </a:glow>
              <a:reflection blurRad="6350" stA="52000" endA="300" endPos="35000" dir="5400000" sy="-100000" algn="bl" rotWithShape="0"/>
            </a:effectLst>
          </p:spPr>
        </p:pic>
        <p:sp>
          <p:nvSpPr>
            <p:cNvPr id="17" name="직사각형 16">
              <a:extLst>
                <a:ext uri="{FF2B5EF4-FFF2-40B4-BE49-F238E27FC236}">
                  <a16:creationId xmlns:a16="http://schemas.microsoft.com/office/drawing/2014/main" id="{36D2470B-1F4A-D1F5-2655-38D1C2924849}"/>
                </a:ext>
              </a:extLst>
            </p:cNvPr>
            <p:cNvSpPr/>
            <p:nvPr/>
          </p:nvSpPr>
          <p:spPr>
            <a:xfrm>
              <a:off x="3569318" y="3270639"/>
              <a:ext cx="1290738" cy="324000"/>
            </a:xfrm>
            <a:prstGeom prst="rect">
              <a:avLst/>
            </a:prstGeom>
            <a:noFill/>
            <a:ln w="47625">
              <a:solidFill>
                <a:srgbClr val="C0000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grpSp>
      <p:sp>
        <p:nvSpPr>
          <p:cNvPr id="16" name="TextBox 15">
            <a:extLst>
              <a:ext uri="{FF2B5EF4-FFF2-40B4-BE49-F238E27FC236}">
                <a16:creationId xmlns:a16="http://schemas.microsoft.com/office/drawing/2014/main" id="{E94C4A31-A7CD-B619-C6C0-D3E35152E3FA}"/>
              </a:ext>
            </a:extLst>
          </p:cNvPr>
          <p:cNvSpPr txBox="1"/>
          <p:nvPr/>
        </p:nvSpPr>
        <p:spPr>
          <a:xfrm>
            <a:off x="663676" y="2398357"/>
            <a:ext cx="4156160" cy="276999"/>
          </a:xfrm>
          <a:prstGeom prst="rect">
            <a:avLst/>
          </a:prstGeom>
          <a:noFill/>
        </p:spPr>
        <p:txBody>
          <a:bodyPr wrap="square" rtlCol="0" anchor="ctr">
            <a:spAutoFit/>
          </a:bodyPr>
          <a:lstStyle/>
          <a:p>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2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삼성서울병원</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_</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기본건강검진</a:t>
            </a:r>
            <a:r>
              <a:rPr lang="en-US" altLang="ko-KR"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_</a:t>
            </a:r>
            <a:r>
              <a:rPr lang="ko-KR" altLang="en-US" sz="12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공통검사항목」</a:t>
            </a:r>
          </a:p>
        </p:txBody>
      </p:sp>
      <p:sp>
        <p:nvSpPr>
          <p:cNvPr id="11" name="TextBox 10">
            <a:extLst>
              <a:ext uri="{FF2B5EF4-FFF2-40B4-BE49-F238E27FC236}">
                <a16:creationId xmlns:a16="http://schemas.microsoft.com/office/drawing/2014/main" id="{E4BC7512-0903-9ED2-18FD-3FBF7FBA6DD5}"/>
              </a:ext>
            </a:extLst>
          </p:cNvPr>
          <p:cNvSpPr txBox="1"/>
          <p:nvPr/>
        </p:nvSpPr>
        <p:spPr>
          <a:xfrm>
            <a:off x="2470034" y="888384"/>
            <a:ext cx="1769533" cy="461665"/>
          </a:xfrm>
          <a:prstGeom prst="rect">
            <a:avLst/>
          </a:prstGeom>
          <a:noFill/>
          <a:effectLst>
            <a:reflection blurRad="6350" stA="52000" endA="300" endPos="35000" dir="5400000" sy="-100000" algn="bl" rotWithShape="0"/>
          </a:effectLst>
        </p:spPr>
        <p:txBody>
          <a:bodyPr wrap="square" rtlCol="0">
            <a:spAutoFit/>
          </a:bodyPr>
          <a:lstStyle/>
          <a:p>
            <a:r>
              <a:rPr lang="ko-KR" altLang="en-US" sz="2400" dirty="0">
                <a:solidFill>
                  <a:schemeClr val="tx2">
                    <a:lumMod val="50000"/>
                  </a:schemeClr>
                </a:solidFill>
                <a:effectLst>
                  <a:glow rad="12700">
                    <a:schemeClr val="tx2">
                      <a:lumMod val="50000"/>
                      <a:alpha val="20000"/>
                    </a:schemeClr>
                  </a:glow>
                </a:effectLst>
                <a:latin typeface="a옛날사진관3" panose="02020600000000000000" pitchFamily="18" charset="-127"/>
                <a:ea typeface="a옛날사진관3" panose="02020600000000000000" pitchFamily="18" charset="-127"/>
                <a:cs typeface="Pretendard Medium" panose="02000603000000020004" pitchFamily="50" charset="-127"/>
              </a:rPr>
              <a:t>주제 소개</a:t>
            </a:r>
          </a:p>
        </p:txBody>
      </p:sp>
    </p:spTree>
    <p:extLst>
      <p:ext uri="{BB962C8B-B14F-4D97-AF65-F5344CB8AC3E}">
        <p14:creationId xmlns:p14="http://schemas.microsoft.com/office/powerpoint/2010/main" val="1707246760"/>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CC19AC8F-E503-24B7-B496-33CCD98172F3}"/>
              </a:ext>
            </a:extLst>
          </p:cNvPr>
          <p:cNvCxnSpPr/>
          <p:nvPr/>
        </p:nvCxnSpPr>
        <p:spPr>
          <a:xfrm>
            <a:off x="564000" y="690583"/>
            <a:ext cx="1162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DFA349F-9590-BE5C-2725-65FC255A31D8}"/>
              </a:ext>
            </a:extLst>
          </p:cNvPr>
          <p:cNvSpPr txBox="1"/>
          <p:nvPr/>
        </p:nvSpPr>
        <p:spPr>
          <a:xfrm>
            <a:off x="564000" y="352029"/>
            <a:ext cx="2453974" cy="338554"/>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1-2.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목표</a:t>
            </a:r>
          </a:p>
        </p:txBody>
      </p:sp>
      <p:sp>
        <p:nvSpPr>
          <p:cNvPr id="9" name="TextBox 8">
            <a:extLst>
              <a:ext uri="{FF2B5EF4-FFF2-40B4-BE49-F238E27FC236}">
                <a16:creationId xmlns:a16="http://schemas.microsoft.com/office/drawing/2014/main" id="{F7E3ED31-AD2C-53E4-F0DC-27CCE83F84DA}"/>
              </a:ext>
            </a:extLst>
          </p:cNvPr>
          <p:cNvSpPr txBox="1"/>
          <p:nvPr/>
        </p:nvSpPr>
        <p:spPr>
          <a:xfrm>
            <a:off x="6185451" y="2821055"/>
            <a:ext cx="5599112" cy="584775"/>
          </a:xfrm>
          <a:prstGeom prst="rect">
            <a:avLst/>
          </a:prstGeom>
          <a:noFill/>
        </p:spPr>
        <p:txBody>
          <a:bodyPr wrap="square" rtlCol="0">
            <a:spAutoFit/>
          </a:bodyPr>
          <a:lstStyle/>
          <a:p>
            <a:r>
              <a:rPr lang="ko-KR" altLang="en-US" sz="16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프로젝트 목표</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*CXR</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을 </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object detection</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을 통해 폐 관련 </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14</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가지 </a:t>
            </a:r>
            <a:endPar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질병을 </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detection.  </a:t>
            </a:r>
            <a:endPar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pic>
        <p:nvPicPr>
          <p:cNvPr id="3" name="그림 2" descr="실내이(가) 표시된 사진&#10;&#10;자동 생성된 설명">
            <a:extLst>
              <a:ext uri="{FF2B5EF4-FFF2-40B4-BE49-F238E27FC236}">
                <a16:creationId xmlns:a16="http://schemas.microsoft.com/office/drawing/2014/main" id="{F344D6F7-31F1-69EF-B5C3-E4442B64C7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10" y="1467678"/>
            <a:ext cx="4876800" cy="4876800"/>
          </a:xfrm>
          <a:prstGeom prst="rect">
            <a:avLst/>
          </a:prstGeom>
        </p:spPr>
      </p:pic>
      <p:sp>
        <p:nvSpPr>
          <p:cNvPr id="4" name="직사각형 3">
            <a:extLst>
              <a:ext uri="{FF2B5EF4-FFF2-40B4-BE49-F238E27FC236}">
                <a16:creationId xmlns:a16="http://schemas.microsoft.com/office/drawing/2014/main" id="{4773C89E-73F5-A88C-0757-19D178805DE4}"/>
              </a:ext>
            </a:extLst>
          </p:cNvPr>
          <p:cNvSpPr/>
          <p:nvPr/>
        </p:nvSpPr>
        <p:spPr>
          <a:xfrm>
            <a:off x="3571419" y="4881770"/>
            <a:ext cx="844826" cy="765313"/>
          </a:xfrm>
          <a:prstGeom prst="rect">
            <a:avLst/>
          </a:prstGeom>
          <a:noFill/>
          <a:ln w="19050">
            <a:solidFill>
              <a:srgbClr val="C0000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7667863B-0059-FCC9-D683-5EF4FF7451AB}"/>
              </a:ext>
            </a:extLst>
          </p:cNvPr>
          <p:cNvSpPr/>
          <p:nvPr/>
        </p:nvSpPr>
        <p:spPr>
          <a:xfrm>
            <a:off x="4152082" y="5817651"/>
            <a:ext cx="844826" cy="765313"/>
          </a:xfrm>
          <a:prstGeom prst="rect">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56E7C350-DD13-B710-E192-7F84CC662D22}"/>
              </a:ext>
            </a:extLst>
          </p:cNvPr>
          <p:cNvSpPr/>
          <p:nvPr/>
        </p:nvSpPr>
        <p:spPr>
          <a:xfrm>
            <a:off x="2271640" y="5077627"/>
            <a:ext cx="3062360" cy="1003076"/>
          </a:xfrm>
          <a:prstGeom prst="rect">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4F0ED419-4D29-D560-8F03-302FA356F085}"/>
              </a:ext>
            </a:extLst>
          </p:cNvPr>
          <p:cNvSpPr txBox="1"/>
          <p:nvPr/>
        </p:nvSpPr>
        <p:spPr>
          <a:xfrm>
            <a:off x="6185450" y="4481660"/>
            <a:ext cx="5411743" cy="338554"/>
          </a:xfrm>
          <a:prstGeom prst="rect">
            <a:avLst/>
          </a:prstGeom>
          <a:noFill/>
        </p:spPr>
        <p:txBody>
          <a:bodyPr wrap="square" rtlCol="0">
            <a:spAutoFit/>
          </a:bodyPr>
          <a:lstStyle/>
          <a:p>
            <a:r>
              <a:rPr lang="ko-KR" altLang="en-US" sz="16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학습 목표 </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Data augmentation, </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모델에 따른 성능 비교</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t>
            </a:r>
          </a:p>
        </p:txBody>
      </p:sp>
      <p:sp>
        <p:nvSpPr>
          <p:cNvPr id="17" name="TextBox 16">
            <a:extLst>
              <a:ext uri="{FF2B5EF4-FFF2-40B4-BE49-F238E27FC236}">
                <a16:creationId xmlns:a16="http://schemas.microsoft.com/office/drawing/2014/main" id="{FCBEB338-E47C-6085-EC3E-5553F8C90FF4}"/>
              </a:ext>
            </a:extLst>
          </p:cNvPr>
          <p:cNvSpPr txBox="1"/>
          <p:nvPr/>
        </p:nvSpPr>
        <p:spPr>
          <a:xfrm>
            <a:off x="6750440" y="6490589"/>
            <a:ext cx="5411743" cy="307777"/>
          </a:xfrm>
          <a:prstGeom prst="rect">
            <a:avLst/>
          </a:prstGeom>
          <a:noFill/>
        </p:spPr>
        <p:txBody>
          <a:bodyPr wrap="square" rtlCol="0">
            <a:spAutoFit/>
          </a:bodyPr>
          <a:lstStyle/>
          <a:p>
            <a:pPr algn="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*CXR : Chest X-ray, </a:t>
            </a:r>
            <a:r>
              <a:rPr lang="ko-KR" altLang="en-US"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흉부 엑스레이</a:t>
            </a:r>
          </a:p>
        </p:txBody>
      </p:sp>
      <p:sp>
        <p:nvSpPr>
          <p:cNvPr id="18" name="직사각형 17">
            <a:extLst>
              <a:ext uri="{FF2B5EF4-FFF2-40B4-BE49-F238E27FC236}">
                <a16:creationId xmlns:a16="http://schemas.microsoft.com/office/drawing/2014/main" id="{BE8D305C-D13D-BED2-9954-1D3A234DBE84}"/>
              </a:ext>
            </a:extLst>
          </p:cNvPr>
          <p:cNvSpPr/>
          <p:nvPr/>
        </p:nvSpPr>
        <p:spPr>
          <a:xfrm>
            <a:off x="3969926" y="4018667"/>
            <a:ext cx="1152266" cy="2181640"/>
          </a:xfrm>
          <a:prstGeom prst="rect">
            <a:avLst/>
          </a:prstGeom>
          <a:noFill/>
          <a:ln w="19050">
            <a:solidFill>
              <a:srgbClr val="C00000">
                <a:alpha val="7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189677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666BE5D2-61B7-C8DA-5387-DB2F1D5811ED}"/>
              </a:ext>
            </a:extLst>
          </p:cNvPr>
          <p:cNvSpPr txBox="1"/>
          <p:nvPr/>
        </p:nvSpPr>
        <p:spPr>
          <a:xfrm>
            <a:off x="317634" y="0"/>
            <a:ext cx="2610401" cy="1862048"/>
          </a:xfrm>
          <a:prstGeom prst="rect">
            <a:avLst/>
          </a:prstGeom>
          <a:noFill/>
        </p:spPr>
        <p:txBody>
          <a:bodyPr wrap="square" rtlCol="0">
            <a:spAutoFit/>
          </a:bodyPr>
          <a:lstStyle/>
          <a:p>
            <a:r>
              <a:rPr lang="en-US" altLang="ko-KR" sz="11500" b="1" dirty="0">
                <a:solidFill>
                  <a:schemeClr val="tx2">
                    <a:lumMod val="75000"/>
                    <a:alpha val="8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02</a:t>
            </a:r>
            <a:r>
              <a:rPr lang="en-US" altLang="ko-KR" sz="11500" b="1" dirty="0">
                <a:solidFill>
                  <a:schemeClr val="tx2">
                    <a:lumMod val="75000"/>
                  </a:schemeClr>
                </a:solidFill>
                <a:latin typeface="a옛날사진관5" panose="02020600000000000000" pitchFamily="18" charset="-127"/>
                <a:ea typeface="a옛날사진관5" panose="02020600000000000000" pitchFamily="18" charset="-127"/>
                <a:cs typeface="Pretendard Medium" panose="02000603000000020004" pitchFamily="50" charset="-127"/>
              </a:rPr>
              <a:t> </a:t>
            </a:r>
            <a:endParaRPr lang="ko-KR" altLang="en-US" sz="11500" b="1" dirty="0">
              <a:solidFill>
                <a:schemeClr val="tx2">
                  <a:lumMod val="75000"/>
                </a:schemeClr>
              </a:solidFill>
              <a:latin typeface="a옛날사진관5" panose="02020600000000000000" pitchFamily="18" charset="-127"/>
              <a:ea typeface="a옛날사진관5" panose="02020600000000000000" pitchFamily="18" charset="-127"/>
              <a:cs typeface="Pretendard Medium" panose="02000603000000020004" pitchFamily="50" charset="-127"/>
            </a:endParaRPr>
          </a:p>
        </p:txBody>
      </p:sp>
      <p:cxnSp>
        <p:nvCxnSpPr>
          <p:cNvPr id="26" name="직선 연결선 25">
            <a:extLst>
              <a:ext uri="{FF2B5EF4-FFF2-40B4-BE49-F238E27FC236}">
                <a16:creationId xmlns:a16="http://schemas.microsoft.com/office/drawing/2014/main" id="{80D951B6-DC47-E9C6-9D63-544527690E55}"/>
              </a:ext>
            </a:extLst>
          </p:cNvPr>
          <p:cNvCxnSpPr/>
          <p:nvPr/>
        </p:nvCxnSpPr>
        <p:spPr>
          <a:xfrm>
            <a:off x="2470034" y="1685327"/>
            <a:ext cx="9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7C6A724-8585-C59E-C6B7-7013D7103E0B}"/>
              </a:ext>
            </a:extLst>
          </p:cNvPr>
          <p:cNvSpPr txBox="1"/>
          <p:nvPr/>
        </p:nvSpPr>
        <p:spPr>
          <a:xfrm>
            <a:off x="2470034" y="1337515"/>
            <a:ext cx="2453974" cy="338554"/>
          </a:xfrm>
          <a:prstGeom prst="rect">
            <a:avLst/>
          </a:prstGeom>
          <a:noFill/>
        </p:spPr>
        <p:txBody>
          <a:bodyPr wrap="square" rtlCol="0" anchor="ctr">
            <a:spAutoFit/>
          </a:bodyPr>
          <a:lstStyle/>
          <a:p>
            <a:r>
              <a:rPr lang="en-US" altLang="ko-KR" sz="1600" dirty="0">
                <a:latin typeface="Pretendard" panose="02000503000000020004" pitchFamily="50" charset="-127"/>
                <a:ea typeface="Pretendard" panose="02000503000000020004" pitchFamily="50" charset="-127"/>
                <a:cs typeface="Pretendard" panose="02000503000000020004" pitchFamily="50" charset="-127"/>
              </a:rPr>
              <a:t>2-1. </a:t>
            </a:r>
            <a:r>
              <a:rPr lang="ko-KR" altLang="en-US" sz="1600" dirty="0">
                <a:latin typeface="Pretendard" panose="02000503000000020004" pitchFamily="50" charset="-127"/>
                <a:ea typeface="Pretendard" panose="02000503000000020004" pitchFamily="50" charset="-127"/>
                <a:cs typeface="Pretendard" panose="02000503000000020004" pitchFamily="50" charset="-127"/>
              </a:rPr>
              <a:t>모델 선정 이유</a:t>
            </a:r>
          </a:p>
        </p:txBody>
      </p:sp>
      <p:sp>
        <p:nvSpPr>
          <p:cNvPr id="9" name="TextBox 8">
            <a:extLst>
              <a:ext uri="{FF2B5EF4-FFF2-40B4-BE49-F238E27FC236}">
                <a16:creationId xmlns:a16="http://schemas.microsoft.com/office/drawing/2014/main" id="{60B23A23-7DD9-3080-0B1B-D3E62A24FAD0}"/>
              </a:ext>
            </a:extLst>
          </p:cNvPr>
          <p:cNvSpPr txBox="1"/>
          <p:nvPr/>
        </p:nvSpPr>
        <p:spPr>
          <a:xfrm>
            <a:off x="2470034" y="888384"/>
            <a:ext cx="1769533" cy="461665"/>
          </a:xfrm>
          <a:prstGeom prst="rect">
            <a:avLst/>
          </a:prstGeom>
          <a:noFill/>
          <a:effectLst>
            <a:reflection blurRad="6350" stA="52000" endA="300" endPos="35000" dir="5400000" sy="-100000" algn="bl" rotWithShape="0"/>
          </a:effectLst>
        </p:spPr>
        <p:txBody>
          <a:bodyPr wrap="square" rtlCol="0">
            <a:spAutoFit/>
          </a:bodyPr>
          <a:lstStyle/>
          <a:p>
            <a:r>
              <a:rPr lang="ko-KR" altLang="en-US" sz="2400" dirty="0">
                <a:solidFill>
                  <a:schemeClr val="tx2">
                    <a:lumMod val="50000"/>
                  </a:schemeClr>
                </a:solidFill>
                <a:effectLst>
                  <a:glow rad="12700">
                    <a:schemeClr val="tx2">
                      <a:lumMod val="50000"/>
                      <a:alpha val="20000"/>
                    </a:schemeClr>
                  </a:glow>
                </a:effectLst>
                <a:latin typeface="a옛날사진관3" panose="02020600000000000000" pitchFamily="18" charset="-127"/>
                <a:ea typeface="a옛날사진관3" panose="02020600000000000000" pitchFamily="18" charset="-127"/>
                <a:cs typeface="Pretendard Medium" panose="02000603000000020004" pitchFamily="50" charset="-127"/>
              </a:rPr>
              <a:t>모델 소개</a:t>
            </a:r>
          </a:p>
        </p:txBody>
      </p:sp>
      <p:sp>
        <p:nvSpPr>
          <p:cNvPr id="15" name="TextBox 14">
            <a:extLst>
              <a:ext uri="{FF2B5EF4-FFF2-40B4-BE49-F238E27FC236}">
                <a16:creationId xmlns:a16="http://schemas.microsoft.com/office/drawing/2014/main" id="{83B59837-BB93-1151-CBEE-32207EBF3006}"/>
              </a:ext>
            </a:extLst>
          </p:cNvPr>
          <p:cNvSpPr txBox="1"/>
          <p:nvPr/>
        </p:nvSpPr>
        <p:spPr>
          <a:xfrm>
            <a:off x="3270000" y="3665803"/>
            <a:ext cx="5652000" cy="923330"/>
          </a:xfrm>
          <a:prstGeom prst="rect">
            <a:avLst/>
          </a:prstGeom>
          <a:noFill/>
        </p:spPr>
        <p:txBody>
          <a:bodyPr wrap="square" rtlCol="0">
            <a:spAutoFit/>
          </a:bodyPr>
          <a:lstStyle/>
          <a:p>
            <a:pPr algn="ctr"/>
            <a:r>
              <a:rPr lang="en-US" altLang="ko-KR" sz="5400" b="1" dirty="0">
                <a:solidFill>
                  <a:schemeClr val="accent1">
                    <a:lumMod val="75000"/>
                    <a:alpha val="5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Faster R-CNN</a:t>
            </a:r>
            <a:endParaRPr lang="ko-KR" altLang="en-US" sz="5400" b="1" dirty="0">
              <a:solidFill>
                <a:schemeClr val="accent1">
                  <a:lumMod val="75000"/>
                  <a:alpha val="50000"/>
                </a:schemeClr>
              </a:solidFill>
              <a:latin typeface="a옛날사진관5" panose="02020600000000000000" pitchFamily="18" charset="-127"/>
              <a:ea typeface="a옛날사진관5" panose="02020600000000000000" pitchFamily="18" charset="-127"/>
              <a:cs typeface="Pretendard Medium" panose="02000603000000020004" pitchFamily="50" charset="-127"/>
            </a:endParaRPr>
          </a:p>
        </p:txBody>
      </p:sp>
      <p:sp>
        <p:nvSpPr>
          <p:cNvPr id="16" name="TextBox 15">
            <a:extLst>
              <a:ext uri="{FF2B5EF4-FFF2-40B4-BE49-F238E27FC236}">
                <a16:creationId xmlns:a16="http://schemas.microsoft.com/office/drawing/2014/main" id="{BF6A9EF3-790F-26CC-F544-E8B984A7EC75}"/>
              </a:ext>
            </a:extLst>
          </p:cNvPr>
          <p:cNvSpPr txBox="1"/>
          <p:nvPr/>
        </p:nvSpPr>
        <p:spPr>
          <a:xfrm>
            <a:off x="3270000" y="4540738"/>
            <a:ext cx="5652000" cy="338554"/>
          </a:xfrm>
          <a:prstGeom prst="rect">
            <a:avLst/>
          </a:prstGeom>
          <a:noFill/>
        </p:spPr>
        <p:txBody>
          <a:bodyPr wrap="square" rtlCol="0">
            <a:spAutoFit/>
          </a:bodyPr>
          <a:lstStyle/>
          <a:p>
            <a:pPr algn="ctr"/>
            <a:r>
              <a:rPr lang="en-US" altLang="ko-KR" sz="16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Two-Stage model (sparse prediction)</a:t>
            </a:r>
            <a:endParaRPr lang="ko-KR" altLang="en-US" sz="16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20" name="TextBox 19">
            <a:extLst>
              <a:ext uri="{FF2B5EF4-FFF2-40B4-BE49-F238E27FC236}">
                <a16:creationId xmlns:a16="http://schemas.microsoft.com/office/drawing/2014/main" id="{8C3DFCAA-38BC-4FA0-4585-C84F7CBDEBF3}"/>
              </a:ext>
            </a:extLst>
          </p:cNvPr>
          <p:cNvSpPr txBox="1"/>
          <p:nvPr/>
        </p:nvSpPr>
        <p:spPr>
          <a:xfrm>
            <a:off x="3270561" y="2150187"/>
            <a:ext cx="5652000" cy="923330"/>
          </a:xfrm>
          <a:prstGeom prst="rect">
            <a:avLst/>
          </a:prstGeom>
          <a:noFill/>
        </p:spPr>
        <p:txBody>
          <a:bodyPr wrap="square" rtlCol="0">
            <a:spAutoFit/>
          </a:bodyPr>
          <a:lstStyle/>
          <a:p>
            <a:pPr algn="ctr"/>
            <a:r>
              <a:rPr lang="en-US" altLang="ko-KR" sz="5400" b="1" dirty="0">
                <a:solidFill>
                  <a:schemeClr val="accent1">
                    <a:lumMod val="75000"/>
                    <a:alpha val="5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YOLOX</a:t>
            </a:r>
            <a:endParaRPr lang="ko-KR" altLang="en-US" sz="5400" b="1" dirty="0">
              <a:solidFill>
                <a:schemeClr val="accent1">
                  <a:lumMod val="75000"/>
                  <a:alpha val="50000"/>
                </a:schemeClr>
              </a:solidFill>
              <a:latin typeface="a옛날사진관5" panose="02020600000000000000" pitchFamily="18" charset="-127"/>
              <a:ea typeface="a옛날사진관5" panose="02020600000000000000" pitchFamily="18" charset="-127"/>
              <a:cs typeface="Pretendard Medium" panose="02000603000000020004" pitchFamily="50" charset="-127"/>
            </a:endParaRPr>
          </a:p>
        </p:txBody>
      </p:sp>
      <p:sp>
        <p:nvSpPr>
          <p:cNvPr id="21" name="TextBox 20">
            <a:extLst>
              <a:ext uri="{FF2B5EF4-FFF2-40B4-BE49-F238E27FC236}">
                <a16:creationId xmlns:a16="http://schemas.microsoft.com/office/drawing/2014/main" id="{34ECCE79-3B0A-2ED3-4680-AA0AD4C72DA7}"/>
              </a:ext>
            </a:extLst>
          </p:cNvPr>
          <p:cNvSpPr txBox="1"/>
          <p:nvPr/>
        </p:nvSpPr>
        <p:spPr>
          <a:xfrm>
            <a:off x="3270000" y="3002976"/>
            <a:ext cx="5652000" cy="338554"/>
          </a:xfrm>
          <a:prstGeom prst="rect">
            <a:avLst/>
          </a:prstGeom>
          <a:noFill/>
        </p:spPr>
        <p:txBody>
          <a:bodyPr wrap="square" rtlCol="0">
            <a:spAutoFit/>
          </a:bodyPr>
          <a:lstStyle/>
          <a:p>
            <a:pPr algn="ctr"/>
            <a:r>
              <a:rPr lang="en-US" altLang="ko-KR" sz="16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One-Stage model (dense prediction)</a:t>
            </a:r>
            <a:endParaRPr lang="ko-KR" altLang="en-US" sz="16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endParaRPr>
          </a:p>
        </p:txBody>
      </p:sp>
      <p:sp>
        <p:nvSpPr>
          <p:cNvPr id="22" name="TextBox 21">
            <a:extLst>
              <a:ext uri="{FF2B5EF4-FFF2-40B4-BE49-F238E27FC236}">
                <a16:creationId xmlns:a16="http://schemas.microsoft.com/office/drawing/2014/main" id="{017AADC4-E153-1582-6A55-07BA4856FB2F}"/>
              </a:ext>
            </a:extLst>
          </p:cNvPr>
          <p:cNvSpPr txBox="1"/>
          <p:nvPr/>
        </p:nvSpPr>
        <p:spPr>
          <a:xfrm>
            <a:off x="3270000" y="5046286"/>
            <a:ext cx="5652000" cy="923330"/>
          </a:xfrm>
          <a:prstGeom prst="rect">
            <a:avLst/>
          </a:prstGeom>
          <a:noFill/>
        </p:spPr>
        <p:txBody>
          <a:bodyPr wrap="square" rtlCol="0">
            <a:spAutoFit/>
          </a:bodyPr>
          <a:lstStyle/>
          <a:p>
            <a:pPr algn="ctr"/>
            <a:r>
              <a:rPr lang="en-US" altLang="ko-KR" sz="5400" b="1" dirty="0" err="1">
                <a:solidFill>
                  <a:schemeClr val="accent1">
                    <a:lumMod val="75000"/>
                    <a:alpha val="5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EfficientDet</a:t>
            </a:r>
            <a:endParaRPr lang="ko-KR" altLang="en-US" sz="5400" b="1" dirty="0">
              <a:solidFill>
                <a:schemeClr val="accent1">
                  <a:lumMod val="75000"/>
                  <a:alpha val="50000"/>
                </a:schemeClr>
              </a:solidFill>
              <a:latin typeface="a옛날사진관5" panose="02020600000000000000" pitchFamily="18" charset="-127"/>
              <a:ea typeface="a옛날사진관5" panose="02020600000000000000" pitchFamily="18" charset="-127"/>
              <a:cs typeface="Pretendard Medium" panose="02000603000000020004" pitchFamily="50" charset="-127"/>
            </a:endParaRPr>
          </a:p>
        </p:txBody>
      </p:sp>
      <p:sp>
        <p:nvSpPr>
          <p:cNvPr id="23" name="TextBox 22">
            <a:extLst>
              <a:ext uri="{FF2B5EF4-FFF2-40B4-BE49-F238E27FC236}">
                <a16:creationId xmlns:a16="http://schemas.microsoft.com/office/drawing/2014/main" id="{9EA7F66A-7417-6619-382B-62E6FBDDD463}"/>
              </a:ext>
            </a:extLst>
          </p:cNvPr>
          <p:cNvSpPr txBox="1"/>
          <p:nvPr/>
        </p:nvSpPr>
        <p:spPr>
          <a:xfrm>
            <a:off x="3270000" y="5969616"/>
            <a:ext cx="5652000" cy="338554"/>
          </a:xfrm>
          <a:prstGeom prst="rect">
            <a:avLst/>
          </a:prstGeom>
          <a:noFill/>
        </p:spPr>
        <p:txBody>
          <a:bodyPr wrap="square" rtlCol="0">
            <a:spAutoFit/>
          </a:bodyPr>
          <a:lstStyle/>
          <a:p>
            <a:pPr algn="ctr"/>
            <a:r>
              <a:rPr lang="en-US" altLang="ko-KR" sz="16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width ,depth ,resolution</a:t>
            </a:r>
            <a:r>
              <a:rPr lang="ko-KR" altLang="en-US" sz="1600" dirty="0">
                <a:solidFill>
                  <a:schemeClr val="tx2">
                    <a:lumMod val="50000"/>
                  </a:schemeClr>
                </a:solidFill>
                <a:latin typeface="Pretendard Medium" panose="02000603000000020004" pitchFamily="50" charset="-127"/>
                <a:ea typeface="Pretendard Medium" panose="02000603000000020004" pitchFamily="50" charset="-127"/>
                <a:cs typeface="Pretendard Medium" panose="02000603000000020004" pitchFamily="50" charset="-127"/>
              </a:rPr>
              <a:t>에 따른 효율적인 모델</a:t>
            </a:r>
          </a:p>
        </p:txBody>
      </p:sp>
    </p:spTree>
    <p:extLst>
      <p:ext uri="{BB962C8B-B14F-4D97-AF65-F5344CB8AC3E}">
        <p14:creationId xmlns:p14="http://schemas.microsoft.com/office/powerpoint/2010/main" val="202595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bg>
      <p:bgPr>
        <a:solidFill>
          <a:schemeClr val="bg1"/>
        </a:solidFill>
      </p:bgPr>
    </p:bg>
    <p:spTree>
      <p:nvGrpSpPr>
        <p:cNvPr id="1" name=""/>
        <p:cNvGrpSpPr/>
        <p:nvPr/>
      </p:nvGrpSpPr>
      <p:grpSpPr>
        <a:xfrm>
          <a:off x="0" y="0"/>
          <a:ext cx="0" cy="0"/>
          <a:chOff x="0" y="0"/>
          <a:chExt cx="0" cy="0"/>
        </a:xfrm>
      </p:grpSpPr>
      <p:cxnSp>
        <p:nvCxnSpPr>
          <p:cNvPr id="7" name="직선 연결선 6">
            <a:extLst>
              <a:ext uri="{FF2B5EF4-FFF2-40B4-BE49-F238E27FC236}">
                <a16:creationId xmlns:a16="http://schemas.microsoft.com/office/drawing/2014/main" id="{E739B88E-84E4-A726-90DD-5E6E60C6B074}"/>
              </a:ext>
            </a:extLst>
          </p:cNvPr>
          <p:cNvCxnSpPr/>
          <p:nvPr/>
        </p:nvCxnSpPr>
        <p:spPr>
          <a:xfrm>
            <a:off x="563880" y="690880"/>
            <a:ext cx="11628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2DD807-CA4B-DC48-6F3C-1778A9FBBC90}"/>
              </a:ext>
            </a:extLst>
          </p:cNvPr>
          <p:cNvSpPr txBox="1"/>
          <p:nvPr/>
        </p:nvSpPr>
        <p:spPr>
          <a:xfrm>
            <a:off x="563880" y="351790"/>
            <a:ext cx="2454275" cy="338455"/>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2-2. Faster R-CNN</a:t>
            </a:r>
            <a:endPar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grpSp>
        <p:nvGrpSpPr>
          <p:cNvPr id="2" name="그룹 1">
            <a:extLst>
              <a:ext uri="{FF2B5EF4-FFF2-40B4-BE49-F238E27FC236}">
                <a16:creationId xmlns:a16="http://schemas.microsoft.com/office/drawing/2014/main" id="{FD1EB23B-3B85-907E-F384-DD3DE3EA6345}"/>
              </a:ext>
            </a:extLst>
          </p:cNvPr>
          <p:cNvGrpSpPr/>
          <p:nvPr/>
        </p:nvGrpSpPr>
        <p:grpSpPr>
          <a:xfrm>
            <a:off x="6187440" y="2218690"/>
            <a:ext cx="5800090" cy="3197225"/>
            <a:chOff x="6187440" y="2218690"/>
            <a:chExt cx="5800090" cy="3197225"/>
          </a:xfrm>
        </p:grpSpPr>
        <p:sp>
          <p:nvSpPr>
            <p:cNvPr id="39" name="직사각형 38"/>
            <p:cNvSpPr>
              <a:spLocks/>
            </p:cNvSpPr>
            <p:nvPr/>
          </p:nvSpPr>
          <p:spPr>
            <a:xfrm rot="0">
              <a:off x="6187440" y="2218690"/>
              <a:ext cx="5800725" cy="3197860"/>
            </a:xfrm>
            <a:prstGeom prst="rect"/>
            <a:solidFill>
              <a:schemeClr val="tx2">
                <a:lumMod val="40000"/>
                <a:lumOff val="60000"/>
                <a:alpha val="40035"/>
              </a:schemeClr>
            </a:solidFill>
            <a:ln w="0">
              <a:noFill/>
              <a:prstDash/>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latinLnBrk="0">
                <a:buFontTx/>
                <a:buNone/>
              </a:pPr>
              <a:endParaRPr lang="ko-KR" altLang="en-US">
                <a:solidFill>
                  <a:schemeClr val="tx2">
                    <a:lumMod val="50000"/>
                  </a:schemeClr>
                </a:solidFill>
              </a:endParaRPr>
            </a:p>
          </p:txBody>
        </p:sp>
        <p:sp>
          <p:nvSpPr>
            <p:cNvPr id="9" name="TextBox 8"/>
            <p:cNvSpPr txBox="1">
              <a:spLocks/>
            </p:cNvSpPr>
            <p:nvPr/>
          </p:nvSpPr>
          <p:spPr>
            <a:xfrm rot="0">
              <a:off x="6289675" y="2338705"/>
              <a:ext cx="5574030" cy="2964180"/>
            </a:xfrm>
            <a:prstGeom prst="rect"/>
            <a:noFill/>
          </p:spPr>
          <p:txBody>
            <a:bodyPr wrap="square" lIns="91440" tIns="45720" rIns="91440" bIns="45720" numCol="1" vert="horz" anchor="t">
              <a:spAutoFit/>
            </a:bodyPr>
            <a:lstStyle/>
            <a:p>
              <a:pPr marL="285750" indent="-285750" latinLnBrk="0">
                <a:lnSpc>
                  <a:spcPct val="150000"/>
                </a:lnSpc>
                <a:buFont typeface="Arial"/>
                <a:buChar char="•"/>
              </a:pPr>
              <a:r>
                <a:rPr lang="en-US" altLang="ko-KR" sz="1400">
                  <a:latin typeface="Pretendard" charset="0"/>
                  <a:ea typeface="Pretendard" charset="0"/>
                  <a:cs typeface="Pretendard" charset="0"/>
                </a:rPr>
                <a:t>RPN (Region Proposal Network)</a:t>
              </a:r>
              <a:r>
                <a:rPr lang="ko-KR" altLang="en-US" sz="1400">
                  <a:latin typeface="Pretendard" charset="0"/>
                  <a:ea typeface="Pretendard" charset="0"/>
                  <a:cs typeface="Pretendard" charset="0"/>
                </a:rPr>
                <a:t> </a:t>
              </a:r>
              <a:r>
                <a:rPr lang="ko-KR" altLang="en-US" sz="1400">
                  <a:latin typeface="Pretendard" charset="0"/>
                  <a:ea typeface="Pretendard" charset="0"/>
                  <a:cs typeface="Pretendard" charset="0"/>
                </a:rPr>
                <a:t>도입</a:t>
              </a:r>
              <a:r>
                <a:rPr lang="en-US" altLang="ko-KR" sz="1400">
                  <a:latin typeface="Pretendard" charset="0"/>
                  <a:ea typeface="Pretendard" charset="0"/>
                  <a:cs typeface="Pretendard" charset="0"/>
                </a:rPr>
                <a:t> </a:t>
              </a:r>
              <a:r>
                <a:rPr lang="ko-KR" altLang="en-US" sz="1400">
                  <a:latin typeface="Pretendard" charset="0"/>
                  <a:ea typeface="Pretendard" charset="0"/>
                  <a:cs typeface="Pretendard" charset="0"/>
                </a:rPr>
                <a:t>및</a:t>
              </a:r>
              <a:r>
                <a:rPr lang="en-US" altLang="ko-KR" sz="1400">
                  <a:latin typeface="Pretendard" charset="0"/>
                  <a:ea typeface="Pretendard" charset="0"/>
                  <a:cs typeface="Pretendard" charset="0"/>
                </a:rPr>
                <a:t> FM(Feature Map) </a:t>
              </a:r>
              <a:r>
                <a:rPr lang="ko-KR" altLang="en-US" sz="1400">
                  <a:latin typeface="Pretendard" charset="0"/>
                  <a:ea typeface="Pretendard" charset="0"/>
                  <a:cs typeface="Pretendard" charset="0"/>
                </a:rPr>
                <a:t>공유</a:t>
              </a:r>
              <a:r>
                <a:rPr lang="en-US" altLang="ko-KR" sz="1400">
                  <a:latin typeface="Pretendard" charset="0"/>
                  <a:ea typeface="Pretendard" charset="0"/>
                  <a:cs typeface="Pretendard" charset="0"/>
                </a:rPr>
                <a:t>.</a:t>
              </a:r>
              <a:endParaRPr lang="ko-KR" altLang="en-US" sz="1400">
                <a:latin typeface="Pretendard" charset="0"/>
                <a:ea typeface="Pretendard" charset="0"/>
                <a:cs typeface="Pretendard" charset="0"/>
              </a:endParaRPr>
            </a:p>
            <a:p>
              <a:pPr marL="0" indent="0" latinLnBrk="0">
                <a:lnSpc>
                  <a:spcPct val="150000"/>
                </a:lnSpc>
                <a:buFontTx/>
                <a:buNone/>
              </a:pPr>
              <a:r>
                <a:rPr lang="en-US" altLang="ko-KR" sz="1400">
                  <a:latin typeface="Pretendard" charset="0"/>
                  <a:ea typeface="Pretendard" charset="0"/>
                  <a:cs typeface="Pretendard" charset="0"/>
                </a:rPr>
                <a:t>      ⟶ </a:t>
              </a:r>
              <a:r>
                <a:rPr lang="ko-KR" altLang="en-US" sz="1400">
                  <a:latin typeface="Pretendard" charset="0"/>
                  <a:ea typeface="Pretendard" charset="0"/>
                  <a:cs typeface="Pretendard" charset="0"/>
                </a:rPr>
                <a:t>속도가 빨라지고 </a:t>
              </a:r>
              <a:r>
                <a:rPr lang="en-US" altLang="ko-KR" sz="1400">
                  <a:latin typeface="Pretendard" charset="0"/>
                  <a:ea typeface="Pretendard" charset="0"/>
                  <a:cs typeface="Pretendard" charset="0"/>
                </a:rPr>
                <a:t>end-to-end </a:t>
              </a:r>
              <a:r>
                <a:rPr lang="ko-KR" altLang="en-US" sz="1400">
                  <a:latin typeface="Pretendard" charset="0"/>
                  <a:ea typeface="Pretendard" charset="0"/>
                  <a:cs typeface="Pretendard" charset="0"/>
                </a:rPr>
                <a:t>학습 가능해짐</a:t>
              </a:r>
              <a:r>
                <a:rPr lang="en-US" altLang="ko-KR" sz="1400">
                  <a:latin typeface="Pretendard" charset="0"/>
                  <a:ea typeface="Pretendard" charset="0"/>
                  <a:cs typeface="Pretendard" charset="0"/>
                </a:rPr>
                <a:t>. </a:t>
              </a:r>
              <a:endParaRPr lang="ko-KR" altLang="en-US" sz="1400">
                <a:latin typeface="Pretendard" charset="0"/>
                <a:ea typeface="Pretendard" charset="0"/>
                <a:cs typeface="Pretendard" charset="0"/>
              </a:endParaRPr>
            </a:p>
            <a:p>
              <a:pPr marL="0" indent="0" latinLnBrk="0">
                <a:lnSpc>
                  <a:spcPct val="150000"/>
                </a:lnSpc>
                <a:buFontTx/>
                <a:buNone/>
              </a:pPr>
              <a:endParaRPr lang="ko-KR" altLang="en-US" sz="1400">
                <a:latin typeface="Pretendard" charset="0"/>
                <a:ea typeface="Pretendard" charset="0"/>
                <a:cs typeface="Pretendard" charset="0"/>
              </a:endParaRPr>
            </a:p>
            <a:p>
              <a:pPr marL="285750" indent="-285750" latinLnBrk="0">
                <a:lnSpc>
                  <a:spcPct val="150000"/>
                </a:lnSpc>
                <a:buFont typeface="Arial"/>
                <a:buChar char="•"/>
              </a:pPr>
              <a:r>
                <a:rPr lang="en-US" altLang="ko-KR" sz="1400">
                  <a:latin typeface="Pretendard" charset="0"/>
                  <a:ea typeface="Pretendard" charset="0"/>
                  <a:cs typeface="Pretendard" charset="0"/>
                </a:rPr>
                <a:t>ROI-pooling</a:t>
              </a:r>
              <a:endParaRPr lang="ko-KR" altLang="en-US" sz="1400">
                <a:latin typeface="Pretendard" charset="0"/>
                <a:ea typeface="Pretendard" charset="0"/>
                <a:cs typeface="Pretendard" charset="0"/>
              </a:endParaRPr>
            </a:p>
            <a:p>
              <a:pPr marL="0" indent="0" latinLnBrk="0">
                <a:lnSpc>
                  <a:spcPct val="150000"/>
                </a:lnSpc>
                <a:buFontTx/>
                <a:buNone/>
              </a:pPr>
              <a:r>
                <a:rPr lang="en-US" altLang="ko-KR" sz="1400">
                  <a:latin typeface="Pretendard" charset="0"/>
                  <a:ea typeface="Pretendard" charset="0"/>
                  <a:cs typeface="Pretendard" charset="0"/>
                </a:rPr>
                <a:t>      ⟶ FM</a:t>
              </a:r>
              <a:r>
                <a:rPr lang="ko-KR" altLang="en-US" sz="1400">
                  <a:latin typeface="Pretendard" charset="0"/>
                  <a:ea typeface="Pretendard" charset="0"/>
                  <a:cs typeface="Pretendard" charset="0"/>
                </a:rPr>
                <a:t> 상에서 물체의 위치 예측하고 </a:t>
              </a:r>
              <a:r>
                <a:rPr lang="en-US" altLang="ko-KR" sz="1400">
                  <a:latin typeface="Pretendard" charset="0"/>
                  <a:ea typeface="Pretendard" charset="0"/>
                  <a:cs typeface="Pretendard" charset="0"/>
                </a:rPr>
                <a:t>ROI-pooling</a:t>
              </a:r>
              <a:r>
                <a:rPr lang="ko-KR" altLang="en-US" sz="1400">
                  <a:latin typeface="Pretendard" charset="0"/>
                  <a:ea typeface="Pretendard" charset="0"/>
                  <a:cs typeface="Pretendard" charset="0"/>
                </a:rPr>
                <a:t>을 통해 </a:t>
              </a:r>
              <a:endParaRPr lang="ko-KR" altLang="en-US" sz="1400">
                <a:latin typeface="Pretendard" charset="0"/>
                <a:ea typeface="Pretendard" charset="0"/>
                <a:cs typeface="Pretendard" charset="0"/>
              </a:endParaRPr>
            </a:p>
            <a:p>
              <a:pPr marL="0" indent="0" latinLnBrk="0">
                <a:lnSpc>
                  <a:spcPct val="150000"/>
                </a:lnSpc>
                <a:buFontTx/>
                <a:buNone/>
              </a:pPr>
              <a:r>
                <a:rPr lang="en-US" altLang="ko-KR" sz="1400">
                  <a:latin typeface="Pretendard" charset="0"/>
                  <a:ea typeface="Pretendard" charset="0"/>
                  <a:cs typeface="Pretendard" charset="0"/>
                </a:rPr>
                <a:t>            </a:t>
              </a:r>
              <a:r>
                <a:rPr lang="ko-KR" altLang="en-US" sz="1400">
                  <a:latin typeface="Pretendard" charset="0"/>
                  <a:ea typeface="Pretendard" charset="0"/>
                  <a:cs typeface="Pretendard" charset="0"/>
                </a:rPr>
                <a:t>고정된 크기의 </a:t>
              </a:r>
              <a:r>
                <a:rPr lang="en-US" altLang="ko-KR" sz="1400">
                  <a:latin typeface="Pretendard" charset="0"/>
                  <a:ea typeface="Pretendard" charset="0"/>
                  <a:cs typeface="Pretendard" charset="0"/>
                </a:rPr>
                <a:t>FM </a:t>
              </a:r>
              <a:r>
                <a:rPr lang="ko-KR" altLang="en-US" sz="1400">
                  <a:latin typeface="Pretendard" charset="0"/>
                  <a:ea typeface="Pretendard" charset="0"/>
                  <a:cs typeface="Pretendard" charset="0"/>
                </a:rPr>
                <a:t>출력</a:t>
              </a:r>
              <a:r>
                <a:rPr lang="en-US" altLang="ko-KR" sz="1400">
                  <a:latin typeface="Pretendard" charset="0"/>
                  <a:ea typeface="Pretendard" charset="0"/>
                  <a:cs typeface="Pretendard" charset="0"/>
                </a:rPr>
                <a:t>.</a:t>
              </a:r>
              <a:endParaRPr lang="ko-KR" altLang="en-US" sz="1400">
                <a:latin typeface="Pretendard" charset="0"/>
                <a:ea typeface="Pretendard" charset="0"/>
                <a:cs typeface="Pretendard" charset="0"/>
              </a:endParaRPr>
            </a:p>
            <a:p>
              <a:pPr marL="0" indent="0" latinLnBrk="0">
                <a:lnSpc>
                  <a:spcPct val="150000"/>
                </a:lnSpc>
                <a:buFontTx/>
                <a:buNone/>
              </a:pPr>
              <a:endParaRPr lang="ko-KR" altLang="en-US" sz="1400">
                <a:latin typeface="Pretendard" charset="0"/>
                <a:ea typeface="Pretendard" charset="0"/>
                <a:cs typeface="Pretendard" charset="0"/>
              </a:endParaRPr>
            </a:p>
            <a:p>
              <a:pPr marL="285750" indent="-285750" latinLnBrk="0">
                <a:lnSpc>
                  <a:spcPct val="150000"/>
                </a:lnSpc>
                <a:buFont typeface="Arial"/>
                <a:buChar char="•"/>
              </a:pPr>
              <a:r>
                <a:rPr lang="en-US" altLang="ko-KR" sz="1400">
                  <a:latin typeface="Pretendard" charset="0"/>
                  <a:ea typeface="Pretendard" charset="0"/>
                  <a:cs typeface="Pretendard" charset="0"/>
                </a:rPr>
                <a:t>Classification &amp; Bounding Box Regression</a:t>
              </a:r>
              <a:endParaRPr lang="ko-KR" altLang="en-US" sz="1400">
                <a:latin typeface="Pretendard" charset="0"/>
                <a:ea typeface="Pretendard" charset="0"/>
                <a:cs typeface="Pretendard" charset="0"/>
              </a:endParaRPr>
            </a:p>
            <a:p>
              <a:pPr marL="0" indent="0" latinLnBrk="0">
                <a:lnSpc>
                  <a:spcPct val="150000"/>
                </a:lnSpc>
                <a:buFontTx/>
                <a:buNone/>
              </a:pPr>
              <a:r>
                <a:rPr lang="en-US" altLang="ko-KR" sz="1400">
                  <a:latin typeface="Pretendard" charset="0"/>
                  <a:ea typeface="Pretendard" charset="0"/>
                  <a:cs typeface="Pretendard" charset="0"/>
                </a:rPr>
                <a:t>      ⟶ Fast R-CNN</a:t>
              </a:r>
              <a:r>
                <a:rPr lang="ko-KR" altLang="en-US" sz="1400">
                  <a:latin typeface="Pretendard" charset="0"/>
                  <a:ea typeface="Pretendard" charset="0"/>
                  <a:cs typeface="Pretendard" charset="0"/>
                </a:rPr>
                <a:t>과 동일</a:t>
              </a:r>
              <a:r>
                <a:rPr lang="en-US" altLang="ko-KR" sz="1400">
                  <a:latin typeface="Pretendard" charset="0"/>
                  <a:ea typeface="Pretendard" charset="0"/>
                  <a:cs typeface="Pretendard" charset="0"/>
                </a:rPr>
                <a:t>.</a:t>
              </a:r>
              <a:endParaRPr lang="ko-KR" altLang="en-US" sz="1400">
                <a:latin typeface="Pretendard" charset="0"/>
                <a:ea typeface="Pretendard" charset="0"/>
                <a:cs typeface="Pretendard" charset="0"/>
              </a:endParaRPr>
            </a:p>
          </p:txBody>
        </p:sp>
      </p:grpSp>
      <p:sp>
        <p:nvSpPr>
          <p:cNvPr id="29" name="직사각형 28">
            <a:extLst>
              <a:ext uri="{FF2B5EF4-FFF2-40B4-BE49-F238E27FC236}">
                <a16:creationId xmlns:a16="http://schemas.microsoft.com/office/drawing/2014/main" id="{64C5538C-307C-1295-678C-85AB45EC4D8E}"/>
              </a:ext>
            </a:extLst>
          </p:cNvPr>
          <p:cNvSpPr/>
          <p:nvPr/>
        </p:nvSpPr>
        <p:spPr>
          <a:xfrm>
            <a:off x="3844290" y="5063490"/>
            <a:ext cx="763905" cy="325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2">
                  <a:lumMod val="50000"/>
                </a:schemeClr>
              </a:solidFill>
            </a:endParaRPr>
          </a:p>
        </p:txBody>
      </p:sp>
      <p:grpSp>
        <p:nvGrpSpPr>
          <p:cNvPr id="42" name="그룹 41">
            <a:extLst>
              <a:ext uri="{FF2B5EF4-FFF2-40B4-BE49-F238E27FC236}">
                <a16:creationId xmlns:a16="http://schemas.microsoft.com/office/drawing/2014/main" id="{118CB4A9-B3BE-DB02-BF59-632FA5DB989B}"/>
              </a:ext>
            </a:extLst>
          </p:cNvPr>
          <p:cNvGrpSpPr/>
          <p:nvPr/>
        </p:nvGrpSpPr>
        <p:grpSpPr>
          <a:xfrm>
            <a:off x="167640" y="1691005"/>
            <a:ext cx="5448300" cy="4565650"/>
            <a:chOff x="167640" y="1691005"/>
            <a:chExt cx="5448300" cy="4565650"/>
          </a:xfrm>
        </p:grpSpPr>
        <p:grpSp>
          <p:nvGrpSpPr>
            <p:cNvPr id="31" name="그룹 30">
              <a:extLst>
                <a:ext uri="{FF2B5EF4-FFF2-40B4-BE49-F238E27FC236}">
                  <a16:creationId xmlns:a16="http://schemas.microsoft.com/office/drawing/2014/main" id="{823FAA5D-FFAE-DD77-FABA-FF10DE6D6A31}"/>
                </a:ext>
              </a:extLst>
            </p:cNvPr>
            <p:cNvGrpSpPr/>
            <p:nvPr/>
          </p:nvGrpSpPr>
          <p:grpSpPr>
            <a:xfrm>
              <a:off x="1158875" y="1869440"/>
              <a:ext cx="3465195" cy="4387215"/>
              <a:chOff x="1158875" y="1869440"/>
              <a:chExt cx="3465195" cy="4387215"/>
            </a:xfrm>
          </p:grpSpPr>
          <p:grpSp>
            <p:nvGrpSpPr>
              <p:cNvPr id="18" name="그룹 17">
                <a:extLst>
                  <a:ext uri="{FF2B5EF4-FFF2-40B4-BE49-F238E27FC236}">
                    <a16:creationId xmlns:a16="http://schemas.microsoft.com/office/drawing/2014/main" id="{DCC44C7A-88A5-5969-4D29-D3CED94FE290}"/>
                  </a:ext>
                </a:extLst>
              </p:cNvPr>
              <p:cNvGrpSpPr/>
              <p:nvPr/>
            </p:nvGrpSpPr>
            <p:grpSpPr>
              <a:xfrm>
                <a:off x="1158875" y="1869440"/>
                <a:ext cx="3465195" cy="4387215"/>
                <a:chOff x="1158875" y="1869440"/>
                <a:chExt cx="3465195" cy="4387215"/>
              </a:xfrm>
            </p:grpSpPr>
            <p:grpSp>
              <p:nvGrpSpPr>
                <p:cNvPr id="16" name="그룹 15">
                  <a:extLst>
                    <a:ext uri="{FF2B5EF4-FFF2-40B4-BE49-F238E27FC236}">
                      <a16:creationId xmlns:a16="http://schemas.microsoft.com/office/drawing/2014/main" id="{FDF406DC-B534-0540-B267-6978C0ED46B9}"/>
                    </a:ext>
                  </a:extLst>
                </p:cNvPr>
                <p:cNvGrpSpPr/>
                <p:nvPr/>
              </p:nvGrpSpPr>
              <p:grpSpPr>
                <a:xfrm>
                  <a:off x="1158875" y="1869440"/>
                  <a:ext cx="3465195" cy="4387215"/>
                  <a:chOff x="1158875" y="1869440"/>
                  <a:chExt cx="3465195" cy="4387215"/>
                </a:xfrm>
              </p:grpSpPr>
              <p:pic>
                <p:nvPicPr>
                  <p:cNvPr id="10" name="그림 9">
                    <a:extLst>
                      <a:ext uri="{FF2B5EF4-FFF2-40B4-BE49-F238E27FC236}">
                        <a16:creationId xmlns:a16="http://schemas.microsoft.com/office/drawing/2014/main" id="{9C6E0BE2-AC42-A5AC-B6C3-1EE4656129D8}"/>
                      </a:ext>
                    </a:extLst>
                  </p:cNvPr>
                  <p:cNvPicPr>
                    <a:picLocks noChangeAspect="1"/>
                  </p:cNvPicPr>
                  <p:nvPr/>
                </p:nvPicPr>
                <p:blipFill rotWithShape="1">
                  <a:blip r:embed="rId2"/>
                  <a:srcRect l="20756" r="20092"/>
                  <a:stretch/>
                </p:blipFill>
                <p:spPr>
                  <a:xfrm>
                    <a:off x="1158875" y="1869440"/>
                    <a:ext cx="3465195" cy="4387215"/>
                  </a:xfrm>
                  <a:prstGeom prst="rect">
                    <a:avLst/>
                  </a:prstGeom>
                </p:spPr>
              </p:pic>
              <p:grpSp>
                <p:nvGrpSpPr>
                  <p:cNvPr id="12" name="그룹 11">
                    <a:extLst>
                      <a:ext uri="{FF2B5EF4-FFF2-40B4-BE49-F238E27FC236}">
                        <a16:creationId xmlns:a16="http://schemas.microsoft.com/office/drawing/2014/main" id="{13398FF7-7680-3AE6-D174-98AC69B06E14}"/>
                      </a:ext>
                    </a:extLst>
                  </p:cNvPr>
                  <p:cNvGrpSpPr/>
                  <p:nvPr/>
                </p:nvGrpSpPr>
                <p:grpSpPr>
                  <a:xfrm>
                    <a:off x="3427730" y="1869440"/>
                    <a:ext cx="1195070" cy="1734820"/>
                    <a:chOff x="3427730" y="1869440"/>
                    <a:chExt cx="1195070" cy="1734820"/>
                  </a:xfrm>
                </p:grpSpPr>
                <p:sp>
                  <p:nvSpPr>
                    <p:cNvPr id="5" name="직사각형 4">
                      <a:extLst>
                        <a:ext uri="{FF2B5EF4-FFF2-40B4-BE49-F238E27FC236}">
                          <a16:creationId xmlns:a16="http://schemas.microsoft.com/office/drawing/2014/main" id="{5AEDF1CC-C621-16CF-5CCB-957D30BF1783}"/>
                        </a:ext>
                      </a:extLst>
                    </p:cNvPr>
                    <p:cNvSpPr/>
                    <p:nvPr/>
                  </p:nvSpPr>
                  <p:spPr>
                    <a:xfrm>
                      <a:off x="3427730" y="1869440"/>
                      <a:ext cx="1058545"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2">
                            <a:lumMod val="50000"/>
                          </a:schemeClr>
                        </a:solidFill>
                      </a:endParaRPr>
                    </a:p>
                  </p:txBody>
                </p:sp>
                <p:sp>
                  <p:nvSpPr>
                    <p:cNvPr id="11" name="직사각형 10">
                      <a:extLst>
                        <a:ext uri="{FF2B5EF4-FFF2-40B4-BE49-F238E27FC236}">
                          <a16:creationId xmlns:a16="http://schemas.microsoft.com/office/drawing/2014/main" id="{1CF120F5-2BA5-DCB6-F6D6-07651F6E578B}"/>
                        </a:ext>
                      </a:extLst>
                    </p:cNvPr>
                    <p:cNvSpPr/>
                    <p:nvPr/>
                  </p:nvSpPr>
                  <p:spPr>
                    <a:xfrm rot="5400000">
                      <a:off x="3924300" y="2905760"/>
                      <a:ext cx="1198245" cy="19812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grpSp>
              <p:sp>
                <p:nvSpPr>
                  <p:cNvPr id="14" name="직사각형 13">
                    <a:extLst>
                      <a:ext uri="{FF2B5EF4-FFF2-40B4-BE49-F238E27FC236}">
                        <a16:creationId xmlns:a16="http://schemas.microsoft.com/office/drawing/2014/main" id="{03B8C6B5-8392-FFC5-4436-429B4AA9A454}"/>
                      </a:ext>
                    </a:extLst>
                  </p:cNvPr>
                  <p:cNvSpPr/>
                  <p:nvPr/>
                </p:nvSpPr>
                <p:spPr>
                  <a:xfrm>
                    <a:off x="1158875" y="3990975"/>
                    <a:ext cx="1137285"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2">
                          <a:lumMod val="50000"/>
                        </a:schemeClr>
                      </a:solidFill>
                    </a:endParaRPr>
                  </a:p>
                </p:txBody>
              </p:sp>
            </p:grpSp>
            <p:sp>
              <p:nvSpPr>
                <p:cNvPr id="17" name="직사각형 16">
                  <a:extLst>
                    <a:ext uri="{FF2B5EF4-FFF2-40B4-BE49-F238E27FC236}">
                      <a16:creationId xmlns:a16="http://schemas.microsoft.com/office/drawing/2014/main" id="{6094FDB8-CBB4-1046-9B0B-2669792E1509}"/>
                    </a:ext>
                  </a:extLst>
                </p:cNvPr>
                <p:cNvSpPr/>
                <p:nvPr/>
              </p:nvSpPr>
              <p:spPr>
                <a:xfrm>
                  <a:off x="4512945" y="4014470"/>
                  <a:ext cx="111125"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2">
                        <a:lumMod val="50000"/>
                      </a:schemeClr>
                    </a:solidFill>
                  </a:endParaRPr>
                </a:p>
              </p:txBody>
            </p:sp>
          </p:grpSp>
          <p:sp>
            <p:nvSpPr>
              <p:cNvPr id="19" name="직사각형 18">
                <a:extLst>
                  <a:ext uri="{FF2B5EF4-FFF2-40B4-BE49-F238E27FC236}">
                    <a16:creationId xmlns:a16="http://schemas.microsoft.com/office/drawing/2014/main" id="{9CFCEF0B-6383-D015-5491-2EDBBDC06D8B}"/>
                  </a:ext>
                </a:extLst>
              </p:cNvPr>
              <p:cNvSpPr/>
              <p:nvPr/>
            </p:nvSpPr>
            <p:spPr>
              <a:xfrm>
                <a:off x="2174875" y="5320665"/>
                <a:ext cx="1188085"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2">
                      <a:lumMod val="50000"/>
                    </a:schemeClr>
                  </a:solidFill>
                </a:endParaRPr>
              </a:p>
            </p:txBody>
          </p:sp>
          <p:sp>
            <p:nvSpPr>
              <p:cNvPr id="30" name="직사각형 29">
                <a:extLst>
                  <a:ext uri="{FF2B5EF4-FFF2-40B4-BE49-F238E27FC236}">
                    <a16:creationId xmlns:a16="http://schemas.microsoft.com/office/drawing/2014/main" id="{A32CA78B-678E-ADA0-B06C-67100BEB18C4}"/>
                  </a:ext>
                </a:extLst>
              </p:cNvPr>
              <p:cNvSpPr/>
              <p:nvPr/>
            </p:nvSpPr>
            <p:spPr>
              <a:xfrm>
                <a:off x="2085975" y="5944235"/>
                <a:ext cx="1188085" cy="245110"/>
              </a:xfrm>
              <a:prstGeom prst="rect">
                <a:avLst/>
              </a:prstGeom>
              <a:solidFill>
                <a:srgbClr val="DB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2">
                      <a:lumMod val="50000"/>
                    </a:schemeClr>
                  </a:solidFill>
                </a:endParaRPr>
              </a:p>
            </p:txBody>
          </p:sp>
        </p:grpSp>
        <p:sp>
          <p:nvSpPr>
            <p:cNvPr id="32" name="TextBox 31">
              <a:extLst>
                <a:ext uri="{FF2B5EF4-FFF2-40B4-BE49-F238E27FC236}">
                  <a16:creationId xmlns:a16="http://schemas.microsoft.com/office/drawing/2014/main" id="{3A188F84-3874-CF02-C464-E262FC21474B}"/>
                </a:ext>
              </a:extLst>
            </p:cNvPr>
            <p:cNvSpPr txBox="1"/>
            <p:nvPr/>
          </p:nvSpPr>
          <p:spPr>
            <a:xfrm>
              <a:off x="201295" y="2998470"/>
              <a:ext cx="1362710" cy="307975"/>
            </a:xfrm>
            <a:prstGeom prst="rect">
              <a:avLst/>
            </a:prstGeom>
            <a:noFill/>
          </p:spPr>
          <p:txBody>
            <a:bodyPr wrap="square" rtlCol="0">
              <a:spAutoFit/>
            </a:bodyPr>
            <a:lstStyle/>
            <a:p>
              <a:pPr algn="ctr"/>
              <a:r>
                <a:rPr lang="en-US" altLang="ko-KR" sz="1400" dirty="0">
                  <a:solidFill>
                    <a:schemeClr val="bg2">
                      <a:lumMod val="50000"/>
                    </a:schemeClr>
                  </a:solidFill>
                  <a:latin typeface="Pretendard" panose="02000503000000020004" pitchFamily="50" charset="-127"/>
                  <a:ea typeface="Pretendard" panose="02000503000000020004" pitchFamily="50" charset="-127"/>
                  <a:cs typeface="Pretendard" panose="02000503000000020004" pitchFamily="50" charset="-127"/>
                </a:rPr>
                <a:t>proposals</a:t>
              </a:r>
            </a:p>
          </p:txBody>
        </p:sp>
        <p:sp>
          <p:nvSpPr>
            <p:cNvPr id="33" name="TextBox 32">
              <a:extLst>
                <a:ext uri="{FF2B5EF4-FFF2-40B4-BE49-F238E27FC236}">
                  <a16:creationId xmlns:a16="http://schemas.microsoft.com/office/drawing/2014/main" id="{0317D36F-ABE3-8688-7020-BB74416D058B}"/>
                </a:ext>
              </a:extLst>
            </p:cNvPr>
            <p:cNvSpPr txBox="1"/>
            <p:nvPr/>
          </p:nvSpPr>
          <p:spPr>
            <a:xfrm>
              <a:off x="167640" y="4014470"/>
              <a:ext cx="2343150" cy="307975"/>
            </a:xfrm>
            <a:prstGeom prst="rect">
              <a:avLst/>
            </a:prstGeom>
            <a:noFill/>
          </p:spPr>
          <p:txBody>
            <a:bodyPr wrap="square" rtlCol="0">
              <a:spAutoFit/>
            </a:bodyPr>
            <a:lstStyle/>
            <a:p>
              <a:pPr algn="ctr"/>
              <a:r>
                <a:rPr lang="en-US" altLang="ko-KR" sz="1400" dirty="0">
                  <a:solidFill>
                    <a:schemeClr val="bg2">
                      <a:lumMod val="50000"/>
                    </a:schemeClr>
                  </a:solidFill>
                  <a:latin typeface="Pretendard" panose="02000503000000020004" pitchFamily="50" charset="-127"/>
                  <a:ea typeface="Pretendard" panose="02000503000000020004" pitchFamily="50" charset="-127"/>
                  <a:cs typeface="Pretendard" panose="02000503000000020004" pitchFamily="50" charset="-127"/>
                </a:rPr>
                <a:t>Region Proposal Network</a:t>
              </a:r>
            </a:p>
          </p:txBody>
        </p:sp>
        <p:sp>
          <p:nvSpPr>
            <p:cNvPr id="34" name="TextBox 33">
              <a:extLst>
                <a:ext uri="{FF2B5EF4-FFF2-40B4-BE49-F238E27FC236}">
                  <a16:creationId xmlns:a16="http://schemas.microsoft.com/office/drawing/2014/main" id="{8EF670BC-C717-483D-9EC9-58A8FD01207C}"/>
                </a:ext>
              </a:extLst>
            </p:cNvPr>
            <p:cNvSpPr txBox="1"/>
            <p:nvPr/>
          </p:nvSpPr>
          <p:spPr>
            <a:xfrm>
              <a:off x="4162425" y="4124960"/>
              <a:ext cx="1419860" cy="307975"/>
            </a:xfrm>
            <a:prstGeom prst="rect">
              <a:avLst/>
            </a:prstGeom>
            <a:noFill/>
          </p:spPr>
          <p:txBody>
            <a:bodyPr wrap="square" rtlCol="0">
              <a:spAutoFit/>
            </a:bodyPr>
            <a:lstStyle/>
            <a:p>
              <a:pPr algn="ctr"/>
              <a:r>
                <a:rPr lang="en-US" altLang="ko-KR" sz="1400" dirty="0">
                  <a:solidFill>
                    <a:srgbClr val="C00000"/>
                  </a:solidFill>
                  <a:latin typeface="Pretendard" panose="02000503000000020004" pitchFamily="50" charset="-127"/>
                  <a:ea typeface="Pretendard" panose="02000503000000020004" pitchFamily="50" charset="-127"/>
                  <a:cs typeface="Pretendard" panose="02000503000000020004" pitchFamily="50" charset="-127"/>
                </a:rPr>
                <a:t>feature maps</a:t>
              </a:r>
            </a:p>
          </p:txBody>
        </p:sp>
        <p:sp>
          <p:nvSpPr>
            <p:cNvPr id="35" name="TextBox 34">
              <a:extLst>
                <a:ext uri="{FF2B5EF4-FFF2-40B4-BE49-F238E27FC236}">
                  <a16:creationId xmlns:a16="http://schemas.microsoft.com/office/drawing/2014/main" id="{F07FD88A-259E-B0EA-B06D-D27979AEDA4A}"/>
                </a:ext>
              </a:extLst>
            </p:cNvPr>
            <p:cNvSpPr txBox="1"/>
            <p:nvPr/>
          </p:nvSpPr>
          <p:spPr>
            <a:xfrm>
              <a:off x="1563370" y="5254625"/>
              <a:ext cx="2343150" cy="307975"/>
            </a:xfrm>
            <a:prstGeom prst="rect">
              <a:avLst/>
            </a:prstGeom>
            <a:noFill/>
          </p:spPr>
          <p:txBody>
            <a:bodyPr wrap="square" rtlCol="0">
              <a:spAutoFit/>
            </a:bodyPr>
            <a:lstStyle/>
            <a:p>
              <a:pPr algn="ctr"/>
              <a:r>
                <a:rPr lang="en-US" altLang="ko-KR" sz="1400" dirty="0">
                  <a:solidFill>
                    <a:schemeClr val="bg2">
                      <a:lumMod val="50000"/>
                    </a:schemeClr>
                  </a:solidFill>
                  <a:latin typeface="Pretendard" panose="02000503000000020004" pitchFamily="50" charset="-127"/>
                  <a:ea typeface="Pretendard" panose="02000503000000020004" pitchFamily="50" charset="-127"/>
                  <a:cs typeface="Pretendard" panose="02000503000000020004" pitchFamily="50" charset="-127"/>
                </a:rPr>
                <a:t>conv layers</a:t>
              </a:r>
            </a:p>
          </p:txBody>
        </p:sp>
        <p:sp>
          <p:nvSpPr>
            <p:cNvPr id="36" name="TextBox 35">
              <a:extLst>
                <a:ext uri="{FF2B5EF4-FFF2-40B4-BE49-F238E27FC236}">
                  <a16:creationId xmlns:a16="http://schemas.microsoft.com/office/drawing/2014/main" id="{7E76D427-74AC-08D7-5E66-4887371747DC}"/>
                </a:ext>
              </a:extLst>
            </p:cNvPr>
            <p:cNvSpPr txBox="1"/>
            <p:nvPr/>
          </p:nvSpPr>
          <p:spPr>
            <a:xfrm>
              <a:off x="1604010" y="5864860"/>
              <a:ext cx="2343150" cy="307975"/>
            </a:xfrm>
            <a:prstGeom prst="rect">
              <a:avLst/>
            </a:prstGeom>
            <a:noFill/>
          </p:spPr>
          <p:txBody>
            <a:bodyPr wrap="square" rtlCol="0">
              <a:spAutoFit/>
            </a:bodyPr>
            <a:lstStyle/>
            <a:p>
              <a:pPr algn="ctr"/>
              <a:r>
                <a:rPr lang="en-US" altLang="ko-KR" sz="1400" dirty="0">
                  <a:solidFill>
                    <a:schemeClr val="bg2">
                      <a:lumMod val="50000"/>
                    </a:schemeClr>
                  </a:solidFill>
                  <a:latin typeface="Pretendard" panose="02000503000000020004" pitchFamily="50" charset="-127"/>
                  <a:ea typeface="Pretendard" panose="02000503000000020004" pitchFamily="50" charset="-127"/>
                  <a:cs typeface="Pretendard" panose="02000503000000020004" pitchFamily="50" charset="-127"/>
                </a:rPr>
                <a:t>image</a:t>
              </a:r>
            </a:p>
          </p:txBody>
        </p:sp>
        <p:sp>
          <p:nvSpPr>
            <p:cNvPr id="37" name="TextBox 36">
              <a:extLst>
                <a:ext uri="{FF2B5EF4-FFF2-40B4-BE49-F238E27FC236}">
                  <a16:creationId xmlns:a16="http://schemas.microsoft.com/office/drawing/2014/main" id="{B5B6BFD8-5E91-C2DA-269C-DC8914AAFB10}"/>
                </a:ext>
              </a:extLst>
            </p:cNvPr>
            <p:cNvSpPr txBox="1"/>
            <p:nvPr/>
          </p:nvSpPr>
          <p:spPr>
            <a:xfrm>
              <a:off x="2776855" y="1691005"/>
              <a:ext cx="2343150" cy="338455"/>
            </a:xfrm>
            <a:prstGeom prst="rect">
              <a:avLst/>
            </a:prstGeom>
            <a:noFill/>
          </p:spPr>
          <p:txBody>
            <a:bodyPr wrap="square" rtlCol="0">
              <a:spAutoFit/>
            </a:bodyPr>
            <a:lstStyle/>
            <a:p>
              <a:pPr algn="ctr"/>
              <a:r>
                <a:rPr lang="en-US" altLang="ko-KR" sz="1600" dirty="0">
                  <a:solidFill>
                    <a:schemeClr val="bg2">
                      <a:lumMod val="50000"/>
                    </a:schemeClr>
                  </a:solidFill>
                  <a:latin typeface="Pretendard" panose="02000503000000020004" pitchFamily="50" charset="-127"/>
                  <a:ea typeface="Pretendard" panose="02000503000000020004" pitchFamily="50" charset="-127"/>
                  <a:cs typeface="Pretendard" panose="02000503000000020004" pitchFamily="50" charset="-127"/>
                </a:rPr>
                <a:t>classifier</a:t>
              </a:r>
            </a:p>
          </p:txBody>
        </p:sp>
        <p:sp>
          <p:nvSpPr>
            <p:cNvPr id="38" name="TextBox 37">
              <a:extLst>
                <a:ext uri="{FF2B5EF4-FFF2-40B4-BE49-F238E27FC236}">
                  <a16:creationId xmlns:a16="http://schemas.microsoft.com/office/drawing/2014/main" id="{A02A1F96-9BF6-0ACB-233B-B1BCA175AF42}"/>
                </a:ext>
              </a:extLst>
            </p:cNvPr>
            <p:cNvSpPr txBox="1"/>
            <p:nvPr/>
          </p:nvSpPr>
          <p:spPr>
            <a:xfrm>
              <a:off x="4075430" y="2509520"/>
              <a:ext cx="1539875" cy="338455"/>
            </a:xfrm>
            <a:prstGeom prst="rect">
              <a:avLst/>
            </a:prstGeom>
            <a:noFill/>
          </p:spPr>
          <p:txBody>
            <a:bodyPr wrap="square" rtlCol="0">
              <a:spAutoFit/>
            </a:bodyPr>
            <a:lstStyle/>
            <a:p>
              <a:pPr algn="ctr"/>
              <a:r>
                <a:rPr lang="en-US" altLang="ko-KR" sz="1600" dirty="0">
                  <a:solidFill>
                    <a:schemeClr val="bg2">
                      <a:lumMod val="50000"/>
                    </a:schemeClr>
                  </a:solidFill>
                  <a:latin typeface="Pretendard" panose="02000503000000020004" pitchFamily="50" charset="-127"/>
                  <a:ea typeface="Pretendard" panose="02000503000000020004" pitchFamily="50" charset="-127"/>
                  <a:cs typeface="Pretendard" panose="02000503000000020004" pitchFamily="50" charset="-127"/>
                </a:rPr>
                <a:t>ROI pooling</a:t>
              </a:r>
            </a:p>
          </p:txBody>
        </p:sp>
      </p:grpSp>
      <p:sp>
        <p:nvSpPr>
          <p:cNvPr id="43" name="TextBox 42">
            <a:extLst>
              <a:ext uri="{FF2B5EF4-FFF2-40B4-BE49-F238E27FC236}">
                <a16:creationId xmlns:a16="http://schemas.microsoft.com/office/drawing/2014/main" id="{BDE8DE38-F371-16FF-2E16-55D386FA04A8}"/>
              </a:ext>
            </a:extLst>
          </p:cNvPr>
          <p:cNvSpPr txBox="1"/>
          <p:nvPr/>
        </p:nvSpPr>
        <p:spPr>
          <a:xfrm>
            <a:off x="563880" y="929640"/>
            <a:ext cx="2268220" cy="338455"/>
          </a:xfrm>
          <a:prstGeom prst="rect">
            <a:avLst/>
          </a:prstGeom>
          <a:noFill/>
        </p:spPr>
        <p:txBody>
          <a:bodyPr wrap="square" rtlCol="0">
            <a:spAutoFit/>
          </a:bodyPr>
          <a:lstStyle/>
          <a:p>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Architecture </a:t>
            </a:r>
            <a:endPar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spTree>
    <p:extLst>
      <p:ext uri="{BB962C8B-B14F-4D97-AF65-F5344CB8AC3E}">
        <p14:creationId xmlns:p14="http://schemas.microsoft.com/office/powerpoint/2010/main" val="4253959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직선 연결선 4">
            <a:extLst>
              <a:ext uri="{FF2B5EF4-FFF2-40B4-BE49-F238E27FC236}">
                <a16:creationId xmlns:a16="http://schemas.microsoft.com/office/drawing/2014/main" id="{A1ED477F-0F3A-E517-39AB-62FA9614FEEC}"/>
              </a:ext>
            </a:extLst>
          </p:cNvPr>
          <p:cNvCxnSpPr/>
          <p:nvPr/>
        </p:nvCxnSpPr>
        <p:spPr>
          <a:xfrm>
            <a:off x="564000" y="690583"/>
            <a:ext cx="11628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8A56650-ED51-765A-960B-DD49D29FF16A}"/>
              </a:ext>
            </a:extLst>
          </p:cNvPr>
          <p:cNvSpPr txBox="1"/>
          <p:nvPr/>
        </p:nvSpPr>
        <p:spPr>
          <a:xfrm>
            <a:off x="564000" y="352029"/>
            <a:ext cx="2453974" cy="338554"/>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2-2. YOLOX</a:t>
            </a:r>
            <a:endPar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grpSp>
        <p:nvGrpSpPr>
          <p:cNvPr id="35" name="그룹 34">
            <a:extLst>
              <a:ext uri="{FF2B5EF4-FFF2-40B4-BE49-F238E27FC236}">
                <a16:creationId xmlns:a16="http://schemas.microsoft.com/office/drawing/2014/main" id="{417CEC44-8DB3-D2F6-C2E0-DE317AA3E08E}"/>
              </a:ext>
            </a:extLst>
          </p:cNvPr>
          <p:cNvGrpSpPr/>
          <p:nvPr/>
        </p:nvGrpSpPr>
        <p:grpSpPr>
          <a:xfrm>
            <a:off x="620409" y="908489"/>
            <a:ext cx="4151243" cy="1247264"/>
            <a:chOff x="564000" y="927189"/>
            <a:chExt cx="4151243" cy="1247264"/>
          </a:xfrm>
        </p:grpSpPr>
        <p:sp>
          <p:nvSpPr>
            <p:cNvPr id="39" name="직사각형 38">
              <a:extLst>
                <a:ext uri="{FF2B5EF4-FFF2-40B4-BE49-F238E27FC236}">
                  <a16:creationId xmlns:a16="http://schemas.microsoft.com/office/drawing/2014/main" id="{AE20A866-63D6-E2C8-D22F-38071582467D}"/>
                </a:ext>
              </a:extLst>
            </p:cNvPr>
            <p:cNvSpPr/>
            <p:nvPr/>
          </p:nvSpPr>
          <p:spPr>
            <a:xfrm>
              <a:off x="564000" y="927189"/>
              <a:ext cx="4151243" cy="1247264"/>
            </a:xfrm>
            <a:prstGeom prst="rect">
              <a:avLst/>
            </a:prstGeom>
            <a:solidFill>
              <a:schemeClr val="tx2">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6CA59A4C-63C8-40FC-94E0-A2500135A8ED}"/>
                </a:ext>
              </a:extLst>
            </p:cNvPr>
            <p:cNvSpPr txBox="1"/>
            <p:nvPr/>
          </p:nvSpPr>
          <p:spPr>
            <a:xfrm>
              <a:off x="660770" y="1063847"/>
              <a:ext cx="4054473" cy="984885"/>
            </a:xfrm>
            <a:prstGeom prst="rect">
              <a:avLst/>
            </a:prstGeom>
            <a:noFill/>
          </p:spPr>
          <p:txBody>
            <a:bodyPr wrap="square" rtlCol="0">
              <a:spAutoFit/>
            </a:bodyPr>
            <a:lstStyle/>
            <a:p>
              <a:r>
                <a:rPr lang="en-US" altLang="ko-KR" sz="16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Backbone</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 Darknet53</a:t>
              </a:r>
            </a:p>
            <a:p>
              <a:endParaRPr lang="en-US" altLang="ko-KR" sz="5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6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Neck</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 SPP (Spatial Pyramid Pooling)</a:t>
              </a:r>
            </a:p>
            <a:p>
              <a:endParaRPr lang="en-US" altLang="ko-KR" sz="5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6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Head</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 YOLOv3 + Decoupled head </a:t>
              </a:r>
            </a:p>
          </p:txBody>
        </p:sp>
      </p:grpSp>
      <p:grpSp>
        <p:nvGrpSpPr>
          <p:cNvPr id="44" name="그룹 43">
            <a:extLst>
              <a:ext uri="{FF2B5EF4-FFF2-40B4-BE49-F238E27FC236}">
                <a16:creationId xmlns:a16="http://schemas.microsoft.com/office/drawing/2014/main" id="{FF9EFE16-6605-07EB-3235-33987A440A08}"/>
              </a:ext>
            </a:extLst>
          </p:cNvPr>
          <p:cNvGrpSpPr/>
          <p:nvPr/>
        </p:nvGrpSpPr>
        <p:grpSpPr>
          <a:xfrm>
            <a:off x="849000" y="1730550"/>
            <a:ext cx="11058000" cy="4969660"/>
            <a:chOff x="351939" y="1690199"/>
            <a:chExt cx="11058000" cy="4969660"/>
          </a:xfrm>
        </p:grpSpPr>
        <p:sp>
          <p:nvSpPr>
            <p:cNvPr id="7" name="TextBox 6">
              <a:extLst>
                <a:ext uri="{FF2B5EF4-FFF2-40B4-BE49-F238E27FC236}">
                  <a16:creationId xmlns:a16="http://schemas.microsoft.com/office/drawing/2014/main" id="{53B91C06-A6C4-2709-F509-F5D9D545A6B0}"/>
                </a:ext>
              </a:extLst>
            </p:cNvPr>
            <p:cNvSpPr txBox="1"/>
            <p:nvPr/>
          </p:nvSpPr>
          <p:spPr>
            <a:xfrm>
              <a:off x="7805001" y="1690199"/>
              <a:ext cx="2268100" cy="338554"/>
            </a:xfrm>
            <a:prstGeom prst="rect">
              <a:avLst/>
            </a:prstGeom>
            <a:noFill/>
          </p:spPr>
          <p:txBody>
            <a:bodyPr wrap="square" rtlCol="0">
              <a:spAutoFit/>
            </a:bodyPr>
            <a:lstStyle/>
            <a:p>
              <a:pPr algn="ctr"/>
              <a:r>
                <a:rPr lang="en-US" altLang="ko-KR" sz="16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Anchor-free</a:t>
              </a:r>
              <a:endParaRPr lang="ko-KR" altLang="en-US" sz="16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grpSp>
          <p:nvGrpSpPr>
            <p:cNvPr id="15" name="그룹 14">
              <a:extLst>
                <a:ext uri="{FF2B5EF4-FFF2-40B4-BE49-F238E27FC236}">
                  <a16:creationId xmlns:a16="http://schemas.microsoft.com/office/drawing/2014/main" id="{41610A7A-1546-D002-6619-F0E7C463AC00}"/>
                </a:ext>
              </a:extLst>
            </p:cNvPr>
            <p:cNvGrpSpPr/>
            <p:nvPr/>
          </p:nvGrpSpPr>
          <p:grpSpPr>
            <a:xfrm>
              <a:off x="351939" y="2653836"/>
              <a:ext cx="11058000" cy="4006023"/>
              <a:chOff x="351939" y="2653836"/>
              <a:chExt cx="11058000" cy="4006023"/>
            </a:xfrm>
          </p:grpSpPr>
          <p:grpSp>
            <p:nvGrpSpPr>
              <p:cNvPr id="11" name="그룹 10">
                <a:extLst>
                  <a:ext uri="{FF2B5EF4-FFF2-40B4-BE49-F238E27FC236}">
                    <a16:creationId xmlns:a16="http://schemas.microsoft.com/office/drawing/2014/main" id="{7620117F-8018-2B33-2609-7734FEADE5AF}"/>
                  </a:ext>
                </a:extLst>
              </p:cNvPr>
              <p:cNvGrpSpPr/>
              <p:nvPr/>
            </p:nvGrpSpPr>
            <p:grpSpPr>
              <a:xfrm>
                <a:off x="351939" y="3406881"/>
                <a:ext cx="11058000" cy="3252978"/>
                <a:chOff x="564000" y="3484584"/>
                <a:chExt cx="11058000" cy="3252978"/>
              </a:xfrm>
            </p:grpSpPr>
            <p:pic>
              <p:nvPicPr>
                <p:cNvPr id="1026" name="Picture 2" descr="yolox-architecture">
                  <a:extLst>
                    <a:ext uri="{FF2B5EF4-FFF2-40B4-BE49-F238E27FC236}">
                      <a16:creationId xmlns:a16="http://schemas.microsoft.com/office/drawing/2014/main" id="{971FEEF1-CD58-8A37-0CE9-D38313709F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62" r="9302" b="2465"/>
                <a:stretch/>
              </p:blipFill>
              <p:spPr bwMode="auto">
                <a:xfrm>
                  <a:off x="564000" y="3484584"/>
                  <a:ext cx="11058000" cy="3252978"/>
                </a:xfrm>
                <a:prstGeom prst="rect">
                  <a:avLst/>
                </a:prstGeom>
                <a:noFill/>
                <a:extLst>
                  <a:ext uri="{909E8E84-426E-40DD-AFC4-6F175D3DCCD1}">
                    <a14:hiddenFill xmlns:a14="http://schemas.microsoft.com/office/drawing/2010/main">
                      <a:solidFill>
                        <a:srgbClr val="FFFFFF"/>
                      </a:solidFill>
                    </a14:hiddenFill>
                  </a:ext>
                </a:extLst>
              </p:spPr>
            </p:pic>
            <p:sp>
              <p:nvSpPr>
                <p:cNvPr id="8" name="직사각형 7">
                  <a:extLst>
                    <a:ext uri="{FF2B5EF4-FFF2-40B4-BE49-F238E27FC236}">
                      <a16:creationId xmlns:a16="http://schemas.microsoft.com/office/drawing/2014/main" id="{45898A75-6E2D-06C0-28F9-F5D046951A87}"/>
                    </a:ext>
                  </a:extLst>
                </p:cNvPr>
                <p:cNvSpPr/>
                <p:nvPr/>
              </p:nvSpPr>
              <p:spPr>
                <a:xfrm>
                  <a:off x="1527858" y="3622876"/>
                  <a:ext cx="1111170" cy="28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12" name="직사각형 11">
                  <a:extLst>
                    <a:ext uri="{FF2B5EF4-FFF2-40B4-BE49-F238E27FC236}">
                      <a16:creationId xmlns:a16="http://schemas.microsoft.com/office/drawing/2014/main" id="{8B065113-C58D-C0B1-52E4-E8FBB1B27697}"/>
                    </a:ext>
                  </a:extLst>
                </p:cNvPr>
                <p:cNvSpPr/>
                <p:nvPr/>
              </p:nvSpPr>
              <p:spPr>
                <a:xfrm>
                  <a:off x="4295834" y="3619252"/>
                  <a:ext cx="1375759" cy="1772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13" name="직사각형 12">
                  <a:extLst>
                    <a:ext uri="{FF2B5EF4-FFF2-40B4-BE49-F238E27FC236}">
                      <a16:creationId xmlns:a16="http://schemas.microsoft.com/office/drawing/2014/main" id="{2460550F-CC11-1CAB-DF5E-916197A7A9C3}"/>
                    </a:ext>
                  </a:extLst>
                </p:cNvPr>
                <p:cNvSpPr/>
                <p:nvPr/>
              </p:nvSpPr>
              <p:spPr>
                <a:xfrm>
                  <a:off x="6717503" y="3613885"/>
                  <a:ext cx="1375759" cy="1772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sp>
              <p:nvSpPr>
                <p:cNvPr id="14" name="직사각형 13">
                  <a:extLst>
                    <a:ext uri="{FF2B5EF4-FFF2-40B4-BE49-F238E27FC236}">
                      <a16:creationId xmlns:a16="http://schemas.microsoft.com/office/drawing/2014/main" id="{B9883DA9-B107-5CBB-848B-5A36D1C8A06C}"/>
                    </a:ext>
                  </a:extLst>
                </p:cNvPr>
                <p:cNvSpPr/>
                <p:nvPr/>
              </p:nvSpPr>
              <p:spPr>
                <a:xfrm>
                  <a:off x="9139172" y="3615234"/>
                  <a:ext cx="1918829" cy="2605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grpSp>
          <p:sp>
            <p:nvSpPr>
              <p:cNvPr id="16" name="TextBox 15">
                <a:extLst>
                  <a:ext uri="{FF2B5EF4-FFF2-40B4-BE49-F238E27FC236}">
                    <a16:creationId xmlns:a16="http://schemas.microsoft.com/office/drawing/2014/main" id="{ED80049A-CD61-7963-7420-981EB6D45328}"/>
                  </a:ext>
                </a:extLst>
              </p:cNvPr>
              <p:cNvSpPr txBox="1"/>
              <p:nvPr/>
            </p:nvSpPr>
            <p:spPr>
              <a:xfrm>
                <a:off x="2849232" y="6321305"/>
                <a:ext cx="6063413" cy="338554"/>
              </a:xfrm>
              <a:prstGeom prst="rect">
                <a:avLst/>
              </a:prstGeom>
              <a:noFill/>
            </p:spPr>
            <p:txBody>
              <a:bodyPr wrap="square" rtlCol="0">
                <a:spAutoFit/>
              </a:bodyPr>
              <a:lstStyle/>
              <a:p>
                <a:pPr algn="ct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One – Stage Detector</a:t>
                </a:r>
              </a:p>
            </p:txBody>
          </p:sp>
          <p:sp>
            <p:nvSpPr>
              <p:cNvPr id="17" name="TextBox 16">
                <a:extLst>
                  <a:ext uri="{FF2B5EF4-FFF2-40B4-BE49-F238E27FC236}">
                    <a16:creationId xmlns:a16="http://schemas.microsoft.com/office/drawing/2014/main" id="{81AFE585-E27A-0333-0AC7-0C6BE9D795A6}"/>
                  </a:ext>
                </a:extLst>
              </p:cNvPr>
              <p:cNvSpPr txBox="1"/>
              <p:nvPr/>
            </p:nvSpPr>
            <p:spPr>
              <a:xfrm>
                <a:off x="782061" y="3489259"/>
                <a:ext cx="2343104" cy="338554"/>
              </a:xfrm>
              <a:prstGeom prst="rect">
                <a:avLst/>
              </a:prstGeom>
              <a:noFill/>
            </p:spPr>
            <p:txBody>
              <a:bodyPr wrap="square" rtlCol="0">
                <a:spAutoFit/>
              </a:bodyPr>
              <a:lstStyle/>
              <a:p>
                <a:pPr algn="ct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Input</a:t>
                </a:r>
              </a:p>
            </p:txBody>
          </p:sp>
          <p:sp>
            <p:nvSpPr>
              <p:cNvPr id="20" name="TextBox 19">
                <a:extLst>
                  <a:ext uri="{FF2B5EF4-FFF2-40B4-BE49-F238E27FC236}">
                    <a16:creationId xmlns:a16="http://schemas.microsoft.com/office/drawing/2014/main" id="{DB8754CA-8D51-5C81-39E8-EF23C9F50DD4}"/>
                  </a:ext>
                </a:extLst>
              </p:cNvPr>
              <p:cNvSpPr txBox="1"/>
              <p:nvPr/>
            </p:nvSpPr>
            <p:spPr>
              <a:xfrm>
                <a:off x="3403797" y="3489259"/>
                <a:ext cx="2343104" cy="338554"/>
              </a:xfrm>
              <a:prstGeom prst="rect">
                <a:avLst/>
              </a:prstGeom>
              <a:noFill/>
            </p:spPr>
            <p:txBody>
              <a:bodyPr wrap="square" rtlCol="0">
                <a:spAutoFit/>
              </a:bodyPr>
              <a:lstStyle/>
              <a:p>
                <a:pPr algn="ct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Backbone</a:t>
                </a:r>
              </a:p>
            </p:txBody>
          </p:sp>
          <p:sp>
            <p:nvSpPr>
              <p:cNvPr id="21" name="TextBox 20">
                <a:extLst>
                  <a:ext uri="{FF2B5EF4-FFF2-40B4-BE49-F238E27FC236}">
                    <a16:creationId xmlns:a16="http://schemas.microsoft.com/office/drawing/2014/main" id="{557F4595-CCC0-B411-6E2F-D29E6B40F51E}"/>
                  </a:ext>
                </a:extLst>
              </p:cNvPr>
              <p:cNvSpPr txBox="1"/>
              <p:nvPr/>
            </p:nvSpPr>
            <p:spPr>
              <a:xfrm>
                <a:off x="6019836" y="3489259"/>
                <a:ext cx="2343104" cy="338554"/>
              </a:xfrm>
              <a:prstGeom prst="rect">
                <a:avLst/>
              </a:prstGeom>
              <a:noFill/>
            </p:spPr>
            <p:txBody>
              <a:bodyPr wrap="square" rtlCol="0">
                <a:spAutoFit/>
              </a:bodyPr>
              <a:lstStyle/>
              <a:p>
                <a:pPr algn="ct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Neck</a:t>
                </a:r>
              </a:p>
            </p:txBody>
          </p:sp>
          <p:sp>
            <p:nvSpPr>
              <p:cNvPr id="27" name="TextBox 26">
                <a:extLst>
                  <a:ext uri="{FF2B5EF4-FFF2-40B4-BE49-F238E27FC236}">
                    <a16:creationId xmlns:a16="http://schemas.microsoft.com/office/drawing/2014/main" id="{2E55C6F5-D2D1-5577-D1AE-0D4AA8BDD2D1}"/>
                  </a:ext>
                </a:extLst>
              </p:cNvPr>
              <p:cNvSpPr txBox="1"/>
              <p:nvPr/>
            </p:nvSpPr>
            <p:spPr>
              <a:xfrm>
                <a:off x="8635875" y="3489259"/>
                <a:ext cx="2343104" cy="338554"/>
              </a:xfrm>
              <a:prstGeom prst="rect">
                <a:avLst/>
              </a:prstGeom>
              <a:noFill/>
            </p:spPr>
            <p:txBody>
              <a:bodyPr wrap="square" rtlCol="0">
                <a:spAutoFit/>
              </a:bodyPr>
              <a:lstStyle/>
              <a:p>
                <a:pPr algn="ct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Dense Prediction</a:t>
                </a:r>
              </a:p>
            </p:txBody>
          </p:sp>
          <p:sp>
            <p:nvSpPr>
              <p:cNvPr id="29" name="TextBox 28">
                <a:extLst>
                  <a:ext uri="{FF2B5EF4-FFF2-40B4-BE49-F238E27FC236}">
                    <a16:creationId xmlns:a16="http://schemas.microsoft.com/office/drawing/2014/main" id="{376EDD35-0095-DABD-E66A-E37BAFF831BD}"/>
                  </a:ext>
                </a:extLst>
              </p:cNvPr>
              <p:cNvSpPr txBox="1"/>
              <p:nvPr/>
            </p:nvSpPr>
            <p:spPr>
              <a:xfrm>
                <a:off x="3403797" y="2658422"/>
                <a:ext cx="2343104" cy="338554"/>
              </a:xfrm>
              <a:prstGeom prst="rect">
                <a:avLst/>
              </a:prstGeom>
              <a:noFill/>
            </p:spPr>
            <p:txBody>
              <a:bodyPr wrap="square" rtlCol="0">
                <a:spAutoFit/>
              </a:bodyPr>
              <a:lstStyle/>
              <a:p>
                <a:pPr algn="ctr"/>
                <a:r>
                  <a:rPr lang="en-US" altLang="ko-KR" sz="16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Darknet 53</a:t>
                </a:r>
              </a:p>
            </p:txBody>
          </p:sp>
          <p:sp>
            <p:nvSpPr>
              <p:cNvPr id="30" name="TextBox 29">
                <a:extLst>
                  <a:ext uri="{FF2B5EF4-FFF2-40B4-BE49-F238E27FC236}">
                    <a16:creationId xmlns:a16="http://schemas.microsoft.com/office/drawing/2014/main" id="{EF71B7F5-2EC2-DBEE-6662-F526D45DF95C}"/>
                  </a:ext>
                </a:extLst>
              </p:cNvPr>
              <p:cNvSpPr txBox="1"/>
              <p:nvPr/>
            </p:nvSpPr>
            <p:spPr>
              <a:xfrm>
                <a:off x="6019836" y="2653836"/>
                <a:ext cx="2343104" cy="338554"/>
              </a:xfrm>
              <a:prstGeom prst="rect">
                <a:avLst/>
              </a:prstGeom>
              <a:noFill/>
            </p:spPr>
            <p:txBody>
              <a:bodyPr wrap="square" rtlCol="0">
                <a:spAutoFit/>
              </a:bodyPr>
              <a:lstStyle/>
              <a:p>
                <a:pPr algn="ctr"/>
                <a:r>
                  <a:rPr lang="en-US" altLang="ko-KR" sz="16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SPP + FPN</a:t>
                </a:r>
              </a:p>
            </p:txBody>
          </p:sp>
          <p:sp>
            <p:nvSpPr>
              <p:cNvPr id="32" name="TextBox 31">
                <a:extLst>
                  <a:ext uri="{FF2B5EF4-FFF2-40B4-BE49-F238E27FC236}">
                    <a16:creationId xmlns:a16="http://schemas.microsoft.com/office/drawing/2014/main" id="{089D59BF-748E-12D3-D1EF-A302F5DD94A6}"/>
                  </a:ext>
                </a:extLst>
              </p:cNvPr>
              <p:cNvSpPr txBox="1"/>
              <p:nvPr/>
            </p:nvSpPr>
            <p:spPr>
              <a:xfrm>
                <a:off x="8397994" y="2653973"/>
                <a:ext cx="2818865" cy="338554"/>
              </a:xfrm>
              <a:prstGeom prst="rect">
                <a:avLst/>
              </a:prstGeom>
              <a:noFill/>
            </p:spPr>
            <p:txBody>
              <a:bodyPr wrap="square" rtlCol="0">
                <a:spAutoFit/>
              </a:bodyPr>
              <a:lstStyle/>
              <a:p>
                <a:pPr algn="ctr"/>
                <a:r>
                  <a:rPr lang="en-US" altLang="ko-KR" sz="16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YOLOv3 + Decoupled head</a:t>
                </a:r>
              </a:p>
            </p:txBody>
          </p:sp>
        </p:grpSp>
        <p:cxnSp>
          <p:nvCxnSpPr>
            <p:cNvPr id="40" name="직선 화살표 연결선 39">
              <a:extLst>
                <a:ext uri="{FF2B5EF4-FFF2-40B4-BE49-F238E27FC236}">
                  <a16:creationId xmlns:a16="http://schemas.microsoft.com/office/drawing/2014/main" id="{D0EF9F9F-639E-4CD8-DC5D-7411DB9AFF7B}"/>
                </a:ext>
              </a:extLst>
            </p:cNvPr>
            <p:cNvCxnSpPr/>
            <p:nvPr/>
          </p:nvCxnSpPr>
          <p:spPr>
            <a:xfrm>
              <a:off x="8927111" y="2104591"/>
              <a:ext cx="0" cy="540000"/>
            </a:xfrm>
            <a:prstGeom prst="straightConnector1">
              <a:avLst/>
            </a:prstGeom>
            <a:ln w="25400">
              <a:solidFill>
                <a:srgbClr val="C00000">
                  <a:alpha val="60000"/>
                </a:srgbClr>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1BA97DAD-F585-C82E-00A4-BAFC8E0BDC3A}"/>
              </a:ext>
            </a:extLst>
          </p:cNvPr>
          <p:cNvSpPr txBox="1"/>
          <p:nvPr/>
        </p:nvSpPr>
        <p:spPr>
          <a:xfrm>
            <a:off x="564000" y="2850421"/>
            <a:ext cx="2268100" cy="338554"/>
          </a:xfrm>
          <a:prstGeom prst="rect">
            <a:avLst/>
          </a:prstGeom>
          <a:noFill/>
        </p:spPr>
        <p:txBody>
          <a:bodyPr wrap="square" rtlCol="0">
            <a:spAutoFit/>
          </a:bodyPr>
          <a:lstStyle/>
          <a:p>
            <a:r>
              <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a:t>
            </a:r>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Architecture </a:t>
            </a:r>
            <a:endPar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cxnSp>
        <p:nvCxnSpPr>
          <p:cNvPr id="34" name="직선 화살표 연결선 33">
            <a:extLst>
              <a:ext uri="{FF2B5EF4-FFF2-40B4-BE49-F238E27FC236}">
                <a16:creationId xmlns:a16="http://schemas.microsoft.com/office/drawing/2014/main" id="{23FC7F2E-1246-A6D9-403B-9CB49C02BE82}"/>
              </a:ext>
            </a:extLst>
          </p:cNvPr>
          <p:cNvCxnSpPr>
            <a:cxnSpLocks/>
          </p:cNvCxnSpPr>
          <p:nvPr/>
        </p:nvCxnSpPr>
        <p:spPr>
          <a:xfrm>
            <a:off x="5074882" y="3062090"/>
            <a:ext cx="0" cy="540000"/>
          </a:xfrm>
          <a:prstGeom prst="straightConnector1">
            <a:avLst/>
          </a:prstGeom>
          <a:ln w="25400">
            <a:solidFill>
              <a:srgbClr val="C00000">
                <a:alpha val="60000"/>
              </a:srgb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7CE03F6A-74FD-D932-6D89-BE2A1A201C0F}"/>
              </a:ext>
            </a:extLst>
          </p:cNvPr>
          <p:cNvCxnSpPr/>
          <p:nvPr/>
        </p:nvCxnSpPr>
        <p:spPr>
          <a:xfrm>
            <a:off x="7691082" y="3062090"/>
            <a:ext cx="0" cy="540000"/>
          </a:xfrm>
          <a:prstGeom prst="straightConnector1">
            <a:avLst/>
          </a:prstGeom>
          <a:ln w="25400">
            <a:solidFill>
              <a:srgbClr val="C00000">
                <a:alpha val="60000"/>
              </a:srgb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7" name="직선 화살표 연결선 36">
            <a:extLst>
              <a:ext uri="{FF2B5EF4-FFF2-40B4-BE49-F238E27FC236}">
                <a16:creationId xmlns:a16="http://schemas.microsoft.com/office/drawing/2014/main" id="{FBF3EAB3-7E81-503B-8CD1-6065A8F76382}"/>
              </a:ext>
            </a:extLst>
          </p:cNvPr>
          <p:cNvCxnSpPr/>
          <p:nvPr/>
        </p:nvCxnSpPr>
        <p:spPr>
          <a:xfrm>
            <a:off x="10315749" y="3062090"/>
            <a:ext cx="0" cy="540000"/>
          </a:xfrm>
          <a:prstGeom prst="straightConnector1">
            <a:avLst/>
          </a:prstGeom>
          <a:ln w="25400">
            <a:solidFill>
              <a:srgbClr val="C00000">
                <a:alpha val="60000"/>
              </a:srgbClr>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474277"/>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3" name="직사각형 22">
            <a:extLst>
              <a:ext uri="{FF2B5EF4-FFF2-40B4-BE49-F238E27FC236}">
                <a16:creationId xmlns:a16="http://schemas.microsoft.com/office/drawing/2014/main" id="{6CA6900F-EF88-DFE3-0C1E-A5587D9BCCDE}"/>
              </a:ext>
            </a:extLst>
          </p:cNvPr>
          <p:cNvSpPr/>
          <p:nvPr/>
        </p:nvSpPr>
        <p:spPr>
          <a:xfrm>
            <a:off x="563880" y="797560"/>
            <a:ext cx="11628120" cy="1522095"/>
          </a:xfrm>
          <a:prstGeom prst="rect">
            <a:avLst/>
          </a:prstGeom>
          <a:solidFill>
            <a:schemeClr val="tx2">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2">
                  <a:lumMod val="50000"/>
                </a:schemeClr>
              </a:solidFill>
            </a:endParaRPr>
          </a:p>
        </p:txBody>
      </p:sp>
      <p:cxnSp>
        <p:nvCxnSpPr>
          <p:cNvPr id="5" name="직선 연결선 4">
            <a:extLst>
              <a:ext uri="{FF2B5EF4-FFF2-40B4-BE49-F238E27FC236}">
                <a16:creationId xmlns:a16="http://schemas.microsoft.com/office/drawing/2014/main" id="{A9740780-C223-EE0C-5B6B-D26BDCB6FC90}"/>
              </a:ext>
            </a:extLst>
          </p:cNvPr>
          <p:cNvCxnSpPr/>
          <p:nvPr/>
        </p:nvCxnSpPr>
        <p:spPr>
          <a:xfrm>
            <a:off x="563880" y="690880"/>
            <a:ext cx="11628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C16C5C2-E8EB-BB0F-45B5-E6D594E31241}"/>
              </a:ext>
            </a:extLst>
          </p:cNvPr>
          <p:cNvSpPr txBox="1"/>
          <p:nvPr/>
        </p:nvSpPr>
        <p:spPr>
          <a:xfrm>
            <a:off x="563880" y="351790"/>
            <a:ext cx="2454275" cy="338455"/>
          </a:xfrm>
          <a:prstGeom prst="rect">
            <a:avLst/>
          </a:prstGeom>
          <a:noFill/>
        </p:spPr>
        <p:txBody>
          <a:bodyPr wrap="square" rtlCol="0" anchor="ctr">
            <a:spAutoFit/>
          </a:bodyPr>
          <a:lstStyle/>
          <a:p>
            <a:r>
              <a:rPr lang="en-US" altLang="ko-KR"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2-2. </a:t>
            </a:r>
            <a:r>
              <a:rPr lang="en-US" altLang="ko-KR" sz="16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EfficientDet</a:t>
            </a:r>
            <a:endParaRPr lang="ko-KR" altLang="en-US" sz="16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p:pic>
        <p:nvPicPr>
          <p:cNvPr id="3076" name="Picture 4">
            <a:extLst>
              <a:ext uri="{FF2B5EF4-FFF2-40B4-BE49-F238E27FC236}">
                <a16:creationId xmlns:a16="http://schemas.microsoft.com/office/drawing/2014/main" id="{D795D74C-89EB-77ED-7C83-C5A170DD51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62" t="2395" r="1672" b="17645"/>
          <a:stretch/>
        </p:blipFill>
        <p:spPr bwMode="auto">
          <a:xfrm>
            <a:off x="996315" y="3523615"/>
            <a:ext cx="7778115" cy="277812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a:spLocks/>
          </p:cNvSpPr>
          <p:nvPr/>
        </p:nvSpPr>
        <p:spPr>
          <a:xfrm rot="0">
            <a:off x="563880" y="2795905"/>
            <a:ext cx="2268855" cy="339090"/>
          </a:xfrm>
          <a:prstGeom prst="rect"/>
          <a:noFill/>
        </p:spPr>
        <p:txBody>
          <a:bodyPr wrap="square" lIns="91440" tIns="45720" rIns="91440" bIns="45720" numCol="1" vert="horz" anchor="t">
            <a:spAutoFit/>
          </a:bodyPr>
          <a:lstStyle/>
          <a:p>
            <a:pPr marL="0" indent="0" latinLnBrk="0">
              <a:buFontTx/>
              <a:buNone/>
            </a:pPr>
            <a:r>
              <a:rPr lang="ko-KR" altLang="en-US" sz="1600">
                <a:solidFill>
                  <a:schemeClr val="tx2">
                    <a:lumMod val="50000"/>
                  </a:schemeClr>
                </a:solidFill>
                <a:latin typeface="Pretendard" charset="0"/>
                <a:ea typeface="Pretendard" charset="0"/>
                <a:cs typeface="Pretendard" charset="0"/>
              </a:rPr>
              <a:t>⋙</a:t>
            </a:r>
            <a:r>
              <a:rPr lang="en-US" altLang="ko-KR" sz="1600">
                <a:solidFill>
                  <a:schemeClr val="tx2">
                    <a:lumMod val="50000"/>
                  </a:schemeClr>
                </a:solidFill>
                <a:latin typeface="Pretendard" charset="0"/>
                <a:ea typeface="Pretendard" charset="0"/>
                <a:cs typeface="Pretendard" charset="0"/>
              </a:rPr>
              <a:t> Architecture</a:t>
            </a:r>
            <a:endParaRPr lang="ko-KR" altLang="en-US" sz="1600">
              <a:solidFill>
                <a:schemeClr val="tx2">
                  <a:lumMod val="50000"/>
                </a:schemeClr>
              </a:solidFill>
              <a:latin typeface="Pretendard" charset="0"/>
              <a:ea typeface="Pretendard" charset="0"/>
              <a:cs typeface="Pretendard" charset="0"/>
            </a:endParaRPr>
          </a:p>
        </p:txBody>
      </p:sp>
      <p:sp>
        <p:nvSpPr>
          <p:cNvPr id="14" name="TextBox 13">
            <a:extLst>
              <a:ext uri="{FF2B5EF4-FFF2-40B4-BE49-F238E27FC236}">
                <a16:creationId xmlns:a16="http://schemas.microsoft.com/office/drawing/2014/main" id="{26863FA3-B81D-910E-EEA9-22EA6DF28D6F}"/>
              </a:ext>
            </a:extLst>
          </p:cNvPr>
          <p:cNvSpPr txBox="1"/>
          <p:nvPr/>
        </p:nvSpPr>
        <p:spPr>
          <a:xfrm>
            <a:off x="739775" y="873125"/>
            <a:ext cx="5356860" cy="1384935"/>
          </a:xfrm>
          <a:prstGeom prst="rect">
            <a:avLst/>
          </a:prstGeom>
          <a:noFill/>
        </p:spPr>
        <p:txBody>
          <a:bodyPr wrap="square" lIns="91440" tIns="45720" rIns="91440" bIns="45720" numCol="1" vert="horz" anchor="t">
            <a:spAutoFit/>
          </a:bodyPr>
          <a:lstStyle/>
          <a:p>
            <a:pPr marL="285750" indent="-285750" latinLnBrk="0">
              <a:lnSpc>
                <a:spcPct val="150000"/>
              </a:lnSpc>
              <a:buFont typeface="Arial"/>
              <a:buChar char="•"/>
            </a:pPr>
            <a:r>
              <a:rPr lang="ko-KR" altLang="en-US" sz="1400">
                <a:solidFill>
                  <a:schemeClr val="tx2">
                    <a:lumMod val="50000"/>
                  </a:schemeClr>
                </a:solidFill>
                <a:latin typeface="Pretendard" charset="0"/>
                <a:ea typeface="Pretendard" charset="0"/>
                <a:cs typeface="Pretendard" charset="0"/>
              </a:rPr>
              <a:t>최적의</a:t>
            </a:r>
            <a:r>
              <a:rPr lang="en-US" altLang="ko-KR" sz="1400">
                <a:solidFill>
                  <a:schemeClr val="tx2">
                    <a:lumMod val="50000"/>
                  </a:schemeClr>
                </a:solidFill>
                <a:latin typeface="Pretendard" charset="0"/>
                <a:ea typeface="Pretendard" charset="0"/>
                <a:cs typeface="Pretendard" charset="0"/>
              </a:rPr>
              <a:t> depth, width, resolution</a:t>
            </a:r>
            <a:endParaRPr lang="ko-KR" altLang="en-US" sz="1400">
              <a:solidFill>
                <a:schemeClr val="tx2">
                  <a:lumMod val="50000"/>
                </a:schemeClr>
              </a:solidFill>
              <a:latin typeface="Pretendard" charset="0"/>
              <a:ea typeface="Pretendard" charset="0"/>
              <a:cs typeface="Pretendard" charset="0"/>
            </a:endParaRPr>
          </a:p>
          <a:p>
            <a:pPr marL="0" indent="0" latinLnBrk="0">
              <a:lnSpc>
                <a:spcPct val="150000"/>
              </a:lnSpc>
              <a:buFontTx/>
              <a:buNone/>
            </a:pPr>
            <a:r>
              <a:rPr lang="en-US" altLang="ko-KR" sz="1400">
                <a:latin typeface="Pretendard" charset="0"/>
                <a:ea typeface="Pretendard" charset="0"/>
                <a:cs typeface="Pretendard" charset="0"/>
              </a:rPr>
              <a:t>      ⟶ </a:t>
            </a:r>
            <a:r>
              <a:rPr lang="ko-KR" altLang="en-US" sz="1400">
                <a:latin typeface="Pretendard" charset="0"/>
                <a:ea typeface="Pretendard" charset="0"/>
                <a:cs typeface="Pretendard" charset="0"/>
              </a:rPr>
              <a:t>그리드 서치를 통해 최적의 </a:t>
            </a:r>
            <a:r>
              <a:rPr lang="en-US" altLang="ko-KR" sz="1400">
                <a:solidFill>
                  <a:schemeClr val="tx2">
                    <a:lumMod val="50000"/>
                  </a:schemeClr>
                </a:solidFill>
                <a:latin typeface="Pretendard" charset="0"/>
                <a:ea typeface="Pretendard" charset="0"/>
                <a:cs typeface="Pretendard" charset="0"/>
              </a:rPr>
              <a:t>α, β, γ</a:t>
            </a:r>
            <a:r>
              <a:rPr lang="ko-KR" altLang="en-US" sz="1400">
                <a:solidFill>
                  <a:schemeClr val="tx2">
                    <a:lumMod val="50000"/>
                  </a:schemeClr>
                </a:solidFill>
                <a:latin typeface="Pretendard" charset="0"/>
                <a:ea typeface="Pretendard" charset="0"/>
                <a:cs typeface="Pretendard" charset="0"/>
              </a:rPr>
              <a:t>의 연관성을 찾아냈고</a:t>
            </a:r>
            <a:r>
              <a:rPr lang="en-US" altLang="ko-KR" sz="1400">
                <a:solidFill>
                  <a:schemeClr val="tx2">
                    <a:lumMod val="50000"/>
                  </a:schemeClr>
                </a:solidFill>
                <a:latin typeface="Pretendard" charset="0"/>
                <a:ea typeface="Pretendard" charset="0"/>
                <a:cs typeface="Pretendard" charset="0"/>
              </a:rPr>
              <a:t>,</a:t>
            </a:r>
            <a:endParaRPr lang="ko-KR" altLang="en-US" sz="1400">
              <a:solidFill>
                <a:schemeClr val="tx2">
                  <a:lumMod val="50000"/>
                </a:schemeClr>
              </a:solidFill>
              <a:latin typeface="Pretendard" charset="0"/>
              <a:ea typeface="Pretendard" charset="0"/>
              <a:cs typeface="Pretendard" charset="0"/>
            </a:endParaRPr>
          </a:p>
          <a:p>
            <a:pPr marL="0" indent="0" latinLnBrk="0">
              <a:lnSpc>
                <a:spcPct val="150000"/>
              </a:lnSpc>
              <a:buFontTx/>
              <a:buNone/>
            </a:pPr>
            <a:r>
              <a:rPr lang="en-US" altLang="ko-KR" sz="1400">
                <a:solidFill>
                  <a:schemeClr val="tx2">
                    <a:lumMod val="50000"/>
                  </a:schemeClr>
                </a:solidFill>
                <a:latin typeface="Pretendard" charset="0"/>
                <a:ea typeface="Pretendard" charset="0"/>
                <a:cs typeface="Pretendard" charset="0"/>
              </a:rPr>
              <a:t>            </a:t>
            </a:r>
            <a:r>
              <a:rPr lang="en-US" altLang="ko-KR" sz="1400">
                <a:solidFill>
                  <a:srgbClr val="FF0000"/>
                </a:solidFill>
                <a:latin typeface="Pretendard" charset="0"/>
                <a:ea typeface="Pretendard" charset="0"/>
                <a:cs typeface="Pretendard" charset="0"/>
              </a:rPr>
              <a:t>α=1.2, β=1.1, γ=1.15</a:t>
            </a:r>
            <a:r>
              <a:rPr lang="ko-KR" altLang="en-US" sz="1400">
                <a:solidFill>
                  <a:schemeClr val="tx2">
                    <a:lumMod val="50000"/>
                  </a:schemeClr>
                </a:solidFill>
                <a:latin typeface="Pretendard" charset="0"/>
                <a:ea typeface="Pretendard" charset="0"/>
                <a:cs typeface="Pretendard" charset="0"/>
              </a:rPr>
              <a:t>의 값으로 고정한 뒤</a:t>
            </a:r>
            <a:r>
              <a:rPr lang="en-US" altLang="ko-KR" sz="1400">
                <a:solidFill>
                  <a:schemeClr val="tx2">
                    <a:lumMod val="50000"/>
                  </a:schemeClr>
                </a:solidFill>
                <a:latin typeface="Pretendard" charset="0"/>
                <a:ea typeface="Pretendard" charset="0"/>
                <a:cs typeface="Pretendard" charset="0"/>
              </a:rPr>
              <a:t>, </a:t>
            </a:r>
            <a:r>
              <a:rPr lang="ko-KR" altLang="en-US" sz="1400">
                <a:solidFill>
                  <a:schemeClr val="tx2">
                    <a:lumMod val="50000"/>
                  </a:schemeClr>
                </a:solidFill>
                <a:latin typeface="Pretendard" charset="0"/>
                <a:ea typeface="Pretendard" charset="0"/>
                <a:cs typeface="Pretendard" charset="0"/>
              </a:rPr>
              <a:t>파이</a:t>
            </a:r>
            <a:r>
              <a:rPr lang="en-US" altLang="ko-KR" sz="1400">
                <a:solidFill>
                  <a:schemeClr val="tx2">
                    <a:lumMod val="50000"/>
                  </a:schemeClr>
                </a:solidFill>
                <a:latin typeface="Pretendard" charset="0"/>
                <a:ea typeface="Pretendard" charset="0"/>
                <a:cs typeface="Pretendard" charset="0"/>
              </a:rPr>
              <a:t>(Φ)</a:t>
            </a:r>
            <a:r>
              <a:rPr lang="ko-KR" altLang="en-US" sz="1400">
                <a:solidFill>
                  <a:schemeClr val="tx2">
                    <a:lumMod val="50000"/>
                  </a:schemeClr>
                </a:solidFill>
                <a:latin typeface="Pretendard" charset="0"/>
                <a:ea typeface="Pretendard" charset="0"/>
                <a:cs typeface="Pretendard" charset="0"/>
              </a:rPr>
              <a:t>를 키워주며</a:t>
            </a:r>
            <a:r>
              <a:rPr lang="en-US" altLang="ko-KR" sz="1400">
                <a:solidFill>
                  <a:schemeClr val="tx2">
                    <a:lumMod val="50000"/>
                  </a:schemeClr>
                </a:solidFill>
                <a:latin typeface="Pretendard" charset="0"/>
                <a:ea typeface="Pretendard" charset="0"/>
                <a:cs typeface="Pretendard" charset="0"/>
              </a:rPr>
              <a:t> </a:t>
            </a:r>
            <a:r>
              <a:rPr lang="ko-KR" altLang="en-US" sz="1400">
                <a:solidFill>
                  <a:schemeClr val="tx2">
                    <a:lumMod val="50000"/>
                  </a:schemeClr>
                </a:solidFill>
                <a:latin typeface="Pretendard" charset="0"/>
                <a:ea typeface="Pretendard" charset="0"/>
                <a:cs typeface="Pretendard" charset="0"/>
              </a:rPr>
              <a:t>모델 사이즈를 키웠다</a:t>
            </a:r>
            <a:r>
              <a:rPr lang="en-US" altLang="ko-KR" sz="1400">
                <a:solidFill>
                  <a:schemeClr val="tx2">
                    <a:lumMod val="50000"/>
                  </a:schemeClr>
                </a:solidFill>
                <a:latin typeface="Pretendard" charset="0"/>
                <a:ea typeface="Pretendard" charset="0"/>
                <a:cs typeface="Pretendard" charset="0"/>
              </a:rPr>
              <a:t>. </a:t>
            </a:r>
            <a:endParaRPr lang="ko-KR" altLang="en-US" sz="1400">
              <a:solidFill>
                <a:schemeClr val="tx2">
                  <a:lumMod val="50000"/>
                </a:schemeClr>
              </a:solidFill>
              <a:latin typeface="Pretendard" charset="0"/>
              <a:ea typeface="Pretendard" charset="0"/>
              <a:cs typeface="Pretendard" charset="0"/>
            </a:endParaRPr>
          </a:p>
        </p:txBody>
      </p:sp>
      <p:grpSp>
        <p:nvGrpSpPr>
          <p:cNvPr id="15" name="그룹 14">
            <a:extLst>
              <a:ext uri="{FF2B5EF4-FFF2-40B4-BE49-F238E27FC236}">
                <a16:creationId xmlns:a16="http://schemas.microsoft.com/office/drawing/2014/main" id="{0EB74CEA-75A5-C3C5-21AA-092940F26594}"/>
              </a:ext>
            </a:extLst>
          </p:cNvPr>
          <p:cNvGrpSpPr/>
          <p:nvPr/>
        </p:nvGrpSpPr>
        <p:grpSpPr>
          <a:xfrm>
            <a:off x="8945880" y="3936365"/>
            <a:ext cx="2931795" cy="1247140"/>
            <a:chOff x="8945880" y="3936365"/>
            <a:chExt cx="2931795" cy="1247140"/>
          </a:xfrm>
        </p:grpSpPr>
        <p:sp>
          <p:nvSpPr>
            <p:cNvPr id="16" name="직사각형 15">
              <a:extLst>
                <a:ext uri="{FF2B5EF4-FFF2-40B4-BE49-F238E27FC236}">
                  <a16:creationId xmlns:a16="http://schemas.microsoft.com/office/drawing/2014/main" id="{5BE04992-02BA-0F3A-82AD-5EBB2869CE17}"/>
                </a:ext>
              </a:extLst>
            </p:cNvPr>
            <p:cNvSpPr/>
            <p:nvPr/>
          </p:nvSpPr>
          <p:spPr>
            <a:xfrm>
              <a:off x="8945880" y="3936365"/>
              <a:ext cx="2931795" cy="1247140"/>
            </a:xfrm>
            <a:prstGeom prst="rect">
              <a:avLst/>
            </a:prstGeom>
            <a:solidFill>
              <a:schemeClr val="tx2">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492B03BE-775E-172A-BAD6-FC3240DCEE81}"/>
                </a:ext>
              </a:extLst>
            </p:cNvPr>
            <p:cNvSpPr txBox="1"/>
            <p:nvPr/>
          </p:nvSpPr>
          <p:spPr>
            <a:xfrm>
              <a:off x="8945880" y="3975100"/>
              <a:ext cx="2863215" cy="1169670"/>
            </a:xfrm>
            <a:prstGeom prst="rect">
              <a:avLst/>
            </a:prstGeom>
            <a:noFill/>
          </p:spPr>
          <p:txBody>
            <a:bodyPr wrap="square" rtlCol="0">
              <a:spAutoFit/>
            </a:bodyPr>
            <a:lstStyle/>
            <a:p>
              <a:r>
                <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Backbone</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 </a:t>
              </a:r>
              <a:r>
                <a:rPr lang="en-US" altLang="ko-KR" sz="14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EfficientNet</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Neck</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 </a:t>
              </a:r>
              <a:r>
                <a:rPr lang="en-US" altLang="ko-KR" sz="14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BiFPN</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r>
                <a:rPr lang="en-US" altLang="ko-KR" sz="1400" b="1"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Head</a:t>
              </a:r>
              <a:r>
                <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 : Box Prediction Net</a:t>
              </a:r>
            </a:p>
          </p:txBody>
        </p:sp>
      </p:grpSp>
      <p:sp>
        <p:nvSpPr>
          <p:cNvPr id="29" name="TextBox 28">
            <a:extLst>
              <a:ext uri="{FF2B5EF4-FFF2-40B4-BE49-F238E27FC236}">
                <a16:creationId xmlns:a16="http://schemas.microsoft.com/office/drawing/2014/main" id="{EDDB5B01-5CEF-4A99-978D-448BE339D29D}"/>
              </a:ext>
            </a:extLst>
          </p:cNvPr>
          <p:cNvSpPr txBox="1"/>
          <p:nvPr/>
        </p:nvSpPr>
        <p:spPr>
          <a:xfrm>
            <a:off x="6553200" y="873125"/>
            <a:ext cx="5356225" cy="13474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400" dirty="0" err="1">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rPr>
              <a:t>BiFPN</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a:p>
            <a:pPr>
              <a:lnSpc>
                <a:spcPct val="150000"/>
              </a:lnSpc>
            </a:pP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 기존의 </a:t>
            </a: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FPN</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에서</a:t>
            </a: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 top-down, bottom-up</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 방식을 반복 사용하고</a:t>
            </a: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         </a:t>
            </a:r>
          </a:p>
          <a:p>
            <a:pPr>
              <a:lnSpc>
                <a:spcPct val="150000"/>
              </a:lnSpc>
            </a:pP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레이어마다 가중치를 주어 각각의 층에 대한 해상도 정보가 잘 들어</a:t>
            </a: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 </a:t>
            </a:r>
          </a:p>
          <a:p>
            <a:pPr>
              <a:lnSpc>
                <a:spcPct val="150000"/>
              </a:lnSpc>
            </a:pP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            </a:t>
            </a:r>
            <a:r>
              <a:rPr lang="ko-KR" altLang="en-US" sz="1400" dirty="0">
                <a:latin typeface="Pretendard" panose="02000503000000020004" pitchFamily="50" charset="-127"/>
                <a:ea typeface="Pretendard" panose="02000503000000020004" pitchFamily="50" charset="-127"/>
                <a:cs typeface="Pretendard" panose="02000503000000020004" pitchFamily="50" charset="-127"/>
              </a:rPr>
              <a:t>갈 수 있도록 함</a:t>
            </a:r>
            <a:r>
              <a:rPr lang="en-US" altLang="ko-KR" sz="1400" dirty="0">
                <a:latin typeface="Pretendard" panose="02000503000000020004" pitchFamily="50" charset="-127"/>
                <a:ea typeface="Pretendard" panose="02000503000000020004" pitchFamily="50" charset="-127"/>
                <a:cs typeface="Pretendard" panose="02000503000000020004" pitchFamily="50" charset="-127"/>
              </a:rPr>
              <a:t>. </a:t>
            </a:r>
            <a:endParaRPr lang="en-US" altLang="ko-KR" sz="1400" dirty="0">
              <a:solidFill>
                <a:schemeClr val="tx2">
                  <a:lumMod val="50000"/>
                </a:schemeClr>
              </a:solidFill>
              <a:latin typeface="Pretendard" panose="02000503000000020004" pitchFamily="50" charset="-127"/>
              <a:ea typeface="Pretendard" panose="02000503000000020004" pitchFamily="50" charset="-127"/>
              <a:cs typeface="Pretendard" panose="02000503000000020004" pitchFamily="50" charset="-127"/>
            </a:endParaRPr>
          </a:p>
        </p:txBody>
      </p:sp>
      <mc:AlternateContent xmlns:mc="http://schemas.openxmlformats.org/markup-compatibility/2006">
        <mc:Choice xmlns:a14="http://schemas.microsoft.com/office/drawing/2010/main" Requires="a14">
          <p:sp>
            <p:nvSpPr>
              <p:cNvPr id="31" name="TextBox 30"/>
              <p:cNvSpPr txBox="1">
                <a:spLocks/>
              </p:cNvSpPr>
              <p:nvPr/>
            </p:nvSpPr>
            <p:spPr>
              <a:xfrm rot="0">
                <a:off x="4114800" y="1913255"/>
                <a:ext cx="1651635" cy="308610"/>
              </a:xfrm>
              <a:prstGeom prst="rect"/>
              <a:solidFill>
                <a:schemeClr val="tx2">
                  <a:lumMod val="75000"/>
                  <a:alpha val="29830"/>
                </a:schemeClr>
              </a:solidFill>
              <a:effectLst>
                <a:softEdge rad="31750"/>
              </a:effectLst>
            </p:spPr>
            <p:txBody>
              <a:bodyPr wrap="square" lIns="91440" tIns="45720" rIns="91440" bIns="45720" numCol="1" vert="horz" anchor="t">
                <a:spAutoFit/>
              </a:bodyPr>
              <a:lstStyle/>
              <a:p>
                <a:pPr marL="0" indent="0" algn="ctr" latinLnBrk="0">
                  <a:buFontTx/>
                  <a:buNone/>
                </a:pPr>
                <a14:m>
                  <m:oMathPara xmlns:m="http://schemas.openxmlformats.org/officeDocument/2006/math">
                    <m:oMathParaPr>
                      <m:jc m:val="centerGroup"/>
                    </m:oMathParaPr>
                    <m:oMath xmlns:m="http://schemas.openxmlformats.org/officeDocument/2006/math">
                      <m:sSup>
                        <m:sSupPr>
                          <m:ctrlPr>
                            <a:rPr sz="1400" i="1">
                              <a:solidFill>
                                <a:srgbClr val="0B0B10"/>
                              </a:solidFill>
                            </a:rPr>
                          </m:ctrlPr>
                        </m:sSupPr>
                        <m:e>
                          <m:r>
                            <m:rPr/>
                            <a:rPr sz="1400" i="1">
                              <a:solidFill>
                                <a:srgbClr val="0B1010"/>
                              </a:solidFill>
                            </a:rPr>
                            <m:t>1</m:t>
                          </m:r>
                          <m:r>
                            <m:rPr/>
                            <a:rPr sz="1400" i="1">
                              <a:solidFill>
                                <a:srgbClr val="0B1010"/>
                              </a:solidFill>
                            </a:rPr>
                            <m:t>.</m:t>
                          </m:r>
                          <m:r>
                            <m:rPr/>
                            <a:rPr sz="1400" i="1">
                              <a:solidFill>
                                <a:srgbClr val="0B1010"/>
                              </a:solidFill>
                            </a:rPr>
                            <m:t>2</m:t>
                          </m:r>
                        </m:e>
                        <m:sup>
                          <m:r>
                            <m:rPr/>
                            <a:rPr sz="900" i="1">
                              <a:solidFill>
                                <a:srgbClr val="0B100B"/>
                              </a:solidFill>
                            </a:rPr>
                            <m:t>𝜑</m:t>
                          </m:r>
                        </m:sup>
                      </m:sSup>
                      <m:r>
                        <m:rPr/>
                        <a:rPr sz="1400" i="1">
                          <a:solidFill>
                            <a:srgbClr val="0B100B"/>
                          </a:solidFill>
                        </a:rPr>
                        <m:t>,</m:t>
                      </m:r>
                      <m:r>
                        <m:rPr/>
                        <a:rPr sz="1400" i="1">
                          <a:solidFill>
                            <a:srgbClr val="0B100B"/>
                          </a:solidFill>
                        </a:rPr>
                        <m:t> </m:t>
                      </m:r>
                      <m:sSup>
                        <m:sSupPr>
                          <m:ctrlPr>
                            <a:rPr sz="1400" i="1">
                              <a:solidFill>
                                <a:srgbClr val="0B0B10"/>
                              </a:solidFill>
                            </a:rPr>
                          </m:ctrlPr>
                        </m:sSupPr>
                        <m:e>
                          <m:r>
                            <m:rPr/>
                            <a:rPr sz="1400" i="1">
                              <a:solidFill>
                                <a:srgbClr val="0B1010"/>
                              </a:solidFill>
                            </a:rPr>
                            <m:t>1</m:t>
                          </m:r>
                          <m:r>
                            <m:rPr/>
                            <a:rPr sz="1400" i="1">
                              <a:solidFill>
                                <a:srgbClr val="0B1010"/>
                              </a:solidFill>
                            </a:rPr>
                            <m:t>.</m:t>
                          </m:r>
                          <m:r>
                            <m:rPr/>
                            <a:rPr sz="1400" i="1">
                              <a:solidFill>
                                <a:srgbClr val="0B1010"/>
                              </a:solidFill>
                            </a:rPr>
                            <m:t>1</m:t>
                          </m:r>
                        </m:e>
                        <m:sup>
                          <m:r>
                            <m:rPr/>
                            <a:rPr sz="900" i="1">
                              <a:solidFill>
                                <a:srgbClr val="0B0B0B"/>
                              </a:solidFill>
                            </a:rPr>
                            <m:t>𝜑</m:t>
                          </m:r>
                        </m:sup>
                      </m:sSup>
                      <m:r>
                        <m:rPr/>
                        <a:rPr sz="1400" i="1">
                          <a:solidFill>
                            <a:srgbClr val="0B1010"/>
                          </a:solidFill>
                        </a:rPr>
                        <m:t>,</m:t>
                      </m:r>
                      <m:r>
                        <m:rPr/>
                        <a:rPr sz="1400" i="1">
                          <a:solidFill>
                            <a:srgbClr val="0B1010"/>
                          </a:solidFill>
                        </a:rPr>
                        <m:t> </m:t>
                      </m:r>
                      <m:sSup>
                        <m:sSupPr>
                          <m:ctrlPr>
                            <a:rPr sz="1400" i="1">
                              <a:solidFill>
                                <a:srgbClr val="0B1010"/>
                              </a:solidFill>
                            </a:rPr>
                          </m:ctrlPr>
                        </m:sSupPr>
                        <m:e>
                          <m:r>
                            <m:rPr/>
                            <a:rPr sz="1400" i="1">
                              <a:solidFill>
                                <a:srgbClr val="0B0B10"/>
                              </a:solidFill>
                            </a:rPr>
                            <m:t>1</m:t>
                          </m:r>
                          <m:r>
                            <m:rPr/>
                            <a:rPr sz="1400" i="1">
                              <a:solidFill>
                                <a:srgbClr val="0B0B10"/>
                              </a:solidFill>
                            </a:rPr>
                            <m:t>.</m:t>
                          </m:r>
                          <m:r>
                            <m:rPr/>
                            <a:rPr sz="1400" i="1">
                              <a:solidFill>
                                <a:srgbClr val="0B0B10"/>
                              </a:solidFill>
                            </a:rPr>
                            <m:t>1</m:t>
                          </m:r>
                          <m:r>
                            <m:rPr/>
                            <a:rPr sz="1400" i="1">
                              <a:solidFill>
                                <a:srgbClr val="0B0B10"/>
                              </a:solidFill>
                            </a:rPr>
                            <m:t>5</m:t>
                          </m:r>
                        </m:e>
                        <m:sup>
                          <m:r>
                            <m:rPr/>
                            <a:rPr sz="900" i="1">
                              <a:solidFill>
                                <a:srgbClr val="0B1010"/>
                              </a:solidFill>
                            </a:rPr>
                            <m:t>𝜑</m:t>
                          </m:r>
                        </m:sup>
                      </m:sSup>
                    </m:oMath>
                  </m:oMathPara>
                </a14:m>
                <a:endParaRPr lang="ko-KR" altLang="en-US"/>
              </a:p>
            </p:txBody>
          </p:sp>
        </mc:Choice>
      </mc:AlternateContent>
    </p:spTree>
    <p:extLst>
      <p:ext uri="{BB962C8B-B14F-4D97-AF65-F5344CB8AC3E}">
        <p14:creationId xmlns:p14="http://schemas.microsoft.com/office/powerpoint/2010/main" val="1059150550"/>
      </p:ext>
    </p:extLst>
  </p:cSld>
  <p:clrMapOvr>
    <a:masterClrMapping/>
  </p:clrMapOvr>
  <p:extLst>
    <p:ext uri="{6950BFC3-D8DA-4A85-94F7-54DA5524770B}">
      <p188:commentRel xmlns:p188="http://schemas.microsoft.com/office/powerpoint/2018/8/main" r:id="rId3"/>
    </p:ext>
  </p:ext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직사각형 34">
            <a:extLst>
              <a:ext uri="{FF2B5EF4-FFF2-40B4-BE49-F238E27FC236}">
                <a16:creationId xmlns:a16="http://schemas.microsoft.com/office/drawing/2014/main" id="{CC0F196E-960F-4330-5DD2-939FCE2E25ED}"/>
              </a:ext>
            </a:extLst>
          </p:cNvPr>
          <p:cNvSpPr/>
          <p:nvPr/>
        </p:nvSpPr>
        <p:spPr>
          <a:xfrm>
            <a:off x="0" y="4267200"/>
            <a:ext cx="12190034" cy="2590800"/>
          </a:xfrm>
          <a:prstGeom prst="rect">
            <a:avLst/>
          </a:prstGeom>
          <a:solidFill>
            <a:schemeClr val="accent1">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9DEAFEA3-2D00-4600-7B36-A90E11E1AABD}"/>
              </a:ext>
            </a:extLst>
          </p:cNvPr>
          <p:cNvPicPr>
            <a:picLocks noChangeAspect="1"/>
          </p:cNvPicPr>
          <p:nvPr/>
        </p:nvPicPr>
        <p:blipFill rotWithShape="1">
          <a:blip r:embed="rId2"/>
          <a:srcRect l="2349" t="6419" r="3151" b="57939"/>
          <a:stretch/>
        </p:blipFill>
        <p:spPr>
          <a:xfrm>
            <a:off x="316720" y="2274975"/>
            <a:ext cx="7117130" cy="1402577"/>
          </a:xfrm>
          <a:prstGeom prst="rect">
            <a:avLst/>
          </a:prstGeom>
          <a:effectLst>
            <a:softEdge rad="25400"/>
          </a:effectLst>
        </p:spPr>
      </p:pic>
      <p:sp>
        <p:nvSpPr>
          <p:cNvPr id="18" name="TextBox 17">
            <a:extLst>
              <a:ext uri="{FF2B5EF4-FFF2-40B4-BE49-F238E27FC236}">
                <a16:creationId xmlns:a16="http://schemas.microsoft.com/office/drawing/2014/main" id="{70E96657-4358-A858-F282-D64824AA091F}"/>
              </a:ext>
            </a:extLst>
          </p:cNvPr>
          <p:cNvSpPr txBox="1"/>
          <p:nvPr/>
        </p:nvSpPr>
        <p:spPr>
          <a:xfrm>
            <a:off x="317634" y="0"/>
            <a:ext cx="2610401" cy="1862048"/>
          </a:xfrm>
          <a:prstGeom prst="rect">
            <a:avLst/>
          </a:prstGeom>
          <a:noFill/>
        </p:spPr>
        <p:txBody>
          <a:bodyPr wrap="square" rtlCol="0">
            <a:spAutoFit/>
          </a:bodyPr>
          <a:lstStyle/>
          <a:p>
            <a:r>
              <a:rPr lang="en-US" altLang="ko-KR" sz="11500" b="1" dirty="0">
                <a:solidFill>
                  <a:schemeClr val="accent1">
                    <a:lumMod val="50000"/>
                    <a:alpha val="60000"/>
                  </a:schemeClr>
                </a:solidFill>
                <a:effectLst>
                  <a:outerShdw blurRad="38100" dist="38100" dir="2700000" algn="tl">
                    <a:srgbClr val="000000">
                      <a:alpha val="43137"/>
                    </a:srgbClr>
                  </a:outerShdw>
                </a:effectLst>
                <a:latin typeface="a옛날사진관5" panose="02020600000000000000" pitchFamily="18" charset="-127"/>
                <a:ea typeface="a옛날사진관5" panose="02020600000000000000" pitchFamily="18" charset="-127"/>
                <a:cs typeface="Pretendard Medium" panose="02000603000000020004" pitchFamily="50" charset="-127"/>
              </a:rPr>
              <a:t>03</a:t>
            </a:r>
            <a:endParaRPr lang="ko-KR" altLang="en-US" sz="11500" b="1" dirty="0">
              <a:solidFill>
                <a:schemeClr val="tx2">
                  <a:lumMod val="75000"/>
                </a:schemeClr>
              </a:solidFill>
              <a:latin typeface="a옛날사진관5" panose="02020600000000000000" pitchFamily="18" charset="-127"/>
              <a:ea typeface="a옛날사진관5" panose="02020600000000000000" pitchFamily="18" charset="-127"/>
              <a:cs typeface="Pretendard Medium" panose="02000603000000020004" pitchFamily="50" charset="-127"/>
            </a:endParaRPr>
          </a:p>
        </p:txBody>
      </p:sp>
      <p:pic>
        <p:nvPicPr>
          <p:cNvPr id="7" name="그림 6">
            <a:extLst>
              <a:ext uri="{FF2B5EF4-FFF2-40B4-BE49-F238E27FC236}">
                <a16:creationId xmlns:a16="http://schemas.microsoft.com/office/drawing/2014/main" id="{DA1C0A47-F958-398F-B2EC-B07F7D1C7EDF}"/>
              </a:ext>
            </a:extLst>
          </p:cNvPr>
          <p:cNvPicPr>
            <a:picLocks noChangeAspect="1"/>
          </p:cNvPicPr>
          <p:nvPr/>
        </p:nvPicPr>
        <p:blipFill rotWithShape="1">
          <a:blip r:embed="rId3"/>
          <a:srcRect b="18293"/>
          <a:stretch/>
        </p:blipFill>
        <p:spPr>
          <a:xfrm>
            <a:off x="8319665" y="1773688"/>
            <a:ext cx="3323696" cy="2405151"/>
          </a:xfrm>
          <a:prstGeom prst="rect">
            <a:avLst/>
          </a:prstGeom>
          <a:effectLst>
            <a:reflection blurRad="76200" stA="45000" endPos="65000" dist="50800" dir="5400000" sy="-100000" algn="bl" rotWithShape="0"/>
          </a:effectLst>
        </p:spPr>
      </p:pic>
      <p:sp>
        <p:nvSpPr>
          <p:cNvPr id="34" name="TextBox 33">
            <a:extLst>
              <a:ext uri="{FF2B5EF4-FFF2-40B4-BE49-F238E27FC236}">
                <a16:creationId xmlns:a16="http://schemas.microsoft.com/office/drawing/2014/main" id="{27F47D79-0F6E-E0A5-6E31-4AC4B0371B6E}"/>
              </a:ext>
            </a:extLst>
          </p:cNvPr>
          <p:cNvSpPr txBox="1"/>
          <p:nvPr/>
        </p:nvSpPr>
        <p:spPr>
          <a:xfrm>
            <a:off x="316720" y="4983723"/>
            <a:ext cx="11558559" cy="1157753"/>
          </a:xfrm>
          <a:prstGeom prst="rect">
            <a:avLst/>
          </a:prstGeom>
          <a:noFill/>
        </p:spPr>
        <p:txBody>
          <a:bodyPr wrap="square" rtlCol="0">
            <a:spAutoFit/>
          </a:bodyPr>
          <a:lstStyle/>
          <a:p>
            <a:pPr algn="ctr">
              <a:lnSpc>
                <a:spcPct val="150000"/>
              </a:lnSpc>
            </a:pPr>
            <a:r>
              <a:rPr lang="en-US" altLang="ko-KR" sz="1600" dirty="0">
                <a:latin typeface="Pretendard" panose="02000503000000020004" pitchFamily="50" charset="-127"/>
                <a:ea typeface="Pretendard" panose="02000503000000020004" pitchFamily="50" charset="-127"/>
                <a:cs typeface="Pretendard" panose="02000503000000020004" pitchFamily="50" charset="-127"/>
              </a:rPr>
              <a:t>Kaggle</a:t>
            </a:r>
            <a:r>
              <a:rPr lang="ko-KR" altLang="en-US" sz="1600" dirty="0">
                <a:latin typeface="Pretendard" panose="02000503000000020004" pitchFamily="50" charset="-127"/>
                <a:ea typeface="Pretendard" panose="02000503000000020004" pitchFamily="50" charset="-127"/>
                <a:cs typeface="Pretendard" panose="02000503000000020004" pitchFamily="50" charset="-127"/>
              </a:rPr>
              <a:t>의 </a:t>
            </a:r>
            <a:r>
              <a:rPr lang="en-US" altLang="ko-KR" sz="1600" dirty="0">
                <a:latin typeface="Pretendard" panose="02000503000000020004" pitchFamily="50" charset="-127"/>
                <a:ea typeface="Pretendard" panose="02000503000000020004" pitchFamily="50" charset="-127"/>
                <a:cs typeface="Pretendard" panose="02000503000000020004" pitchFamily="50" charset="-127"/>
              </a:rPr>
              <a:t>‘</a:t>
            </a:r>
            <a:r>
              <a:rPr lang="en-US" altLang="ko-KR" sz="1600" dirty="0" err="1">
                <a:latin typeface="Pretendard" panose="02000503000000020004" pitchFamily="50" charset="-127"/>
                <a:ea typeface="Pretendard" panose="02000503000000020004" pitchFamily="50" charset="-127"/>
                <a:cs typeface="Pretendard" panose="02000503000000020004" pitchFamily="50" charset="-127"/>
              </a:rPr>
              <a:t>VinBigData</a:t>
            </a:r>
            <a:r>
              <a:rPr lang="en-US" altLang="ko-KR" sz="1600" dirty="0">
                <a:latin typeface="Pretendard" panose="02000503000000020004" pitchFamily="50" charset="-127"/>
                <a:ea typeface="Pretendard" panose="02000503000000020004" pitchFamily="50" charset="-127"/>
                <a:cs typeface="Pretendard" panose="02000503000000020004" pitchFamily="50" charset="-127"/>
              </a:rPr>
              <a:t> Chest X-ray </a:t>
            </a:r>
            <a:r>
              <a:rPr lang="en-US" altLang="ko-KR" sz="1600" dirty="0" err="1">
                <a:latin typeface="Pretendard" panose="02000503000000020004" pitchFamily="50" charset="-127"/>
                <a:ea typeface="Pretendard" panose="02000503000000020004" pitchFamily="50" charset="-127"/>
                <a:cs typeface="Pretendard" panose="02000503000000020004" pitchFamily="50" charset="-127"/>
              </a:rPr>
              <a:t>Abnormalites</a:t>
            </a:r>
            <a:r>
              <a:rPr lang="en-US" altLang="ko-KR" sz="1600" dirty="0">
                <a:latin typeface="Pretendard" panose="02000503000000020004" pitchFamily="50" charset="-127"/>
                <a:ea typeface="Pretendard" panose="02000503000000020004" pitchFamily="50" charset="-127"/>
                <a:cs typeface="Pretendard" panose="02000503000000020004" pitchFamily="50" charset="-127"/>
              </a:rPr>
              <a:t> Detection’ </a:t>
            </a:r>
            <a:r>
              <a:rPr lang="ko-KR" altLang="en-US" sz="1600" dirty="0">
                <a:latin typeface="Pretendard" panose="02000503000000020004" pitchFamily="50" charset="-127"/>
                <a:ea typeface="Pretendard" panose="02000503000000020004" pitchFamily="50" charset="-127"/>
                <a:cs typeface="Pretendard" panose="02000503000000020004" pitchFamily="50" charset="-127"/>
              </a:rPr>
              <a:t>대회에서 베트남의 두 병원에서 제공해준 환자들의 흉부 </a:t>
            </a:r>
            <a:r>
              <a:rPr lang="en-US" altLang="ko-KR" sz="1600" dirty="0">
                <a:latin typeface="Pretendard" panose="02000503000000020004" pitchFamily="50" charset="-127"/>
                <a:ea typeface="Pretendard" panose="02000503000000020004" pitchFamily="50" charset="-127"/>
                <a:cs typeface="Pretendard" panose="02000503000000020004" pitchFamily="50" charset="-127"/>
              </a:rPr>
              <a:t>x-ray </a:t>
            </a:r>
            <a:r>
              <a:rPr lang="ko-KR" altLang="en-US" sz="1600" dirty="0">
                <a:latin typeface="Pretendard" panose="02000503000000020004" pitchFamily="50" charset="-127"/>
                <a:ea typeface="Pretendard" panose="02000503000000020004" pitchFamily="50" charset="-127"/>
                <a:cs typeface="Pretendard" panose="02000503000000020004" pitchFamily="50" charset="-127"/>
              </a:rPr>
              <a:t>데이터셋을 가져왔다</a:t>
            </a:r>
            <a:r>
              <a:rPr lang="en-US" altLang="ko-KR" sz="1600" dirty="0">
                <a:latin typeface="Pretendard" panose="02000503000000020004" pitchFamily="50" charset="-127"/>
                <a:ea typeface="Pretendard" panose="02000503000000020004" pitchFamily="50" charset="-127"/>
                <a:cs typeface="Pretendard" panose="02000503000000020004" pitchFamily="50" charset="-127"/>
              </a:rPr>
              <a:t>. </a:t>
            </a:r>
            <a:r>
              <a:rPr lang="ko-KR" altLang="en-US" sz="1600" dirty="0">
                <a:latin typeface="Pretendard" panose="02000503000000020004" pitchFamily="50" charset="-127"/>
                <a:ea typeface="Pretendard" panose="02000503000000020004" pitchFamily="50" charset="-127"/>
                <a:cs typeface="Pretendard" panose="02000503000000020004" pitchFamily="50" charset="-127"/>
              </a:rPr>
              <a:t>데이터는 </a:t>
            </a:r>
            <a:r>
              <a:rPr lang="en-US" altLang="ko-KR" sz="1600" dirty="0" err="1">
                <a:latin typeface="Pretendard" panose="02000503000000020004" pitchFamily="50" charset="-127"/>
                <a:ea typeface="Pretendard" panose="02000503000000020004" pitchFamily="50" charset="-127"/>
                <a:cs typeface="Pretendard" panose="02000503000000020004" pitchFamily="50" charset="-127"/>
              </a:rPr>
              <a:t>Dicom</a:t>
            </a:r>
            <a:r>
              <a:rPr lang="en-US" altLang="ko-KR" sz="1600" dirty="0">
                <a:latin typeface="Pretendard" panose="02000503000000020004" pitchFamily="50" charset="-127"/>
                <a:ea typeface="Pretendard" panose="02000503000000020004" pitchFamily="50" charset="-127"/>
                <a:cs typeface="Pretendard" panose="02000503000000020004" pitchFamily="50" charset="-127"/>
              </a:rPr>
              <a:t> </a:t>
            </a:r>
            <a:r>
              <a:rPr lang="ko-KR" altLang="en-US" sz="1600" dirty="0">
                <a:latin typeface="Pretendard" panose="02000503000000020004" pitchFamily="50" charset="-127"/>
                <a:ea typeface="Pretendard" panose="02000503000000020004" pitchFamily="50" charset="-127"/>
                <a:cs typeface="Pretendard" panose="02000503000000020004" pitchFamily="50" charset="-127"/>
              </a:rPr>
              <a:t>파일의 </a:t>
            </a:r>
            <a:r>
              <a:rPr lang="en-US" altLang="ko-KR" sz="1600" b="1" dirty="0">
                <a:latin typeface="Pretendard" panose="02000503000000020004" pitchFamily="50" charset="-127"/>
                <a:ea typeface="Pretendard" panose="02000503000000020004" pitchFamily="50" charset="-127"/>
                <a:cs typeface="Pretendard" panose="02000503000000020004" pitchFamily="50" charset="-127"/>
              </a:rPr>
              <a:t>test images 3000</a:t>
            </a:r>
            <a:r>
              <a:rPr lang="ko-KR" altLang="en-US" sz="1600" b="1" dirty="0">
                <a:latin typeface="Pretendard" panose="02000503000000020004" pitchFamily="50" charset="-127"/>
                <a:ea typeface="Pretendard" panose="02000503000000020004" pitchFamily="50" charset="-127"/>
                <a:cs typeface="Pretendard" panose="02000503000000020004" pitchFamily="50" charset="-127"/>
              </a:rPr>
              <a:t>장</a:t>
            </a:r>
            <a:r>
              <a:rPr lang="en-US" altLang="ko-KR" sz="1600" dirty="0">
                <a:latin typeface="Pretendard" panose="02000503000000020004" pitchFamily="50" charset="-127"/>
                <a:ea typeface="Pretendard" panose="02000503000000020004" pitchFamily="50" charset="-127"/>
                <a:cs typeface="Pretendard" panose="02000503000000020004" pitchFamily="50" charset="-127"/>
              </a:rPr>
              <a:t>, </a:t>
            </a:r>
            <a:r>
              <a:rPr lang="en-US" altLang="ko-KR" sz="1600" b="1" dirty="0">
                <a:latin typeface="Pretendard" panose="02000503000000020004" pitchFamily="50" charset="-127"/>
                <a:ea typeface="Pretendard" panose="02000503000000020004" pitchFamily="50" charset="-127"/>
                <a:cs typeface="Pretendard" panose="02000503000000020004" pitchFamily="50" charset="-127"/>
              </a:rPr>
              <a:t>train images 15,000</a:t>
            </a:r>
            <a:r>
              <a:rPr lang="ko-KR" altLang="en-US" sz="1600" b="1" dirty="0">
                <a:latin typeface="Pretendard" panose="02000503000000020004" pitchFamily="50" charset="-127"/>
                <a:ea typeface="Pretendard" panose="02000503000000020004" pitchFamily="50" charset="-127"/>
                <a:cs typeface="Pretendard" panose="02000503000000020004" pitchFamily="50" charset="-127"/>
              </a:rPr>
              <a:t>장</a:t>
            </a:r>
            <a:r>
              <a:rPr lang="en-US" altLang="ko-KR" sz="1600" dirty="0">
                <a:latin typeface="Pretendard" panose="02000503000000020004" pitchFamily="50" charset="-127"/>
                <a:ea typeface="Pretendard" panose="02000503000000020004" pitchFamily="50" charset="-127"/>
                <a:cs typeface="Pretendard" panose="02000503000000020004" pitchFamily="50" charset="-127"/>
              </a:rPr>
              <a:t>, </a:t>
            </a:r>
            <a:r>
              <a:rPr lang="ko-KR" altLang="en-US" sz="1600" dirty="0">
                <a:latin typeface="Pretendard" panose="02000503000000020004" pitchFamily="50" charset="-127"/>
                <a:ea typeface="Pretendard" panose="02000503000000020004" pitchFamily="50" charset="-127"/>
                <a:cs typeface="Pretendard" panose="02000503000000020004" pitchFamily="50" charset="-127"/>
              </a:rPr>
              <a:t>그리고 </a:t>
            </a:r>
            <a:r>
              <a:rPr lang="en-US" altLang="ko-KR" sz="1600" dirty="0">
                <a:latin typeface="Pretendard" panose="02000503000000020004" pitchFamily="50" charset="-127"/>
                <a:ea typeface="Pretendard" panose="02000503000000020004" pitchFamily="50" charset="-127"/>
                <a:cs typeface="Pretendard" panose="02000503000000020004" pitchFamily="50" charset="-127"/>
              </a:rPr>
              <a:t>train</a:t>
            </a:r>
            <a:r>
              <a:rPr lang="ko-KR" altLang="en-US" sz="1600" dirty="0">
                <a:latin typeface="Pretendard" panose="02000503000000020004" pitchFamily="50" charset="-127"/>
                <a:ea typeface="Pretendard" panose="02000503000000020004" pitchFamily="50" charset="-127"/>
                <a:cs typeface="Pretendard" panose="02000503000000020004" pitchFamily="50" charset="-127"/>
              </a:rPr>
              <a:t> </a:t>
            </a:r>
            <a:r>
              <a:rPr lang="en-US" altLang="ko-KR" sz="1600" dirty="0">
                <a:latin typeface="Pretendard" panose="02000503000000020004" pitchFamily="50" charset="-127"/>
                <a:ea typeface="Pretendard" panose="02000503000000020004" pitchFamily="50" charset="-127"/>
                <a:cs typeface="Pretendard" panose="02000503000000020004" pitchFamily="50" charset="-127"/>
              </a:rPr>
              <a:t>image</a:t>
            </a:r>
            <a:r>
              <a:rPr lang="ko-KR" altLang="en-US" sz="1600" dirty="0">
                <a:latin typeface="Pretendard" panose="02000503000000020004" pitchFamily="50" charset="-127"/>
                <a:ea typeface="Pretendard" panose="02000503000000020004" pitchFamily="50" charset="-127"/>
                <a:cs typeface="Pretendard" panose="02000503000000020004" pitchFamily="50" charset="-127"/>
              </a:rPr>
              <a:t>의 </a:t>
            </a:r>
            <a:r>
              <a:rPr lang="en-US" altLang="ko-KR" sz="1600" b="1" dirty="0" err="1">
                <a:latin typeface="Pretendard" panose="02000503000000020004" pitchFamily="50" charset="-127"/>
                <a:ea typeface="Pretendard" panose="02000503000000020004" pitchFamily="50" charset="-127"/>
                <a:cs typeface="Pretendard" panose="02000503000000020004" pitchFamily="50" charset="-127"/>
              </a:rPr>
              <a:t>image_id</a:t>
            </a:r>
            <a:r>
              <a:rPr lang="en-US" altLang="ko-KR" sz="1600" b="1" dirty="0">
                <a:latin typeface="Pretendard" panose="02000503000000020004" pitchFamily="50" charset="-127"/>
                <a:ea typeface="Pretendard" panose="02000503000000020004" pitchFamily="50" charset="-127"/>
                <a:cs typeface="Pretendard" panose="02000503000000020004" pitchFamily="50" charset="-127"/>
              </a:rPr>
              <a:t>, </a:t>
            </a:r>
            <a:r>
              <a:rPr lang="en-US" altLang="ko-KR" sz="1600" b="1" dirty="0" err="1">
                <a:latin typeface="Pretendard" panose="02000503000000020004" pitchFamily="50" charset="-127"/>
                <a:ea typeface="Pretendard" panose="02000503000000020004" pitchFamily="50" charset="-127"/>
                <a:cs typeface="Pretendard" panose="02000503000000020004" pitchFamily="50" charset="-127"/>
              </a:rPr>
              <a:t>class_id</a:t>
            </a:r>
            <a:r>
              <a:rPr lang="en-US" altLang="ko-KR" sz="1600" b="1" dirty="0">
                <a:latin typeface="Pretendard" panose="02000503000000020004" pitchFamily="50" charset="-127"/>
                <a:ea typeface="Pretendard" panose="02000503000000020004" pitchFamily="50" charset="-127"/>
                <a:cs typeface="Pretendard" panose="02000503000000020004" pitchFamily="50" charset="-127"/>
              </a:rPr>
              <a:t>, </a:t>
            </a:r>
            <a:r>
              <a:rPr lang="en-US" altLang="ko-KR" sz="1600" b="1" dirty="0" err="1">
                <a:latin typeface="Pretendard" panose="02000503000000020004" pitchFamily="50" charset="-127"/>
                <a:ea typeface="Pretendard" panose="02000503000000020004" pitchFamily="50" charset="-127"/>
                <a:cs typeface="Pretendard" panose="02000503000000020004" pitchFamily="50" charset="-127"/>
              </a:rPr>
              <a:t>x_min</a:t>
            </a:r>
            <a:r>
              <a:rPr lang="en-US" altLang="ko-KR" sz="1600" b="1" dirty="0">
                <a:latin typeface="Pretendard" panose="02000503000000020004" pitchFamily="50" charset="-127"/>
                <a:ea typeface="Pretendard" panose="02000503000000020004" pitchFamily="50" charset="-127"/>
                <a:cs typeface="Pretendard" panose="02000503000000020004" pitchFamily="50" charset="-127"/>
              </a:rPr>
              <a:t>, </a:t>
            </a:r>
            <a:r>
              <a:rPr lang="en-US" altLang="ko-KR" sz="1600" b="1" dirty="0" err="1">
                <a:latin typeface="Pretendard" panose="02000503000000020004" pitchFamily="50" charset="-127"/>
                <a:ea typeface="Pretendard" panose="02000503000000020004" pitchFamily="50" charset="-127"/>
                <a:cs typeface="Pretendard" panose="02000503000000020004" pitchFamily="50" charset="-127"/>
              </a:rPr>
              <a:t>y_min</a:t>
            </a:r>
            <a:r>
              <a:rPr lang="en-US" altLang="ko-KR" sz="1600" b="1" dirty="0">
                <a:latin typeface="Pretendard" panose="02000503000000020004" pitchFamily="50" charset="-127"/>
                <a:ea typeface="Pretendard" panose="02000503000000020004" pitchFamily="50" charset="-127"/>
                <a:cs typeface="Pretendard" panose="02000503000000020004" pitchFamily="50" charset="-127"/>
              </a:rPr>
              <a:t>, </a:t>
            </a:r>
            <a:r>
              <a:rPr lang="en-US" altLang="ko-KR" sz="1600" b="1" dirty="0" err="1">
                <a:latin typeface="Pretendard" panose="02000503000000020004" pitchFamily="50" charset="-127"/>
                <a:ea typeface="Pretendard" panose="02000503000000020004" pitchFamily="50" charset="-127"/>
                <a:cs typeface="Pretendard" panose="02000503000000020004" pitchFamily="50" charset="-127"/>
              </a:rPr>
              <a:t>x_max</a:t>
            </a:r>
            <a:r>
              <a:rPr lang="en-US" altLang="ko-KR" sz="1600" b="1" dirty="0">
                <a:latin typeface="Pretendard" panose="02000503000000020004" pitchFamily="50" charset="-127"/>
                <a:ea typeface="Pretendard" panose="02000503000000020004" pitchFamily="50" charset="-127"/>
                <a:cs typeface="Pretendard" panose="02000503000000020004" pitchFamily="50" charset="-127"/>
              </a:rPr>
              <a:t>, </a:t>
            </a:r>
            <a:r>
              <a:rPr lang="en-US" altLang="ko-KR" sz="1600" b="1" dirty="0" err="1">
                <a:latin typeface="Pretendard" panose="02000503000000020004" pitchFamily="50" charset="-127"/>
                <a:ea typeface="Pretendard" panose="02000503000000020004" pitchFamily="50" charset="-127"/>
                <a:cs typeface="Pretendard" panose="02000503000000020004" pitchFamily="50" charset="-127"/>
              </a:rPr>
              <a:t>y_max</a:t>
            </a:r>
            <a:r>
              <a:rPr lang="en-US" altLang="ko-KR" sz="1600" b="1" dirty="0">
                <a:latin typeface="Pretendard" panose="02000503000000020004" pitchFamily="50" charset="-127"/>
                <a:ea typeface="Pretendard" panose="02000503000000020004" pitchFamily="50" charset="-127"/>
                <a:cs typeface="Pretendard" panose="02000503000000020004" pitchFamily="50" charset="-127"/>
              </a:rPr>
              <a:t> </a:t>
            </a:r>
            <a:r>
              <a:rPr lang="ko-KR" altLang="en-US" sz="1600" dirty="0">
                <a:latin typeface="Pretendard" panose="02000503000000020004" pitchFamily="50" charset="-127"/>
                <a:ea typeface="Pretendard" panose="02000503000000020004" pitchFamily="50" charset="-127"/>
                <a:cs typeface="Pretendard" panose="02000503000000020004" pitchFamily="50" charset="-127"/>
              </a:rPr>
              <a:t>정보가 들어있는 </a:t>
            </a:r>
            <a:r>
              <a:rPr lang="en-US" altLang="ko-KR" sz="1600" b="1" dirty="0">
                <a:latin typeface="Pretendard" panose="02000503000000020004" pitchFamily="50" charset="-127"/>
                <a:ea typeface="Pretendard" panose="02000503000000020004" pitchFamily="50" charset="-127"/>
                <a:cs typeface="Pretendard" panose="02000503000000020004" pitchFamily="50" charset="-127"/>
              </a:rPr>
              <a:t>train.csv </a:t>
            </a:r>
            <a:r>
              <a:rPr lang="ko-KR" altLang="en-US" sz="1600" dirty="0">
                <a:latin typeface="Pretendard" panose="02000503000000020004" pitchFamily="50" charset="-127"/>
                <a:ea typeface="Pretendard" panose="02000503000000020004" pitchFamily="50" charset="-127"/>
                <a:cs typeface="Pretendard" panose="02000503000000020004" pitchFamily="50" charset="-127"/>
              </a:rPr>
              <a:t>파일로 </a:t>
            </a:r>
            <a:r>
              <a:rPr lang="ko-KR" altLang="en-US" sz="1600" dirty="0" err="1">
                <a:latin typeface="Pretendard" panose="02000503000000020004" pitchFamily="50" charset="-127"/>
                <a:ea typeface="Pretendard" panose="02000503000000020004" pitchFamily="50" charset="-127"/>
                <a:cs typeface="Pretendard" panose="02000503000000020004" pitchFamily="50" charset="-127"/>
              </a:rPr>
              <a:t>이루어져있다</a:t>
            </a:r>
            <a:r>
              <a:rPr lang="en-US" altLang="ko-KR" sz="1600" dirty="0">
                <a:latin typeface="Pretendard" panose="02000503000000020004" pitchFamily="50" charset="-127"/>
                <a:ea typeface="Pretendard" panose="02000503000000020004" pitchFamily="50" charset="-127"/>
                <a:cs typeface="Pretendard" panose="02000503000000020004" pitchFamily="50" charset="-127"/>
              </a:rPr>
              <a:t>. </a:t>
            </a:r>
          </a:p>
        </p:txBody>
      </p:sp>
      <p:cxnSp>
        <p:nvCxnSpPr>
          <p:cNvPr id="37" name="직선 연결선 36">
            <a:extLst>
              <a:ext uri="{FF2B5EF4-FFF2-40B4-BE49-F238E27FC236}">
                <a16:creationId xmlns:a16="http://schemas.microsoft.com/office/drawing/2014/main" id="{CF50AC0A-5F02-9D87-3B6E-DD6DBE5B86DB}"/>
              </a:ext>
            </a:extLst>
          </p:cNvPr>
          <p:cNvCxnSpPr/>
          <p:nvPr/>
        </p:nvCxnSpPr>
        <p:spPr>
          <a:xfrm>
            <a:off x="2470034" y="1685327"/>
            <a:ext cx="972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3F5FF20-4DCD-9C7B-AD6C-29A7C6627000}"/>
              </a:ext>
            </a:extLst>
          </p:cNvPr>
          <p:cNvSpPr txBox="1"/>
          <p:nvPr/>
        </p:nvSpPr>
        <p:spPr>
          <a:xfrm>
            <a:off x="2470034" y="1337515"/>
            <a:ext cx="2453974" cy="338554"/>
          </a:xfrm>
          <a:prstGeom prst="rect">
            <a:avLst/>
          </a:prstGeom>
          <a:noFill/>
        </p:spPr>
        <p:txBody>
          <a:bodyPr wrap="square" rtlCol="0" anchor="ctr">
            <a:spAutoFit/>
          </a:bodyPr>
          <a:lstStyle/>
          <a:p>
            <a:r>
              <a:rPr lang="en-US" altLang="ko-KR" sz="1600" dirty="0">
                <a:latin typeface="Pretendard" panose="02000503000000020004" pitchFamily="50" charset="-127"/>
                <a:ea typeface="Pretendard" panose="02000503000000020004" pitchFamily="50" charset="-127"/>
                <a:cs typeface="Pretendard" panose="02000503000000020004" pitchFamily="50" charset="-127"/>
              </a:rPr>
              <a:t>3-1. </a:t>
            </a:r>
            <a:r>
              <a:rPr lang="ko-KR" altLang="en-US" sz="1600" dirty="0">
                <a:latin typeface="Pretendard" panose="02000503000000020004" pitchFamily="50" charset="-127"/>
                <a:ea typeface="Pretendard" panose="02000503000000020004" pitchFamily="50" charset="-127"/>
                <a:cs typeface="Pretendard" panose="02000503000000020004" pitchFamily="50" charset="-127"/>
              </a:rPr>
              <a:t>데이터 소개</a:t>
            </a:r>
          </a:p>
        </p:txBody>
      </p:sp>
      <p:sp>
        <p:nvSpPr>
          <p:cNvPr id="10" name="TextBox 9">
            <a:extLst>
              <a:ext uri="{FF2B5EF4-FFF2-40B4-BE49-F238E27FC236}">
                <a16:creationId xmlns:a16="http://schemas.microsoft.com/office/drawing/2014/main" id="{F27C875D-B812-8971-7BE3-091E0EE3A492}"/>
              </a:ext>
            </a:extLst>
          </p:cNvPr>
          <p:cNvSpPr txBox="1"/>
          <p:nvPr/>
        </p:nvSpPr>
        <p:spPr>
          <a:xfrm>
            <a:off x="2470033" y="888384"/>
            <a:ext cx="2610401" cy="461665"/>
          </a:xfrm>
          <a:prstGeom prst="rect">
            <a:avLst/>
          </a:prstGeom>
          <a:noFill/>
          <a:effectLst>
            <a:reflection blurRad="6350" stA="52000" endA="300" endPos="35000" dir="5400000" sy="-100000" algn="bl" rotWithShape="0"/>
          </a:effectLst>
        </p:spPr>
        <p:txBody>
          <a:bodyPr wrap="square" rtlCol="0">
            <a:spAutoFit/>
          </a:bodyPr>
          <a:lstStyle/>
          <a:p>
            <a:r>
              <a:rPr lang="ko-KR" altLang="en-US" sz="2400" dirty="0">
                <a:solidFill>
                  <a:schemeClr val="tx2">
                    <a:lumMod val="50000"/>
                  </a:schemeClr>
                </a:solidFill>
                <a:effectLst>
                  <a:glow rad="12700">
                    <a:schemeClr val="tx2">
                      <a:lumMod val="50000"/>
                      <a:alpha val="20000"/>
                    </a:schemeClr>
                  </a:glow>
                </a:effectLst>
                <a:latin typeface="a옛날사진관3" panose="02020600000000000000" pitchFamily="18" charset="-127"/>
                <a:ea typeface="a옛날사진관3" panose="02020600000000000000" pitchFamily="18" charset="-127"/>
                <a:cs typeface="Pretendard Medium" panose="02000603000000020004" pitchFamily="50" charset="-127"/>
              </a:rPr>
              <a:t>데이터 </a:t>
            </a:r>
            <a:r>
              <a:rPr lang="en-US" altLang="ko-KR" sz="2400" dirty="0">
                <a:solidFill>
                  <a:schemeClr val="tx2">
                    <a:lumMod val="50000"/>
                  </a:schemeClr>
                </a:solidFill>
                <a:effectLst>
                  <a:glow rad="12700">
                    <a:schemeClr val="tx2">
                      <a:lumMod val="50000"/>
                      <a:alpha val="20000"/>
                    </a:schemeClr>
                  </a:glow>
                </a:effectLst>
                <a:latin typeface="a옛날사진관3" panose="02020600000000000000" pitchFamily="18" charset="-127"/>
                <a:ea typeface="a옛날사진관3" panose="02020600000000000000" pitchFamily="18" charset="-127"/>
                <a:cs typeface="Pretendard Medium" panose="02000603000000020004" pitchFamily="50" charset="-127"/>
              </a:rPr>
              <a:t>/ </a:t>
            </a:r>
            <a:r>
              <a:rPr lang="ko-KR" altLang="en-US" sz="2400" dirty="0" err="1">
                <a:solidFill>
                  <a:schemeClr val="tx2">
                    <a:lumMod val="50000"/>
                  </a:schemeClr>
                </a:solidFill>
                <a:effectLst>
                  <a:glow rad="12700">
                    <a:schemeClr val="tx2">
                      <a:lumMod val="50000"/>
                      <a:alpha val="20000"/>
                    </a:schemeClr>
                  </a:glow>
                </a:effectLst>
                <a:latin typeface="a옛날사진관3" panose="02020600000000000000" pitchFamily="18" charset="-127"/>
                <a:ea typeface="a옛날사진관3" panose="02020600000000000000" pitchFamily="18" charset="-127"/>
                <a:cs typeface="Pretendard Medium" panose="02000603000000020004" pitchFamily="50" charset="-127"/>
              </a:rPr>
              <a:t>전처리</a:t>
            </a:r>
            <a:endParaRPr lang="ko-KR" altLang="en-US" sz="2400" dirty="0">
              <a:solidFill>
                <a:schemeClr val="tx2">
                  <a:lumMod val="50000"/>
                </a:schemeClr>
              </a:solidFill>
              <a:effectLst>
                <a:glow rad="12700">
                  <a:schemeClr val="tx2">
                    <a:lumMod val="50000"/>
                    <a:alpha val="20000"/>
                  </a:schemeClr>
                </a:glow>
              </a:effectLst>
              <a:latin typeface="a옛날사진관3" panose="02020600000000000000" pitchFamily="18" charset="-127"/>
              <a:ea typeface="a옛날사진관3" panose="02020600000000000000" pitchFamily="18" charset="-127"/>
              <a:cs typeface="Pretendard Medium" panose="02000603000000020004" pitchFamily="50" charset="-127"/>
            </a:endParaRPr>
          </a:p>
        </p:txBody>
      </p:sp>
    </p:spTree>
    <p:extLst>
      <p:ext uri="{BB962C8B-B14F-4D97-AF65-F5344CB8AC3E}">
        <p14:creationId xmlns:p14="http://schemas.microsoft.com/office/powerpoint/2010/main" val="50341448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25</Pages>
  <Paragraphs>343</Paragraphs>
  <Words>1263</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Lee Linda</dc:creator>
  <cp:lastModifiedBy>두 루미</cp:lastModifiedBy>
  <dc:title>PowerPoint 프레젠테이션</dc:title>
  <cp:version>9.104.121.46349</cp:version>
  <dcterms:modified xsi:type="dcterms:W3CDTF">2022-07-11T05:34:21Z</dcterms:modified>
</cp:coreProperties>
</file>